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8" r:id="rId7"/>
    <p:sldId id="262" r:id="rId8"/>
    <p:sldId id="267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D9921A3E-4EA4-415A-A60E-FE81BE0DF495}"/>
    <pc:docChg chg="undo custSel addSld modSld sldOrd">
      <pc:chgData name="ProfitByPPC Admin 4" userId="6582f847e536e3b3" providerId="LiveId" clId="{D9921A3E-4EA4-415A-A60E-FE81BE0DF495}" dt="2023-12-13T06:43:25.671" v="488" actId="20577"/>
      <pc:docMkLst>
        <pc:docMk/>
      </pc:docMkLst>
      <pc:sldChg chg="addSp delSp modSp mod">
        <pc:chgData name="ProfitByPPC Admin 4" userId="6582f847e536e3b3" providerId="LiveId" clId="{D9921A3E-4EA4-415A-A60E-FE81BE0DF495}" dt="2023-12-04T12:56:03.016" v="449" actId="1076"/>
        <pc:sldMkLst>
          <pc:docMk/>
          <pc:sldMk cId="2088014575" sldId="257"/>
        </pc:sldMkLst>
        <pc:spChg chg="mod">
          <ac:chgData name="ProfitByPPC Admin 4" userId="6582f847e536e3b3" providerId="LiveId" clId="{D9921A3E-4EA4-415A-A60E-FE81BE0DF495}" dt="2023-12-04T12:56:03.016" v="449" actId="1076"/>
          <ac:spMkLst>
            <pc:docMk/>
            <pc:sldMk cId="2088014575" sldId="257"/>
            <ac:spMk id="2" creationId="{E8344E50-0C04-C9ED-73D8-91E1B2B65345}"/>
          </ac:spMkLst>
        </pc:spChg>
        <pc:spChg chg="mod">
          <ac:chgData name="ProfitByPPC Admin 4" userId="6582f847e536e3b3" providerId="LiveId" clId="{D9921A3E-4EA4-415A-A60E-FE81BE0DF495}" dt="2023-12-04T11:57:02.058" v="57" actId="1076"/>
          <ac:spMkLst>
            <pc:docMk/>
            <pc:sldMk cId="2088014575" sldId="257"/>
            <ac:spMk id="6" creationId="{A8CA0275-B21E-4C9C-C7F9-75A388956D38}"/>
          </ac:spMkLst>
        </pc:spChg>
        <pc:picChg chg="add del mod">
          <ac:chgData name="ProfitByPPC Admin 4" userId="6582f847e536e3b3" providerId="LiveId" clId="{D9921A3E-4EA4-415A-A60E-FE81BE0DF495}" dt="2023-12-04T11:56:15.669" v="54" actId="478"/>
          <ac:picMkLst>
            <pc:docMk/>
            <pc:sldMk cId="2088014575" sldId="257"/>
            <ac:picMk id="3" creationId="{8C53C313-C161-9CCC-A8C7-35606ED8C3AA}"/>
          </ac:picMkLst>
        </pc:picChg>
        <pc:picChg chg="add mod">
          <ac:chgData name="ProfitByPPC Admin 4" userId="6582f847e536e3b3" providerId="LiveId" clId="{D9921A3E-4EA4-415A-A60E-FE81BE0DF495}" dt="2023-12-04T12:55:54.486" v="448" actId="1076"/>
          <ac:picMkLst>
            <pc:docMk/>
            <pc:sldMk cId="2088014575" sldId="257"/>
            <ac:picMk id="2050" creationId="{17EB7D3E-123D-D33C-BB04-B4778F88CA92}"/>
          </ac:picMkLst>
        </pc:picChg>
        <pc:picChg chg="del">
          <ac:chgData name="ProfitByPPC Admin 4" userId="6582f847e536e3b3" providerId="LiveId" clId="{D9921A3E-4EA4-415A-A60E-FE81BE0DF495}" dt="2023-12-04T10:21:04.592" v="13" actId="478"/>
          <ac:picMkLst>
            <pc:docMk/>
            <pc:sldMk cId="2088014575" sldId="257"/>
            <ac:picMk id="2052" creationId="{EBD8D98D-C67C-16F2-212A-FA03FCC1982D}"/>
          </ac:picMkLst>
        </pc:picChg>
      </pc:sldChg>
      <pc:sldChg chg="addSp delSp modSp mod">
        <pc:chgData name="ProfitByPPC Admin 4" userId="6582f847e536e3b3" providerId="LiveId" clId="{D9921A3E-4EA4-415A-A60E-FE81BE0DF495}" dt="2023-12-04T11:58:32.147" v="68" actId="1076"/>
        <pc:sldMkLst>
          <pc:docMk/>
          <pc:sldMk cId="391141050" sldId="258"/>
        </pc:sldMkLst>
        <pc:spChg chg="mod">
          <ac:chgData name="ProfitByPPC Admin 4" userId="6582f847e536e3b3" providerId="LiveId" clId="{D9921A3E-4EA4-415A-A60E-FE81BE0DF495}" dt="2023-12-04T10:21:27.655" v="27" actId="20577"/>
          <ac:spMkLst>
            <pc:docMk/>
            <pc:sldMk cId="391141050" sldId="258"/>
            <ac:spMk id="2" creationId="{983D23EF-297B-8870-54AF-BE622E94604E}"/>
          </ac:spMkLst>
        </pc:spChg>
        <pc:spChg chg="mod">
          <ac:chgData name="ProfitByPPC Admin 4" userId="6582f847e536e3b3" providerId="LiveId" clId="{D9921A3E-4EA4-415A-A60E-FE81BE0DF495}" dt="2023-12-04T10:23:12.450" v="36" actId="255"/>
          <ac:spMkLst>
            <pc:docMk/>
            <pc:sldMk cId="391141050" sldId="258"/>
            <ac:spMk id="8" creationId="{8970A6AB-C35C-429E-AA74-9C526C2039CD}"/>
          </ac:spMkLst>
        </pc:spChg>
        <pc:picChg chg="add del mod">
          <ac:chgData name="ProfitByPPC Admin 4" userId="6582f847e536e3b3" providerId="LiveId" clId="{D9921A3E-4EA4-415A-A60E-FE81BE0DF495}" dt="2023-12-04T11:55:12.859" v="44" actId="21"/>
          <ac:picMkLst>
            <pc:docMk/>
            <pc:sldMk cId="391141050" sldId="258"/>
            <ac:picMk id="5" creationId="{5A6393BA-2C42-9023-AE91-1806D13DB3F6}"/>
          </ac:picMkLst>
        </pc:picChg>
        <pc:picChg chg="del">
          <ac:chgData name="ProfitByPPC Admin 4" userId="6582f847e536e3b3" providerId="LiveId" clId="{D9921A3E-4EA4-415A-A60E-FE81BE0DF495}" dt="2023-12-04T10:21:21.412" v="14" actId="478"/>
          <ac:picMkLst>
            <pc:docMk/>
            <pc:sldMk cId="391141050" sldId="258"/>
            <ac:picMk id="1026" creationId="{4276BBED-B0B1-0B1A-565C-01756F3EB888}"/>
          </ac:picMkLst>
        </pc:picChg>
        <pc:picChg chg="add mod">
          <ac:chgData name="ProfitByPPC Admin 4" userId="6582f847e536e3b3" providerId="LiveId" clId="{D9921A3E-4EA4-415A-A60E-FE81BE0DF495}" dt="2023-12-04T11:58:32.147" v="68" actId="1076"/>
          <ac:picMkLst>
            <pc:docMk/>
            <pc:sldMk cId="391141050" sldId="258"/>
            <ac:picMk id="1028" creationId="{7B5B7F78-B986-4EBB-36A3-BD5A8008B9C9}"/>
          </ac:picMkLst>
        </pc:picChg>
      </pc:sldChg>
      <pc:sldChg chg="modSp mod">
        <pc:chgData name="ProfitByPPC Admin 4" userId="6582f847e536e3b3" providerId="LiveId" clId="{D9921A3E-4EA4-415A-A60E-FE81BE0DF495}" dt="2023-12-04T12:56:19.057" v="450" actId="20577"/>
        <pc:sldMkLst>
          <pc:docMk/>
          <pc:sldMk cId="828172120" sldId="259"/>
        </pc:sldMkLst>
        <pc:spChg chg="mod">
          <ac:chgData name="ProfitByPPC Admin 4" userId="6582f847e536e3b3" providerId="LiveId" clId="{D9921A3E-4EA4-415A-A60E-FE81BE0DF495}" dt="2023-12-04T12:56:19.057" v="450" actId="20577"/>
          <ac:spMkLst>
            <pc:docMk/>
            <pc:sldMk cId="828172120" sldId="259"/>
            <ac:spMk id="2" creationId="{983D23EF-297B-8870-54AF-BE622E94604E}"/>
          </ac:spMkLst>
        </pc:spChg>
        <pc:spChg chg="mod">
          <ac:chgData name="ProfitByPPC Admin 4" userId="6582f847e536e3b3" providerId="LiveId" clId="{D9921A3E-4EA4-415A-A60E-FE81BE0DF495}" dt="2023-12-04T12:10:25.112" v="143" actId="14100"/>
          <ac:spMkLst>
            <pc:docMk/>
            <pc:sldMk cId="828172120" sldId="259"/>
            <ac:spMk id="9" creationId="{83292A80-FE2E-594E-A0DD-677CD3DD1CEF}"/>
          </ac:spMkLst>
        </pc:spChg>
      </pc:sldChg>
      <pc:sldChg chg="modSp mod">
        <pc:chgData name="ProfitByPPC Admin 4" userId="6582f847e536e3b3" providerId="LiveId" clId="{D9921A3E-4EA4-415A-A60E-FE81BE0DF495}" dt="2023-12-04T12:16:51.488" v="248" actId="14100"/>
        <pc:sldMkLst>
          <pc:docMk/>
          <pc:sldMk cId="1589570188" sldId="260"/>
        </pc:sldMkLst>
        <pc:spChg chg="mod">
          <ac:chgData name="ProfitByPPC Admin 4" userId="6582f847e536e3b3" providerId="LiveId" clId="{D9921A3E-4EA4-415A-A60E-FE81BE0DF495}" dt="2023-12-04T12:16:43.302" v="247" actId="20577"/>
          <ac:spMkLst>
            <pc:docMk/>
            <pc:sldMk cId="1589570188" sldId="260"/>
            <ac:spMk id="2" creationId="{983D23EF-297B-8870-54AF-BE622E94604E}"/>
          </ac:spMkLst>
        </pc:spChg>
        <pc:spChg chg="mod">
          <ac:chgData name="ProfitByPPC Admin 4" userId="6582f847e536e3b3" providerId="LiveId" clId="{D9921A3E-4EA4-415A-A60E-FE81BE0DF495}" dt="2023-12-04T12:16:35.864" v="234" actId="1076"/>
          <ac:spMkLst>
            <pc:docMk/>
            <pc:sldMk cId="1589570188" sldId="260"/>
            <ac:spMk id="6" creationId="{261D1716-F81A-6B72-5FCC-BB538CC47A20}"/>
          </ac:spMkLst>
        </pc:spChg>
        <pc:spChg chg="mod">
          <ac:chgData name="ProfitByPPC Admin 4" userId="6582f847e536e3b3" providerId="LiveId" clId="{D9921A3E-4EA4-415A-A60E-FE81BE0DF495}" dt="2023-12-04T12:16:51.488" v="248" actId="14100"/>
          <ac:spMkLst>
            <pc:docMk/>
            <pc:sldMk cId="1589570188" sldId="260"/>
            <ac:spMk id="8" creationId="{BA1217D9-486F-E096-1B35-797B0A969F41}"/>
          </ac:spMkLst>
        </pc:spChg>
      </pc:sldChg>
      <pc:sldChg chg="modSp mod">
        <pc:chgData name="ProfitByPPC Admin 4" userId="6582f847e536e3b3" providerId="LiveId" clId="{D9921A3E-4EA4-415A-A60E-FE81BE0DF495}" dt="2023-12-04T12:13:52.440" v="204" actId="1076"/>
        <pc:sldMkLst>
          <pc:docMk/>
          <pc:sldMk cId="3878349527" sldId="261"/>
        </pc:sldMkLst>
        <pc:spChg chg="mod">
          <ac:chgData name="ProfitByPPC Admin 4" userId="6582f847e536e3b3" providerId="LiveId" clId="{D9921A3E-4EA4-415A-A60E-FE81BE0DF495}" dt="2023-12-04T12:13:52.440" v="204" actId="1076"/>
          <ac:spMkLst>
            <pc:docMk/>
            <pc:sldMk cId="3878349527" sldId="261"/>
            <ac:spMk id="2" creationId="{983D23EF-297B-8870-54AF-BE622E94604E}"/>
          </ac:spMkLst>
        </pc:spChg>
        <pc:spChg chg="mod">
          <ac:chgData name="ProfitByPPC Admin 4" userId="6582f847e536e3b3" providerId="LiveId" clId="{D9921A3E-4EA4-415A-A60E-FE81BE0DF495}" dt="2023-12-04T12:13:39.224" v="202" actId="1076"/>
          <ac:spMkLst>
            <pc:docMk/>
            <pc:sldMk cId="3878349527" sldId="261"/>
            <ac:spMk id="7" creationId="{603933A3-9DB3-D0A0-99A8-76F1942176E7}"/>
          </ac:spMkLst>
        </pc:spChg>
        <pc:spChg chg="mod">
          <ac:chgData name="ProfitByPPC Admin 4" userId="6582f847e536e3b3" providerId="LiveId" clId="{D9921A3E-4EA4-415A-A60E-FE81BE0DF495}" dt="2023-12-04T12:13:44.436" v="203" actId="1076"/>
          <ac:spMkLst>
            <pc:docMk/>
            <pc:sldMk cId="3878349527" sldId="261"/>
            <ac:spMk id="9" creationId="{4BE2FCDD-991B-8AEA-7348-1D5BAF998A4A}"/>
          </ac:spMkLst>
        </pc:spChg>
      </pc:sldChg>
      <pc:sldChg chg="modSp mod ord">
        <pc:chgData name="ProfitByPPC Admin 4" userId="6582f847e536e3b3" providerId="LiveId" clId="{D9921A3E-4EA4-415A-A60E-FE81BE0DF495}" dt="2023-12-04T12:33:39.599" v="374" actId="115"/>
        <pc:sldMkLst>
          <pc:docMk/>
          <pc:sldMk cId="3755818742" sldId="262"/>
        </pc:sldMkLst>
        <pc:spChg chg="mod">
          <ac:chgData name="ProfitByPPC Admin 4" userId="6582f847e536e3b3" providerId="LiveId" clId="{D9921A3E-4EA4-415A-A60E-FE81BE0DF495}" dt="2023-12-04T12:33:39.599" v="374" actId="115"/>
          <ac:spMkLst>
            <pc:docMk/>
            <pc:sldMk cId="3755818742" sldId="262"/>
            <ac:spMk id="2" creationId="{983D23EF-297B-8870-54AF-BE622E94604E}"/>
          </ac:spMkLst>
        </pc:spChg>
        <pc:spChg chg="mod">
          <ac:chgData name="ProfitByPPC Admin 4" userId="6582f847e536e3b3" providerId="LiveId" clId="{D9921A3E-4EA4-415A-A60E-FE81BE0DF495}" dt="2023-12-04T12:32:40.571" v="365" actId="14100"/>
          <ac:spMkLst>
            <pc:docMk/>
            <pc:sldMk cId="3755818742" sldId="262"/>
            <ac:spMk id="6" creationId="{E1533C54-4DD4-268C-516D-2B3EAEA7C7CD}"/>
          </ac:spMkLst>
        </pc:spChg>
      </pc:sldChg>
      <pc:sldChg chg="modSp mod">
        <pc:chgData name="ProfitByPPC Admin 4" userId="6582f847e536e3b3" providerId="LiveId" clId="{D9921A3E-4EA4-415A-A60E-FE81BE0DF495}" dt="2023-12-13T06:43:25.671" v="488" actId="20577"/>
        <pc:sldMkLst>
          <pc:docMk/>
          <pc:sldMk cId="1562649968" sldId="265"/>
        </pc:sldMkLst>
        <pc:spChg chg="mod">
          <ac:chgData name="ProfitByPPC Admin 4" userId="6582f847e536e3b3" providerId="LiveId" clId="{D9921A3E-4EA4-415A-A60E-FE81BE0DF495}" dt="2023-12-13T06:43:25.671" v="488" actId="20577"/>
          <ac:spMkLst>
            <pc:docMk/>
            <pc:sldMk cId="1562649968" sldId="265"/>
            <ac:spMk id="2" creationId="{983D23EF-297B-8870-54AF-BE622E94604E}"/>
          </ac:spMkLst>
        </pc:spChg>
        <pc:spChg chg="mod">
          <ac:chgData name="ProfitByPPC Admin 4" userId="6582f847e536e3b3" providerId="LiveId" clId="{D9921A3E-4EA4-415A-A60E-FE81BE0DF495}" dt="2023-12-04T12:43:35.230" v="443" actId="1076"/>
          <ac:spMkLst>
            <pc:docMk/>
            <pc:sldMk cId="1562649968" sldId="265"/>
            <ac:spMk id="8" creationId="{CEDDCE18-88D6-F3ED-6727-48D33A625D77}"/>
          </ac:spMkLst>
        </pc:spChg>
      </pc:sldChg>
      <pc:sldChg chg="addSp modSp mod ord">
        <pc:chgData name="ProfitByPPC Admin 4" userId="6582f847e536e3b3" providerId="LiveId" clId="{D9921A3E-4EA4-415A-A60E-FE81BE0DF495}" dt="2023-12-13T06:43:17.346" v="475" actId="20577"/>
        <pc:sldMkLst>
          <pc:docMk/>
          <pc:sldMk cId="2748932574" sldId="267"/>
        </pc:sldMkLst>
        <pc:spChg chg="mod">
          <ac:chgData name="ProfitByPPC Admin 4" userId="6582f847e536e3b3" providerId="LiveId" clId="{D9921A3E-4EA4-415A-A60E-FE81BE0DF495}" dt="2023-12-13T06:43:17.346" v="475" actId="20577"/>
          <ac:spMkLst>
            <pc:docMk/>
            <pc:sldMk cId="2748932574" sldId="267"/>
            <ac:spMk id="2" creationId="{983D23EF-297B-8870-54AF-BE622E94604E}"/>
          </ac:spMkLst>
        </pc:spChg>
        <pc:spChg chg="mod">
          <ac:chgData name="ProfitByPPC Admin 4" userId="6582f847e536e3b3" providerId="LiveId" clId="{D9921A3E-4EA4-415A-A60E-FE81BE0DF495}" dt="2023-12-04T12:41:09.943" v="415" actId="255"/>
          <ac:spMkLst>
            <pc:docMk/>
            <pc:sldMk cId="2748932574" sldId="267"/>
            <ac:spMk id="12" creationId="{F61C3CBF-7D55-AB6F-DF18-0DC59A7E04F3}"/>
          </ac:spMkLst>
        </pc:spChg>
        <pc:spChg chg="mod">
          <ac:chgData name="ProfitByPPC Admin 4" userId="6582f847e536e3b3" providerId="LiveId" clId="{D9921A3E-4EA4-415A-A60E-FE81BE0DF495}" dt="2023-12-04T12:41:09.943" v="415" actId="255"/>
          <ac:spMkLst>
            <pc:docMk/>
            <pc:sldMk cId="2748932574" sldId="267"/>
            <ac:spMk id="14" creationId="{8A98C486-562A-F392-68E2-017E64CBDCCA}"/>
          </ac:spMkLst>
        </pc:spChg>
        <pc:spChg chg="mod">
          <ac:chgData name="ProfitByPPC Admin 4" userId="6582f847e536e3b3" providerId="LiveId" clId="{D9921A3E-4EA4-415A-A60E-FE81BE0DF495}" dt="2023-12-04T12:41:09.943" v="415" actId="255"/>
          <ac:spMkLst>
            <pc:docMk/>
            <pc:sldMk cId="2748932574" sldId="267"/>
            <ac:spMk id="16" creationId="{905AA744-3CED-687A-831C-F4E61D4C3999}"/>
          </ac:spMkLst>
        </pc:spChg>
        <pc:spChg chg="mod">
          <ac:chgData name="ProfitByPPC Admin 4" userId="6582f847e536e3b3" providerId="LiveId" clId="{D9921A3E-4EA4-415A-A60E-FE81BE0DF495}" dt="2023-12-04T12:41:09.943" v="415" actId="255"/>
          <ac:spMkLst>
            <pc:docMk/>
            <pc:sldMk cId="2748932574" sldId="267"/>
            <ac:spMk id="18" creationId="{CED349EF-B561-15E9-221D-70EDA38A4A19}"/>
          </ac:spMkLst>
        </pc:spChg>
        <pc:spChg chg="mod">
          <ac:chgData name="ProfitByPPC Admin 4" userId="6582f847e536e3b3" providerId="LiveId" clId="{D9921A3E-4EA4-415A-A60E-FE81BE0DF495}" dt="2023-12-04T12:41:09.943" v="415" actId="255"/>
          <ac:spMkLst>
            <pc:docMk/>
            <pc:sldMk cId="2748932574" sldId="267"/>
            <ac:spMk id="20" creationId="{B696000E-EBF8-F18E-0336-86F819C10AE4}"/>
          </ac:spMkLst>
        </pc:spChg>
        <pc:spChg chg="mod">
          <ac:chgData name="ProfitByPPC Admin 4" userId="6582f847e536e3b3" providerId="LiveId" clId="{D9921A3E-4EA4-415A-A60E-FE81BE0DF495}" dt="2023-12-04T12:37:20.301" v="377"/>
          <ac:spMkLst>
            <pc:docMk/>
            <pc:sldMk cId="2748932574" sldId="267"/>
            <ac:spMk id="21" creationId="{DB15832B-ECA9-5414-AD91-C31BD77D3F5D}"/>
          </ac:spMkLst>
        </pc:spChg>
        <pc:spChg chg="mod">
          <ac:chgData name="ProfitByPPC Admin 4" userId="6582f847e536e3b3" providerId="LiveId" clId="{D9921A3E-4EA4-415A-A60E-FE81BE0DF495}" dt="2023-12-04T12:41:09.943" v="415" actId="255"/>
          <ac:spMkLst>
            <pc:docMk/>
            <pc:sldMk cId="2748932574" sldId="267"/>
            <ac:spMk id="22" creationId="{47F43820-410E-EDC6-85BC-E19BAA8255DD}"/>
          </ac:spMkLst>
        </pc:spChg>
        <pc:grpChg chg="add mod">
          <ac:chgData name="ProfitByPPC Admin 4" userId="6582f847e536e3b3" providerId="LiveId" clId="{D9921A3E-4EA4-415A-A60E-FE81BE0DF495}" dt="2023-12-04T12:40:46.914" v="413" actId="1076"/>
          <ac:grpSpMkLst>
            <pc:docMk/>
            <pc:sldMk cId="2748932574" sldId="267"/>
            <ac:grpSpMk id="5" creationId="{B6564C5A-1B5D-9090-3307-E3383B3F6E02}"/>
          </ac:grpSpMkLst>
        </pc:grpChg>
        <pc:grpChg chg="mod">
          <ac:chgData name="ProfitByPPC Admin 4" userId="6582f847e536e3b3" providerId="LiveId" clId="{D9921A3E-4EA4-415A-A60E-FE81BE0DF495}" dt="2023-12-04T12:39:57.584" v="408" actId="1076"/>
          <ac:grpSpMkLst>
            <pc:docMk/>
            <pc:sldMk cId="2748932574" sldId="267"/>
            <ac:grpSpMk id="6" creationId="{575C3906-4CEE-4896-B5D2-5165C5C13041}"/>
          </ac:grpSpMkLst>
        </pc:grpChg>
        <pc:grpChg chg="mod">
          <ac:chgData name="ProfitByPPC Admin 4" userId="6582f847e536e3b3" providerId="LiveId" clId="{D9921A3E-4EA4-415A-A60E-FE81BE0DF495}" dt="2023-12-04T12:40:46.914" v="413" actId="1076"/>
          <ac:grpSpMkLst>
            <pc:docMk/>
            <pc:sldMk cId="2748932574" sldId="267"/>
            <ac:grpSpMk id="7" creationId="{E36F5959-9F12-3EB0-6D80-41B011D50F01}"/>
          </ac:grpSpMkLst>
        </pc:grpChg>
        <pc:grpChg chg="mod">
          <ac:chgData name="ProfitByPPC Admin 4" userId="6582f847e536e3b3" providerId="LiveId" clId="{D9921A3E-4EA4-415A-A60E-FE81BE0DF495}" dt="2023-12-04T12:39:57.584" v="408" actId="1076"/>
          <ac:grpSpMkLst>
            <pc:docMk/>
            <pc:sldMk cId="2748932574" sldId="267"/>
            <ac:grpSpMk id="8" creationId="{FEE20D2A-D864-0044-56E7-305708E5156B}"/>
          </ac:grpSpMkLst>
        </pc:grpChg>
        <pc:grpChg chg="mod">
          <ac:chgData name="ProfitByPPC Admin 4" userId="6582f847e536e3b3" providerId="LiveId" clId="{D9921A3E-4EA4-415A-A60E-FE81BE0DF495}" dt="2023-12-04T12:40:46.914" v="413" actId="1076"/>
          <ac:grpSpMkLst>
            <pc:docMk/>
            <pc:sldMk cId="2748932574" sldId="267"/>
            <ac:grpSpMk id="9" creationId="{3A29FAED-C7B2-6A05-D61D-AF2C773DD2FD}"/>
          </ac:grpSpMkLst>
        </pc:grpChg>
        <pc:grpChg chg="mod">
          <ac:chgData name="ProfitByPPC Admin 4" userId="6582f847e536e3b3" providerId="LiveId" clId="{D9921A3E-4EA4-415A-A60E-FE81BE0DF495}" dt="2023-12-04T12:39:57.584" v="408" actId="1076"/>
          <ac:grpSpMkLst>
            <pc:docMk/>
            <pc:sldMk cId="2748932574" sldId="267"/>
            <ac:grpSpMk id="10" creationId="{A04B949B-16C7-FB3D-E84D-355664EE4C1F}"/>
          </ac:grpSpMkLst>
        </pc:grpChg>
      </pc:sldChg>
      <pc:sldChg chg="addSp delSp modSp add mod">
        <pc:chgData name="ProfitByPPC Admin 4" userId="6582f847e536e3b3" providerId="LiveId" clId="{D9921A3E-4EA4-415A-A60E-FE81BE0DF495}" dt="2023-12-04T12:30:59.053" v="347" actId="1076"/>
        <pc:sldMkLst>
          <pc:docMk/>
          <pc:sldMk cId="3011025482" sldId="268"/>
        </pc:sldMkLst>
        <pc:spChg chg="mod">
          <ac:chgData name="ProfitByPPC Admin 4" userId="6582f847e536e3b3" providerId="LiveId" clId="{D9921A3E-4EA4-415A-A60E-FE81BE0DF495}" dt="2023-12-04T12:29:49.769" v="300" actId="1076"/>
          <ac:spMkLst>
            <pc:docMk/>
            <pc:sldMk cId="3011025482" sldId="268"/>
            <ac:spMk id="2" creationId="{983D23EF-297B-8870-54AF-BE622E94604E}"/>
          </ac:spMkLst>
        </pc:spChg>
        <pc:spChg chg="del">
          <ac:chgData name="ProfitByPPC Admin 4" userId="6582f847e536e3b3" providerId="LiveId" clId="{D9921A3E-4EA4-415A-A60E-FE81BE0DF495}" dt="2023-12-04T12:19:13.865" v="282" actId="478"/>
          <ac:spMkLst>
            <pc:docMk/>
            <pc:sldMk cId="3011025482" sldId="268"/>
            <ac:spMk id="6" creationId="{E1533C54-4DD4-268C-516D-2B3EAEA7C7CD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7" creationId="{6C3AC9C9-BA04-FE4E-EE04-B104948C4173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8" creationId="{F4FF12A5-5390-E1C9-A51E-D31EA90DC506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10" creationId="{3728D3E3-D631-3CC0-AFE6-B12603BB9AA6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11" creationId="{C9718125-6C69-8857-DDEA-E0F594BE11C9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13" creationId="{049C5A8E-51C3-FC56-361B-E6256AEC7B04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14" creationId="{BE5A80D9-2B4F-1465-229D-F5C244EF9B00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16" creationId="{ABAE0439-62C4-2A30-7452-BAC1B91CAA1E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17" creationId="{BB8E9F9E-CE93-04CD-1DA3-9E0B44CA3C0C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19" creationId="{7813BAEA-0CFE-366C-80BA-6ED5E3453FB9}"/>
          </ac:spMkLst>
        </pc:spChg>
        <pc:spChg chg="mod">
          <ac:chgData name="ProfitByPPC Admin 4" userId="6582f847e536e3b3" providerId="LiveId" clId="{D9921A3E-4EA4-415A-A60E-FE81BE0DF495}" dt="2023-12-04T12:29:23.787" v="294"/>
          <ac:spMkLst>
            <pc:docMk/>
            <pc:sldMk cId="3011025482" sldId="268"/>
            <ac:spMk id="20" creationId="{8D7CB7E4-677A-4DCD-3D59-97BC8115698A}"/>
          </ac:spMkLst>
        </pc:spChg>
        <pc:spChg chg="mod">
          <ac:chgData name="ProfitByPPC Admin 4" userId="6582f847e536e3b3" providerId="LiveId" clId="{D9921A3E-4EA4-415A-A60E-FE81BE0DF495}" dt="2023-12-04T12:29:38.634" v="296"/>
          <ac:spMkLst>
            <pc:docMk/>
            <pc:sldMk cId="3011025482" sldId="268"/>
            <ac:spMk id="22" creationId="{40350AAF-D3E0-46DD-6305-0AFBF7F9C863}"/>
          </ac:spMkLst>
        </pc:spChg>
        <pc:spChg chg="mod">
          <ac:chgData name="ProfitByPPC Admin 4" userId="6582f847e536e3b3" providerId="LiveId" clId="{D9921A3E-4EA4-415A-A60E-FE81BE0DF495}" dt="2023-12-04T12:29:38.634" v="296"/>
          <ac:spMkLst>
            <pc:docMk/>
            <pc:sldMk cId="3011025482" sldId="268"/>
            <ac:spMk id="23" creationId="{94E6FF62-6247-27EB-5B05-50BFE6FF9109}"/>
          </ac:spMkLst>
        </pc:spChg>
        <pc:spChg chg="add mod">
          <ac:chgData name="ProfitByPPC Admin 4" userId="6582f847e536e3b3" providerId="LiveId" clId="{D9921A3E-4EA4-415A-A60E-FE81BE0DF495}" dt="2023-12-04T12:30:59.053" v="347" actId="1076"/>
          <ac:spMkLst>
            <pc:docMk/>
            <pc:sldMk cId="3011025482" sldId="268"/>
            <ac:spMk id="25" creationId="{D1C06DF4-3695-DC9B-FC7C-3E4C0CEB3DEE}"/>
          </ac:spMkLst>
        </pc:spChg>
        <pc:grpChg chg="add del mod">
          <ac:chgData name="ProfitByPPC Admin 4" userId="6582f847e536e3b3" providerId="LiveId" clId="{D9921A3E-4EA4-415A-A60E-FE81BE0DF495}" dt="2023-12-04T12:29:50.210" v="301"/>
          <ac:grpSpMkLst>
            <pc:docMk/>
            <pc:sldMk cId="3011025482" sldId="268"/>
            <ac:grpSpMk id="5" creationId="{69ECA9F9-8C00-A780-69D1-44168E9F9F1F}"/>
          </ac:grpSpMkLst>
        </pc:grpChg>
        <pc:grpChg chg="add del mod">
          <ac:chgData name="ProfitByPPC Admin 4" userId="6582f847e536e3b3" providerId="LiveId" clId="{D9921A3E-4EA4-415A-A60E-FE81BE0DF495}" dt="2023-12-04T12:29:50.210" v="301"/>
          <ac:grpSpMkLst>
            <pc:docMk/>
            <pc:sldMk cId="3011025482" sldId="268"/>
            <ac:grpSpMk id="9" creationId="{598EC826-9023-FB0B-6544-5A0B2C83F268}"/>
          </ac:grpSpMkLst>
        </pc:grpChg>
        <pc:grpChg chg="add del mod">
          <ac:chgData name="ProfitByPPC Admin 4" userId="6582f847e536e3b3" providerId="LiveId" clId="{D9921A3E-4EA4-415A-A60E-FE81BE0DF495}" dt="2023-12-04T12:29:50.210" v="301"/>
          <ac:grpSpMkLst>
            <pc:docMk/>
            <pc:sldMk cId="3011025482" sldId="268"/>
            <ac:grpSpMk id="12" creationId="{BA29252E-F79C-3E43-0DEB-7AC8971A0598}"/>
          </ac:grpSpMkLst>
        </pc:grpChg>
        <pc:grpChg chg="add del mod">
          <ac:chgData name="ProfitByPPC Admin 4" userId="6582f847e536e3b3" providerId="LiveId" clId="{D9921A3E-4EA4-415A-A60E-FE81BE0DF495}" dt="2023-12-04T12:29:50.210" v="301"/>
          <ac:grpSpMkLst>
            <pc:docMk/>
            <pc:sldMk cId="3011025482" sldId="268"/>
            <ac:grpSpMk id="15" creationId="{0DF3ED8F-D8FB-B727-06B5-157CE2A82693}"/>
          </ac:grpSpMkLst>
        </pc:grpChg>
        <pc:grpChg chg="add del mod">
          <ac:chgData name="ProfitByPPC Admin 4" userId="6582f847e536e3b3" providerId="LiveId" clId="{D9921A3E-4EA4-415A-A60E-FE81BE0DF495}" dt="2023-12-04T12:29:50.210" v="301"/>
          <ac:grpSpMkLst>
            <pc:docMk/>
            <pc:sldMk cId="3011025482" sldId="268"/>
            <ac:grpSpMk id="18" creationId="{F1C8A845-43BE-EA86-8089-C6881285B46B}"/>
          </ac:grpSpMkLst>
        </pc:grpChg>
        <pc:grpChg chg="add del mod">
          <ac:chgData name="ProfitByPPC Admin 4" userId="6582f847e536e3b3" providerId="LiveId" clId="{D9921A3E-4EA4-415A-A60E-FE81BE0DF495}" dt="2023-12-04T12:29:49.444" v="299"/>
          <ac:grpSpMkLst>
            <pc:docMk/>
            <pc:sldMk cId="3011025482" sldId="268"/>
            <ac:grpSpMk id="21" creationId="{DBE555B0-987B-D248-85C7-11EE243E271C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44E50-0C04-C9ED-73D8-91E1B2B65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6507" y="1122217"/>
            <a:ext cx="8906805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Social Media Consultant</a:t>
            </a:r>
            <a:endParaRPr lang="en-IN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46A1EA-9D04-3A2E-5762-A8C7649A53C8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BEB9F-4098-0323-E1B2-445D716F5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A0275-B21E-4C9C-C7F9-75A388956D38}"/>
              </a:ext>
            </a:extLst>
          </p:cNvPr>
          <p:cNvSpPr txBox="1"/>
          <p:nvPr/>
        </p:nvSpPr>
        <p:spPr>
          <a:xfrm>
            <a:off x="9214625" y="6449158"/>
            <a:ext cx="2977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</p:txBody>
      </p:sp>
      <p:pic>
        <p:nvPicPr>
          <p:cNvPr id="2050" name="Picture 2" descr="SOCIAL MEDIA CONSULTANCY">
            <a:extLst>
              <a:ext uri="{FF2B5EF4-FFF2-40B4-BE49-F238E27FC236}">
                <a16:creationId xmlns:a16="http://schemas.microsoft.com/office/drawing/2014/main" id="{17EB7D3E-123D-D33C-BB04-B4778F88C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328" y="2261102"/>
            <a:ext cx="9141083" cy="384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14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596" y="878510"/>
            <a:ext cx="9946888" cy="893493"/>
          </a:xfrm>
        </p:spPr>
        <p:txBody>
          <a:bodyPr>
            <a:noAutofit/>
          </a:bodyPr>
          <a:lstStyle/>
          <a:p>
            <a:pPr algn="ctr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Is an Social media Consultant?</a:t>
            </a:r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70A6AB-C35C-429E-AA74-9C526C2039CD}"/>
              </a:ext>
            </a:extLst>
          </p:cNvPr>
          <p:cNvSpPr txBox="1"/>
          <p:nvPr/>
        </p:nvSpPr>
        <p:spPr>
          <a:xfrm>
            <a:off x="6364099" y="1784195"/>
            <a:ext cx="5300078" cy="4716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A social media advisor is a specialist who delivers direction, recommendation, and assistance linked to the usage of social media for people, companies, or associations. </a:t>
            </a:r>
          </a:p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Their prime objective is to support customers effectively by employing social media platforms to gain specific objectives</a:t>
            </a:r>
            <a:endParaRPr lang="en-US" sz="2200" b="0" dirty="0">
              <a:effectLst/>
              <a:latin typeface="Aptos" panose="020B0004020202020204" pitchFamily="34" charset="0"/>
            </a:endParaRPr>
          </a:p>
        </p:txBody>
      </p:sp>
      <p:pic>
        <p:nvPicPr>
          <p:cNvPr id="1028" name="Picture 4" descr="Social Media Consultant: How Can They Help Grow Your Business?">
            <a:extLst>
              <a:ext uri="{FF2B5EF4-FFF2-40B4-BE49-F238E27FC236}">
                <a16:creationId xmlns:a16="http://schemas.microsoft.com/office/drawing/2014/main" id="{7B5B7F78-B986-4EBB-36A3-BD5A8008B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06" y="2363056"/>
            <a:ext cx="5272194" cy="337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4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790" y="907946"/>
            <a:ext cx="10705170" cy="902789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Job And Responsibility Of Social </a:t>
            </a:r>
            <a:r>
              <a:rPr lang="en-US" sz="3200" b="1" i="0" u="sng" strike="noStrike" cap="non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Media Consultants </a:t>
            </a:r>
            <a:endParaRPr lang="en-IN" sz="3200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292A80-FE2E-594E-A0DD-677CD3DD1CEF}"/>
              </a:ext>
            </a:extLst>
          </p:cNvPr>
          <p:cNvSpPr txBox="1"/>
          <p:nvPr/>
        </p:nvSpPr>
        <p:spPr>
          <a:xfrm>
            <a:off x="1225537" y="2083585"/>
            <a:ext cx="10533423" cy="46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Developing social media marketing strategies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Monitoring social media channels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Creating and managing social media accounts and Posts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Content creation and Publishing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Research and analysis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Track performance of social media campaigns (Using Analytics </a:t>
            </a:r>
            <a:r>
              <a:rPr lang="en-IN" sz="2200" b="0" i="0" u="none" strike="noStrike" dirty="0" err="1">
                <a:effectLst/>
                <a:latin typeface="Aptos" panose="020B0004020202020204" pitchFamily="34" charset="0"/>
              </a:rPr>
              <a:t>Softwares</a:t>
            </a: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)</a:t>
            </a:r>
            <a:endParaRPr lang="en-IN" sz="2200" dirty="0"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Monitoring website traffic statistics</a:t>
            </a:r>
            <a:endParaRPr lang="en-IN" sz="2200" b="0" dirty="0">
              <a:effectLst/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Developing brand awareness through social media channels </a:t>
            </a:r>
            <a:endParaRPr lang="en-IN" sz="2200" b="0" dirty="0">
              <a:effectLst/>
              <a:latin typeface="Aptos" panose="020B0004020202020204" pitchFamily="34" charset="0"/>
            </a:endParaRP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Identify problems and deficiency and implement solutions in a timely manner</a:t>
            </a:r>
            <a:endParaRPr lang="en-IN" sz="2200" b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172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556" y="1180897"/>
            <a:ext cx="9946888" cy="1038459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Services Offered By Social Media Consultants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3933A3-9DB3-D0A0-99A8-76F1942176E7}"/>
              </a:ext>
            </a:extLst>
          </p:cNvPr>
          <p:cNvSpPr txBox="1"/>
          <p:nvPr/>
        </p:nvSpPr>
        <p:spPr>
          <a:xfrm>
            <a:off x="993358" y="2458344"/>
            <a:ext cx="5386893" cy="309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Social Media Strategy Development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Channel-specific social media services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Account/profile creation and branding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Content Creation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Platform Management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Community Engagement</a:t>
            </a:r>
            <a:endParaRPr lang="en-IN" sz="2200" dirty="0">
              <a:latin typeface="Aptos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E2FCDD-991B-8AEA-7348-1D5BAF998A4A}"/>
              </a:ext>
            </a:extLst>
          </p:cNvPr>
          <p:cNvSpPr txBox="1"/>
          <p:nvPr/>
        </p:nvSpPr>
        <p:spPr>
          <a:xfrm>
            <a:off x="6616368" y="2458344"/>
            <a:ext cx="4582274" cy="309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Paid Advertising Campaigns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Influencer Partnerships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Analytics and Reporting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Training and Workshops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Social Media Crisis Management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Consultation and Advice</a:t>
            </a:r>
            <a:endParaRPr lang="en-IN" sz="2200" b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49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167" y="1161115"/>
            <a:ext cx="9946888" cy="676926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Skills Required For Social Media Consultant</a:t>
            </a:r>
            <a:endParaRPr lang="en-IN" sz="3200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1D1716-F81A-6B72-5FCC-BB538CC47A20}"/>
              </a:ext>
            </a:extLst>
          </p:cNvPr>
          <p:cNvSpPr txBox="1"/>
          <p:nvPr/>
        </p:nvSpPr>
        <p:spPr>
          <a:xfrm>
            <a:off x="833149" y="2364060"/>
            <a:ext cx="5521542" cy="2582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Understanding of Social Media Platforms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Content Creation Skills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Analytics and Insights Skills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Strategy Development Skills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Community Engagement Skill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1217D9-486F-E096-1B35-797B0A969F41}"/>
              </a:ext>
            </a:extLst>
          </p:cNvPr>
          <p:cNvSpPr txBox="1"/>
          <p:nvPr/>
        </p:nvSpPr>
        <p:spPr>
          <a:xfrm>
            <a:off x="6568611" y="2409758"/>
            <a:ext cx="5215847" cy="2582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Ad Campaign Management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Copywriting and Communication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Graphic Design and Multimedia Skills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Attention to detail and Learning agility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Budget Management</a:t>
            </a:r>
            <a:endParaRPr lang="en-IN" sz="2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570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794" y="928434"/>
            <a:ext cx="10690278" cy="1328391"/>
          </a:xfrm>
        </p:spPr>
        <p:txBody>
          <a:bodyPr>
            <a:noAutofit/>
          </a:bodyPr>
          <a:lstStyle/>
          <a:p>
            <a:pPr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To Choose The Best Social Media Consultant For Your Brand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1C06DF4-3695-DC9B-FC7C-3E4C0CEB3DEE}"/>
              </a:ext>
            </a:extLst>
          </p:cNvPr>
          <p:cNvSpPr txBox="1"/>
          <p:nvPr/>
        </p:nvSpPr>
        <p:spPr>
          <a:xfrm>
            <a:off x="1555861" y="2839040"/>
            <a:ext cx="7774968" cy="309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Check out their social media accounts</a:t>
            </a:r>
            <a:endParaRPr lang="en-US" sz="2200" b="0" dirty="0">
              <a:effectLst/>
              <a:latin typeface="Aptos" panose="020B0004020202020204" pitchFamily="34" charset="0"/>
            </a:endParaRPr>
          </a:p>
          <a:p>
            <a:pPr marL="8001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Look at their portfolio</a:t>
            </a:r>
            <a:endParaRPr lang="en-US" sz="2200" b="0" dirty="0">
              <a:effectLst/>
              <a:latin typeface="Aptos" panose="020B0004020202020204" pitchFamily="34" charset="0"/>
            </a:endParaRPr>
          </a:p>
          <a:p>
            <a:pPr marL="8001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Check their connection with influencers</a:t>
            </a:r>
            <a:endParaRPr lang="en-US" sz="2200" b="0" dirty="0">
              <a:effectLst/>
              <a:latin typeface="Aptos" panose="020B0004020202020204" pitchFamily="34" charset="0"/>
            </a:endParaRPr>
          </a:p>
          <a:p>
            <a:pPr marL="8001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Look for client testimonials</a:t>
            </a:r>
          </a:p>
          <a:p>
            <a:pPr marL="8001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Ask about their social media tools</a:t>
            </a:r>
            <a:endParaRPr lang="en-US" sz="2200" b="0" dirty="0">
              <a:effectLst/>
              <a:latin typeface="Aptos" panose="020B0004020202020204" pitchFamily="34" charset="0"/>
            </a:endParaRPr>
          </a:p>
          <a:p>
            <a:pPr marL="8001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Check out their pricing</a:t>
            </a:r>
            <a:endParaRPr lang="en-US" sz="2200" b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25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13" y="1082547"/>
            <a:ext cx="10801374" cy="1328391"/>
          </a:xfrm>
        </p:spPr>
        <p:txBody>
          <a:bodyPr>
            <a:no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Why Do You Need a Social Media Consultant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533C54-4DD4-268C-516D-2B3EAEA7C7CD}"/>
              </a:ext>
            </a:extLst>
          </p:cNvPr>
          <p:cNvSpPr txBox="1"/>
          <p:nvPr/>
        </p:nvSpPr>
        <p:spPr>
          <a:xfrm>
            <a:off x="1860565" y="2492393"/>
            <a:ext cx="6975210" cy="3598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200" b="0" i="0" u="none" strike="noStrike" dirty="0">
                <a:effectLst/>
                <a:latin typeface="Aptos" panose="020B0004020202020204" pitchFamily="34" charset="0"/>
              </a:rPr>
              <a:t>For A Solid Social Media Strategy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For Audience Targeting and Engagement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For Influencer Partnerships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For Brand Identity and Consistency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For Campaign Planning and Execution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For Crisis Management and Reputation Building</a:t>
            </a:r>
          </a:p>
          <a:p>
            <a:pPr marL="34290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For Keeping Up with Trends</a:t>
            </a:r>
            <a:endParaRPr lang="en-US" sz="2200" b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18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661" y="831193"/>
            <a:ext cx="9164548" cy="570122"/>
          </a:xfrm>
        </p:spPr>
        <p:txBody>
          <a:bodyPr>
            <a:noAutofit/>
          </a:bodyPr>
          <a:lstStyle/>
          <a:p>
            <a:pPr algn="ctr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Traits Of A Good Social Media Consultant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75C3906-4CEE-4896-B5D2-5165C5C13041}"/>
              </a:ext>
            </a:extLst>
          </p:cNvPr>
          <p:cNvGrpSpPr/>
          <p:nvPr/>
        </p:nvGrpSpPr>
        <p:grpSpPr>
          <a:xfrm>
            <a:off x="2062147" y="1861307"/>
            <a:ext cx="5496664" cy="602390"/>
            <a:chOff x="1315667" y="2438"/>
            <a:chExt cx="5496664" cy="602390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0E85B5B-B55B-815E-81FB-4092CD48D77B}"/>
                </a:ext>
              </a:extLst>
            </p:cNvPr>
            <p:cNvSpPr/>
            <p:nvPr/>
          </p:nvSpPr>
          <p:spPr>
            <a:xfrm>
              <a:off x="1315667" y="2438"/>
              <a:ext cx="5496664" cy="570122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B696000E-EBF8-F18E-0336-86F819C10AE4}"/>
                </a:ext>
              </a:extLst>
            </p:cNvPr>
            <p:cNvSpPr txBox="1"/>
            <p:nvPr/>
          </p:nvSpPr>
          <p:spPr>
            <a:xfrm>
              <a:off x="1332365" y="68102"/>
              <a:ext cx="5463268" cy="53672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000" b="0" i="0" u="none" strike="noStrike" dirty="0"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Strategic Thinker</a:t>
              </a:r>
              <a:endParaRPr lang="en-IN" sz="2000" b="0" kern="12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36F5959-9F12-3EB0-6D80-41B011D50F01}"/>
              </a:ext>
            </a:extLst>
          </p:cNvPr>
          <p:cNvGrpSpPr/>
          <p:nvPr/>
        </p:nvGrpSpPr>
        <p:grpSpPr>
          <a:xfrm>
            <a:off x="2853884" y="2679357"/>
            <a:ext cx="5496664" cy="682319"/>
            <a:chOff x="1315667" y="857622"/>
            <a:chExt cx="5496664" cy="682319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5A290A0-B5B0-FB11-21AB-7222C9833862}"/>
                </a:ext>
              </a:extLst>
            </p:cNvPr>
            <p:cNvSpPr/>
            <p:nvPr/>
          </p:nvSpPr>
          <p:spPr>
            <a:xfrm>
              <a:off x="1315667" y="857622"/>
              <a:ext cx="5496664" cy="570122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shade val="80000"/>
                <a:hueOff val="77302"/>
                <a:satOff val="418"/>
                <a:lumOff val="6266"/>
                <a:alphaOff val="0"/>
              </a:schemeClr>
            </a:fillRef>
            <a:effectRef idx="1">
              <a:schemeClr val="accent1">
                <a:shade val="80000"/>
                <a:hueOff val="77302"/>
                <a:satOff val="418"/>
                <a:lumOff val="6266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8" name="Rectangle: Rounded Corners 6">
              <a:extLst>
                <a:ext uri="{FF2B5EF4-FFF2-40B4-BE49-F238E27FC236}">
                  <a16:creationId xmlns:a16="http://schemas.microsoft.com/office/drawing/2014/main" id="{CED349EF-B561-15E9-221D-70EDA38A4A19}"/>
                </a:ext>
              </a:extLst>
            </p:cNvPr>
            <p:cNvSpPr txBox="1"/>
            <p:nvPr/>
          </p:nvSpPr>
          <p:spPr>
            <a:xfrm>
              <a:off x="1332365" y="1003215"/>
              <a:ext cx="5463268" cy="53672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000" b="0" i="0" u="none" strike="noStrike" dirty="0"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Social Media Platform Expertise</a:t>
              </a:r>
              <a:endParaRPr lang="en-IN" sz="2000" b="0" kern="12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EE20D2A-D864-0044-56E7-305708E5156B}"/>
              </a:ext>
            </a:extLst>
          </p:cNvPr>
          <p:cNvGrpSpPr/>
          <p:nvPr/>
        </p:nvGrpSpPr>
        <p:grpSpPr>
          <a:xfrm>
            <a:off x="2097939" y="3571674"/>
            <a:ext cx="5425080" cy="611790"/>
            <a:chOff x="1351459" y="1712805"/>
            <a:chExt cx="5425080" cy="611790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29B086-CAE0-B8DD-9A2D-907F5769D1E3}"/>
                </a:ext>
              </a:extLst>
            </p:cNvPr>
            <p:cNvSpPr/>
            <p:nvPr/>
          </p:nvSpPr>
          <p:spPr>
            <a:xfrm>
              <a:off x="1351459" y="1712805"/>
              <a:ext cx="5425080" cy="570122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shade val="80000"/>
                <a:hueOff val="154603"/>
                <a:satOff val="837"/>
                <a:lumOff val="12532"/>
                <a:alphaOff val="0"/>
              </a:schemeClr>
            </a:fillRef>
            <a:effectRef idx="1">
              <a:schemeClr val="accent1">
                <a:shade val="80000"/>
                <a:hueOff val="154603"/>
                <a:satOff val="837"/>
                <a:lumOff val="12532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Rectangle: Rounded Corners 8">
              <a:extLst>
                <a:ext uri="{FF2B5EF4-FFF2-40B4-BE49-F238E27FC236}">
                  <a16:creationId xmlns:a16="http://schemas.microsoft.com/office/drawing/2014/main" id="{905AA744-3CED-687A-831C-F4E61D4C3999}"/>
                </a:ext>
              </a:extLst>
            </p:cNvPr>
            <p:cNvSpPr txBox="1"/>
            <p:nvPr/>
          </p:nvSpPr>
          <p:spPr>
            <a:xfrm>
              <a:off x="1351459" y="1787869"/>
              <a:ext cx="5391684" cy="53672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000" b="0" i="0" u="none" strike="noStrike" dirty="0"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Analytical Mindset</a:t>
              </a:r>
              <a:endParaRPr lang="en-IN" sz="2000" b="0" kern="12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A29FAED-C7B2-6A05-D61D-AF2C773DD2FD}"/>
              </a:ext>
            </a:extLst>
          </p:cNvPr>
          <p:cNvGrpSpPr/>
          <p:nvPr/>
        </p:nvGrpSpPr>
        <p:grpSpPr>
          <a:xfrm>
            <a:off x="2949322" y="4426858"/>
            <a:ext cx="5401226" cy="570122"/>
            <a:chOff x="1363386" y="2567989"/>
            <a:chExt cx="5401226" cy="570122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9C2F187-EE76-58F9-A27B-CC9B8B3C7CC5}"/>
                </a:ext>
              </a:extLst>
            </p:cNvPr>
            <p:cNvSpPr/>
            <p:nvPr/>
          </p:nvSpPr>
          <p:spPr>
            <a:xfrm>
              <a:off x="1363386" y="2567989"/>
              <a:ext cx="5401226" cy="570122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shade val="80000"/>
                <a:hueOff val="231905"/>
                <a:satOff val="1255"/>
                <a:lumOff val="18798"/>
                <a:alphaOff val="0"/>
              </a:schemeClr>
            </a:fillRef>
            <a:effectRef idx="1">
              <a:schemeClr val="accent1">
                <a:shade val="80000"/>
                <a:hueOff val="231905"/>
                <a:satOff val="1255"/>
                <a:lumOff val="18798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Rectangle: Rounded Corners 10">
              <a:extLst>
                <a:ext uri="{FF2B5EF4-FFF2-40B4-BE49-F238E27FC236}">
                  <a16:creationId xmlns:a16="http://schemas.microsoft.com/office/drawing/2014/main" id="{8A98C486-562A-F392-68E2-017E64CBDCCA}"/>
                </a:ext>
              </a:extLst>
            </p:cNvPr>
            <p:cNvSpPr txBox="1"/>
            <p:nvPr/>
          </p:nvSpPr>
          <p:spPr>
            <a:xfrm>
              <a:off x="1380084" y="2584687"/>
              <a:ext cx="5367830" cy="53672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000" b="0" i="0" u="none" strike="noStrike" dirty="0"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Creativity</a:t>
              </a:r>
              <a:endParaRPr lang="en-IN" sz="2000" b="0" kern="12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4B949B-16C7-FB3D-E84D-355664EE4C1F}"/>
              </a:ext>
            </a:extLst>
          </p:cNvPr>
          <p:cNvGrpSpPr/>
          <p:nvPr/>
        </p:nvGrpSpPr>
        <p:grpSpPr>
          <a:xfrm>
            <a:off x="2047837" y="5212024"/>
            <a:ext cx="5525284" cy="570122"/>
            <a:chOff x="1301357" y="3423173"/>
            <a:chExt cx="5525284" cy="570122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7076DA7-36CC-A3F7-F23D-67C6CD5A4712}"/>
                </a:ext>
              </a:extLst>
            </p:cNvPr>
            <p:cNvSpPr/>
            <p:nvPr/>
          </p:nvSpPr>
          <p:spPr>
            <a:xfrm>
              <a:off x="1301357" y="3423173"/>
              <a:ext cx="5525284" cy="570122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shade val="80000"/>
                <a:hueOff val="309206"/>
                <a:satOff val="1674"/>
                <a:lumOff val="25064"/>
                <a:alphaOff val="0"/>
              </a:schemeClr>
            </a:fillRef>
            <a:effectRef idx="1">
              <a:schemeClr val="accent1">
                <a:shade val="80000"/>
                <a:hueOff val="309206"/>
                <a:satOff val="1674"/>
                <a:lumOff val="25064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Rectangle: Rounded Corners 12">
              <a:extLst>
                <a:ext uri="{FF2B5EF4-FFF2-40B4-BE49-F238E27FC236}">
                  <a16:creationId xmlns:a16="http://schemas.microsoft.com/office/drawing/2014/main" id="{F61C3CBF-7D55-AB6F-DF18-0DC59A7E04F3}"/>
                </a:ext>
              </a:extLst>
            </p:cNvPr>
            <p:cNvSpPr txBox="1"/>
            <p:nvPr/>
          </p:nvSpPr>
          <p:spPr>
            <a:xfrm>
              <a:off x="1318055" y="3439871"/>
              <a:ext cx="5491888" cy="53672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000" b="0" i="0" u="none" strike="noStrike" dirty="0"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Good Communication Skills</a:t>
              </a:r>
              <a:endParaRPr lang="en-IN" sz="2000" b="0" kern="12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6564C5A-1B5D-9090-3307-E3383B3F6E02}"/>
              </a:ext>
            </a:extLst>
          </p:cNvPr>
          <p:cNvGrpSpPr/>
          <p:nvPr/>
        </p:nvGrpSpPr>
        <p:grpSpPr>
          <a:xfrm>
            <a:off x="2949322" y="5997190"/>
            <a:ext cx="5525284" cy="626823"/>
            <a:chOff x="1301357" y="3366472"/>
            <a:chExt cx="5525284" cy="626823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B15832B-ECA9-5414-AD91-C31BD77D3F5D}"/>
                </a:ext>
              </a:extLst>
            </p:cNvPr>
            <p:cNvSpPr/>
            <p:nvPr/>
          </p:nvSpPr>
          <p:spPr>
            <a:xfrm>
              <a:off x="1301357" y="3423173"/>
              <a:ext cx="5525284" cy="570122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shade val="80000"/>
                <a:hueOff val="309206"/>
                <a:satOff val="1674"/>
                <a:lumOff val="25064"/>
                <a:alphaOff val="0"/>
              </a:schemeClr>
            </a:fillRef>
            <a:effectRef idx="1">
              <a:schemeClr val="accent1">
                <a:shade val="80000"/>
                <a:hueOff val="309206"/>
                <a:satOff val="1674"/>
                <a:lumOff val="25064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Rectangle: Rounded Corners 12">
              <a:extLst>
                <a:ext uri="{FF2B5EF4-FFF2-40B4-BE49-F238E27FC236}">
                  <a16:creationId xmlns:a16="http://schemas.microsoft.com/office/drawing/2014/main" id="{47F43820-410E-EDC6-85BC-E19BAA8255DD}"/>
                </a:ext>
              </a:extLst>
            </p:cNvPr>
            <p:cNvSpPr txBox="1"/>
            <p:nvPr/>
          </p:nvSpPr>
          <p:spPr>
            <a:xfrm>
              <a:off x="1301357" y="3366472"/>
              <a:ext cx="5491888" cy="53672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000" b="0" i="0" u="none" strike="noStrike" dirty="0"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Customer-Centric Approach</a:t>
              </a:r>
              <a:endParaRPr lang="en-IN" sz="2000" b="0" kern="1200" dirty="0"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8932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23EF-297B-8870-54AF-BE622E94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14" y="792399"/>
            <a:ext cx="11096716" cy="1183425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0" u="sng" strike="noStrike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To Measure The ROI Of Social Media Consulting Services?</a:t>
            </a:r>
            <a:endParaRPr lang="en-IN" sz="3200" b="1" u="sng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DDCE18-88D6-F3ED-6727-48D33A625D77}"/>
              </a:ext>
            </a:extLst>
          </p:cNvPr>
          <p:cNvSpPr txBox="1"/>
          <p:nvPr/>
        </p:nvSpPr>
        <p:spPr>
          <a:xfrm>
            <a:off x="1656707" y="2129229"/>
            <a:ext cx="6107986" cy="4106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Track Key Performance Indicators (KPIs)</a:t>
            </a:r>
            <a:endParaRPr lang="en-IN" sz="2200" b="0" dirty="0">
              <a:effectLst/>
              <a:latin typeface="Aptos" panose="020B0004020202020204" pitchFamily="34" charset="0"/>
            </a:endParaRPr>
          </a:p>
          <a:p>
            <a:pPr marL="457200" indent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dirty="0">
                <a:latin typeface="Aptos" panose="020B0004020202020204" pitchFamily="34" charset="0"/>
              </a:rPr>
              <a:t>- </a:t>
            </a: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Engagement Metrics</a:t>
            </a:r>
          </a:p>
          <a:p>
            <a:pPr marL="457200" indent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- Reach and Impressions</a:t>
            </a:r>
            <a:endParaRPr lang="en-IN" sz="2200" b="0" dirty="0">
              <a:effectLst/>
              <a:latin typeface="Aptos" panose="020B0004020202020204" pitchFamily="34" charset="0"/>
            </a:endParaRPr>
          </a:p>
          <a:p>
            <a:pPr marL="457200" indent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- Conversion Metrics</a:t>
            </a:r>
            <a:endParaRPr lang="en-IN" sz="2200" b="0" dirty="0">
              <a:effectLst/>
              <a:latin typeface="Aptos" panose="020B0004020202020204" pitchFamily="34" charset="0"/>
            </a:endParaRPr>
          </a:p>
          <a:p>
            <a:pPr marL="457200" indent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- Customer Acquisition Cost (CAC)</a:t>
            </a:r>
          </a:p>
          <a:p>
            <a:pPr marL="457200" indent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0" i="0" u="none" strike="noStrike" dirty="0">
                <a:effectLst/>
                <a:latin typeface="Aptos" panose="020B0004020202020204" pitchFamily="34" charset="0"/>
              </a:rPr>
              <a:t>- Return on Ad Spend (ROAS)</a:t>
            </a:r>
            <a:endParaRPr lang="en-IN" sz="2200" b="0" dirty="0">
              <a:effectLst/>
              <a:latin typeface="Aptos" panose="020B0004020202020204" pitchFamily="34" charset="0"/>
            </a:endParaRPr>
          </a:p>
          <a:p>
            <a:pPr marL="74295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Compare Against Benchmarks</a:t>
            </a:r>
          </a:p>
          <a:p>
            <a:pPr marL="74295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2200" b="0" i="0" u="none" strike="noStrike" dirty="0">
                <a:effectLst/>
                <a:latin typeface="Aptos" panose="020B0004020202020204" pitchFamily="34" charset="0"/>
              </a:rPr>
              <a:t>Regular Reporting</a:t>
            </a:r>
            <a:endParaRPr lang="en-IN" sz="2200" b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649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C1FB0A-7A06-DC1C-7873-7E19EE67F34A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7E08-4837-2C4B-E758-47671520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pic>
        <p:nvPicPr>
          <p:cNvPr id="3076" name="Picture 4" descr="Thank you PNG transparent image download, size: 800x350px">
            <a:extLst>
              <a:ext uri="{FF2B5EF4-FFF2-40B4-BE49-F238E27FC236}">
                <a16:creationId xmlns:a16="http://schemas.microsoft.com/office/drawing/2014/main" id="{F28019E6-C887-2C12-4665-557CE6A9D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765" y="1820899"/>
            <a:ext cx="8960470" cy="390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5206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158</TotalTime>
  <Words>365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Archivo</vt:lpstr>
      <vt:lpstr>Arial</vt:lpstr>
      <vt:lpstr>Calibri</vt:lpstr>
      <vt:lpstr>Tw Cen MT</vt:lpstr>
      <vt:lpstr>Wingdings</vt:lpstr>
      <vt:lpstr>Circuit</vt:lpstr>
      <vt:lpstr>Social Media Consultant</vt:lpstr>
      <vt:lpstr>What Is an Social media Consultant?</vt:lpstr>
      <vt:lpstr>Job And Responsibility Of Social Media Consultants </vt:lpstr>
      <vt:lpstr>Services Offered By Social Media Consultants</vt:lpstr>
      <vt:lpstr>Skills Required For Social Media Consultant</vt:lpstr>
      <vt:lpstr>How To Choose The Best Social Media Consultant For Your Brand</vt:lpstr>
      <vt:lpstr>Why Do You Need a Social Media Consultant</vt:lpstr>
      <vt:lpstr>Traits Of A Good Social Media Consultant</vt:lpstr>
      <vt:lpstr>How To Measure The ROI Of Social Media Consulting Services?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Consultant</dc:title>
  <dc:creator>ProfitByPPC Admin 4;The Digital Education</dc:creator>
  <cp:keywords>social-media-consultant</cp:keywords>
  <cp:lastModifiedBy>ProfitByPPC Admin 4</cp:lastModifiedBy>
  <cp:revision>1</cp:revision>
  <dcterms:created xsi:type="dcterms:W3CDTF">2023-12-04T10:18:28Z</dcterms:created>
  <dcterms:modified xsi:type="dcterms:W3CDTF">2023-12-13T06:43:28Z</dcterms:modified>
</cp:coreProperties>
</file>