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ms-powerpoint.changesinfo+xml" PartName="/ppt/changesInfos/changesInfo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8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6B4105C4-4EAB-477F-98BB-AE7BF917177F}"/>
    <pc:docChg chg="undo custSel delSld modSld sldOrd">
      <pc:chgData name="ProfitByPPC Admin 4" userId="6582f847e536e3b3" providerId="LiveId" clId="{6B4105C4-4EAB-477F-98BB-AE7BF917177F}" dt="2023-12-13T07:12:55.779" v="486" actId="20577"/>
      <pc:docMkLst>
        <pc:docMk/>
      </pc:docMkLst>
      <pc:sldChg chg="del">
        <pc:chgData name="ProfitByPPC Admin 4" userId="6582f847e536e3b3" providerId="LiveId" clId="{6B4105C4-4EAB-477F-98BB-AE7BF917177F}" dt="2023-12-13T05:56:20.086" v="49" actId="47"/>
        <pc:sldMkLst>
          <pc:docMk/>
          <pc:sldMk cId="1162669463" sldId="256"/>
        </pc:sldMkLst>
      </pc:sldChg>
      <pc:sldChg chg="addSp delSp modSp mod">
        <pc:chgData name="ProfitByPPC Admin 4" userId="6582f847e536e3b3" providerId="LiveId" clId="{6B4105C4-4EAB-477F-98BB-AE7BF917177F}" dt="2023-12-13T05:58:14.907" v="64" actId="14100"/>
        <pc:sldMkLst>
          <pc:docMk/>
          <pc:sldMk cId="2088014575" sldId="257"/>
        </pc:sldMkLst>
        <pc:spChg chg="mod">
          <ac:chgData name="ProfitByPPC Admin 4" userId="6582f847e536e3b3" providerId="LiveId" clId="{6B4105C4-4EAB-477F-98BB-AE7BF917177F}" dt="2023-12-13T05:39:05.020" v="14" actId="20577"/>
          <ac:spMkLst>
            <pc:docMk/>
            <pc:sldMk cId="2088014575" sldId="257"/>
            <ac:spMk id="2" creationId="{E8344E50-0C04-C9ED-73D8-91E1B2B65345}"/>
          </ac:spMkLst>
        </pc:spChg>
        <pc:picChg chg="del">
          <ac:chgData name="ProfitByPPC Admin 4" userId="6582f847e536e3b3" providerId="LiveId" clId="{6B4105C4-4EAB-477F-98BB-AE7BF917177F}" dt="2023-12-13T05:39:08.393" v="15" actId="478"/>
          <ac:picMkLst>
            <pc:docMk/>
            <pc:sldMk cId="2088014575" sldId="257"/>
            <ac:picMk id="2050" creationId="{17EB7D3E-123D-D33C-BB04-B4778F88CA92}"/>
          </ac:picMkLst>
        </pc:picChg>
        <pc:picChg chg="add del mod">
          <ac:chgData name="ProfitByPPC Admin 4" userId="6582f847e536e3b3" providerId="LiveId" clId="{6B4105C4-4EAB-477F-98BB-AE7BF917177F}" dt="2023-12-13T05:57:45.079" v="59" actId="478"/>
          <ac:picMkLst>
            <pc:docMk/>
            <pc:sldMk cId="2088014575" sldId="257"/>
            <ac:picMk id="2050" creationId="{E9E1D375-17E0-D1FF-08B4-227AF5F706A4}"/>
          </ac:picMkLst>
        </pc:picChg>
        <pc:picChg chg="add mod">
          <ac:chgData name="ProfitByPPC Admin 4" userId="6582f847e536e3b3" providerId="LiveId" clId="{6B4105C4-4EAB-477F-98BB-AE7BF917177F}" dt="2023-12-13T05:58:14.907" v="64" actId="14100"/>
          <ac:picMkLst>
            <pc:docMk/>
            <pc:sldMk cId="2088014575" sldId="257"/>
            <ac:picMk id="2052" creationId="{BE1FD0FA-51F4-3A24-26DB-4AFAA2ABFFEA}"/>
          </ac:picMkLst>
        </pc:picChg>
      </pc:sldChg>
      <pc:sldChg chg="addSp delSp modSp mod">
        <pc:chgData name="ProfitByPPC Admin 4" userId="6582f847e536e3b3" providerId="LiveId" clId="{6B4105C4-4EAB-477F-98BB-AE7BF917177F}" dt="2023-12-13T05:56:55.713" v="56" actId="1076"/>
        <pc:sldMkLst>
          <pc:docMk/>
          <pc:sldMk cId="391141050" sldId="258"/>
        </pc:sldMkLst>
        <pc:spChg chg="mod">
          <ac:chgData name="ProfitByPPC Admin 4" userId="6582f847e536e3b3" providerId="LiveId" clId="{6B4105C4-4EAB-477F-98BB-AE7BF917177F}" dt="2023-12-13T05:40:15.685" v="37" actId="1076"/>
          <ac:spMkLst>
            <pc:docMk/>
            <pc:sldMk cId="391141050" sldId="258"/>
            <ac:spMk id="2" creationId="{983D23EF-297B-8870-54AF-BE622E94604E}"/>
          </ac:spMkLst>
        </pc:spChg>
        <pc:spChg chg="mod">
          <ac:chgData name="ProfitByPPC Admin 4" userId="6582f847e536e3b3" providerId="LiveId" clId="{6B4105C4-4EAB-477F-98BB-AE7BF917177F}" dt="2023-12-13T05:40:48.146" v="43" actId="113"/>
          <ac:spMkLst>
            <pc:docMk/>
            <pc:sldMk cId="391141050" sldId="258"/>
            <ac:spMk id="8" creationId="{8970A6AB-C35C-429E-AA74-9C526C2039CD}"/>
          </ac:spMkLst>
        </pc:spChg>
        <pc:picChg chg="add mod">
          <ac:chgData name="ProfitByPPC Admin 4" userId="6582f847e536e3b3" providerId="LiveId" clId="{6B4105C4-4EAB-477F-98BB-AE7BF917177F}" dt="2023-12-13T05:56:55.713" v="56" actId="1076"/>
          <ac:picMkLst>
            <pc:docMk/>
            <pc:sldMk cId="391141050" sldId="258"/>
            <ac:picMk id="1026" creationId="{68AAEA9F-CF8A-37C3-F7F3-C96D8125149A}"/>
          </ac:picMkLst>
        </pc:picChg>
        <pc:picChg chg="del">
          <ac:chgData name="ProfitByPPC Admin 4" userId="6582f847e536e3b3" providerId="LiveId" clId="{6B4105C4-4EAB-477F-98BB-AE7BF917177F}" dt="2023-12-13T05:40:51.620" v="44" actId="478"/>
          <ac:picMkLst>
            <pc:docMk/>
            <pc:sldMk cId="391141050" sldId="258"/>
            <ac:picMk id="1028" creationId="{7B5B7F78-B986-4EBB-36A3-BD5A8008B9C9}"/>
          </ac:picMkLst>
        </pc:picChg>
      </pc:sldChg>
      <pc:sldChg chg="addSp modSp mod ord">
        <pc:chgData name="ProfitByPPC Admin 4" userId="6582f847e536e3b3" providerId="LiveId" clId="{6B4105C4-4EAB-477F-98BB-AE7BF917177F}" dt="2023-12-13T07:12:13.960" v="473" actId="20577"/>
        <pc:sldMkLst>
          <pc:docMk/>
          <pc:sldMk cId="828172120" sldId="259"/>
        </pc:sldMkLst>
        <pc:spChg chg="mod">
          <ac:chgData name="ProfitByPPC Admin 4" userId="6582f847e536e3b3" providerId="LiveId" clId="{6B4105C4-4EAB-477F-98BB-AE7BF917177F}" dt="2023-12-13T07:12:13.960" v="473" actId="20577"/>
          <ac:spMkLst>
            <pc:docMk/>
            <pc:sldMk cId="828172120" sldId="259"/>
            <ac:spMk id="2" creationId="{983D23EF-297B-8870-54AF-BE622E94604E}"/>
          </ac:spMkLst>
        </pc:spChg>
        <pc:spChg chg="add mod">
          <ac:chgData name="ProfitByPPC Admin 4" userId="6582f847e536e3b3" providerId="LiveId" clId="{6B4105C4-4EAB-477F-98BB-AE7BF917177F}" dt="2023-12-13T07:11:56.948" v="469" actId="1076"/>
          <ac:spMkLst>
            <pc:docMk/>
            <pc:sldMk cId="828172120" sldId="259"/>
            <ac:spMk id="6" creationId="{AE2ABE5C-A3F2-D09E-49D6-A2222173B1FC}"/>
          </ac:spMkLst>
        </pc:spChg>
        <pc:spChg chg="mod">
          <ac:chgData name="ProfitByPPC Admin 4" userId="6582f847e536e3b3" providerId="LiveId" clId="{6B4105C4-4EAB-477F-98BB-AE7BF917177F}" dt="2023-12-13T07:11:50.380" v="468" actId="14100"/>
          <ac:spMkLst>
            <pc:docMk/>
            <pc:sldMk cId="828172120" sldId="259"/>
            <ac:spMk id="9" creationId="{83292A80-FE2E-594E-A0DD-677CD3DD1CEF}"/>
          </ac:spMkLst>
        </pc:spChg>
      </pc:sldChg>
      <pc:sldChg chg="modSp mod ord">
        <pc:chgData name="ProfitByPPC Admin 4" userId="6582f847e536e3b3" providerId="LiveId" clId="{6B4105C4-4EAB-477F-98BB-AE7BF917177F}" dt="2023-12-13T07:12:23.240" v="474" actId="20577"/>
        <pc:sldMkLst>
          <pc:docMk/>
          <pc:sldMk cId="1589570188" sldId="260"/>
        </pc:sldMkLst>
        <pc:spChg chg="mod">
          <ac:chgData name="ProfitByPPC Admin 4" userId="6582f847e536e3b3" providerId="LiveId" clId="{6B4105C4-4EAB-477F-98BB-AE7BF917177F}" dt="2023-12-13T07:12:23.240" v="474" actId="20577"/>
          <ac:spMkLst>
            <pc:docMk/>
            <pc:sldMk cId="1589570188" sldId="260"/>
            <ac:spMk id="2" creationId="{983D23EF-297B-8870-54AF-BE622E94604E}"/>
          </ac:spMkLst>
        </pc:spChg>
        <pc:spChg chg="mod">
          <ac:chgData name="ProfitByPPC Admin 4" userId="6582f847e536e3b3" providerId="LiveId" clId="{6B4105C4-4EAB-477F-98BB-AE7BF917177F}" dt="2023-12-13T06:30:29.673" v="166" actId="1076"/>
          <ac:spMkLst>
            <pc:docMk/>
            <pc:sldMk cId="1589570188" sldId="260"/>
            <ac:spMk id="6" creationId="{261D1716-F81A-6B72-5FCC-BB538CC47A20}"/>
          </ac:spMkLst>
        </pc:spChg>
        <pc:spChg chg="mod">
          <ac:chgData name="ProfitByPPC Admin 4" userId="6582f847e536e3b3" providerId="LiveId" clId="{6B4105C4-4EAB-477F-98BB-AE7BF917177F}" dt="2023-12-13T06:30:42.690" v="170" actId="255"/>
          <ac:spMkLst>
            <pc:docMk/>
            <pc:sldMk cId="1589570188" sldId="260"/>
            <ac:spMk id="8" creationId="{BA1217D9-486F-E096-1B35-797B0A969F41}"/>
          </ac:spMkLst>
        </pc:spChg>
      </pc:sldChg>
      <pc:sldChg chg="modSp mod ord">
        <pc:chgData name="ProfitByPPC Admin 4" userId="6582f847e536e3b3" providerId="LiveId" clId="{6B4105C4-4EAB-477F-98BB-AE7BF917177F}" dt="2023-12-13T06:35:04.913" v="227" actId="1076"/>
        <pc:sldMkLst>
          <pc:docMk/>
          <pc:sldMk cId="3878349527" sldId="261"/>
        </pc:sldMkLst>
        <pc:spChg chg="mod">
          <ac:chgData name="ProfitByPPC Admin 4" userId="6582f847e536e3b3" providerId="LiveId" clId="{6B4105C4-4EAB-477F-98BB-AE7BF917177F}" dt="2023-12-13T06:35:04.913" v="227" actId="1076"/>
          <ac:spMkLst>
            <pc:docMk/>
            <pc:sldMk cId="3878349527" sldId="261"/>
            <ac:spMk id="2" creationId="{983D23EF-297B-8870-54AF-BE622E94604E}"/>
          </ac:spMkLst>
        </pc:spChg>
        <pc:spChg chg="mod">
          <ac:chgData name="ProfitByPPC Admin 4" userId="6582f847e536e3b3" providerId="LiveId" clId="{6B4105C4-4EAB-477F-98BB-AE7BF917177F}" dt="2023-12-13T06:34:41.278" v="224" actId="1076"/>
          <ac:spMkLst>
            <pc:docMk/>
            <pc:sldMk cId="3878349527" sldId="261"/>
            <ac:spMk id="7" creationId="{603933A3-9DB3-D0A0-99A8-76F1942176E7}"/>
          </ac:spMkLst>
        </pc:spChg>
        <pc:spChg chg="mod">
          <ac:chgData name="ProfitByPPC Admin 4" userId="6582f847e536e3b3" providerId="LiveId" clId="{6B4105C4-4EAB-477F-98BB-AE7BF917177F}" dt="2023-12-13T06:34:51.600" v="225" actId="1076"/>
          <ac:spMkLst>
            <pc:docMk/>
            <pc:sldMk cId="3878349527" sldId="261"/>
            <ac:spMk id="9" creationId="{4BE2FCDD-991B-8AEA-7348-1D5BAF998A4A}"/>
          </ac:spMkLst>
        </pc:spChg>
      </pc:sldChg>
      <pc:sldChg chg="modSp mod ord">
        <pc:chgData name="ProfitByPPC Admin 4" userId="6582f847e536e3b3" providerId="LiveId" clId="{6B4105C4-4EAB-477F-98BB-AE7BF917177F}" dt="2023-12-13T07:12:36.707" v="480" actId="20577"/>
        <pc:sldMkLst>
          <pc:docMk/>
          <pc:sldMk cId="3755818742" sldId="262"/>
        </pc:sldMkLst>
        <pc:spChg chg="mod">
          <ac:chgData name="ProfitByPPC Admin 4" userId="6582f847e536e3b3" providerId="LiveId" clId="{6B4105C4-4EAB-477F-98BB-AE7BF917177F}" dt="2023-12-13T07:12:36.707" v="480" actId="20577"/>
          <ac:spMkLst>
            <pc:docMk/>
            <pc:sldMk cId="3755818742" sldId="262"/>
            <ac:spMk id="2" creationId="{983D23EF-297B-8870-54AF-BE622E94604E}"/>
          </ac:spMkLst>
        </pc:spChg>
        <pc:spChg chg="mod">
          <ac:chgData name="ProfitByPPC Admin 4" userId="6582f847e536e3b3" providerId="LiveId" clId="{6B4105C4-4EAB-477F-98BB-AE7BF917177F}" dt="2023-12-13T06:37:25.807" v="256" actId="1076"/>
          <ac:spMkLst>
            <pc:docMk/>
            <pc:sldMk cId="3755818742" sldId="262"/>
            <ac:spMk id="6" creationId="{E1533C54-4DD4-268C-516D-2B3EAEA7C7CD}"/>
          </ac:spMkLst>
        </pc:spChg>
      </pc:sldChg>
      <pc:sldChg chg="addSp delSp modSp mod">
        <pc:chgData name="ProfitByPPC Admin 4" userId="6582f847e536e3b3" providerId="LiveId" clId="{6B4105C4-4EAB-477F-98BB-AE7BF917177F}" dt="2023-12-13T07:12:55.779" v="486" actId="20577"/>
        <pc:sldMkLst>
          <pc:docMk/>
          <pc:sldMk cId="1562649968" sldId="265"/>
        </pc:sldMkLst>
        <pc:spChg chg="mod">
          <ac:chgData name="ProfitByPPC Admin 4" userId="6582f847e536e3b3" providerId="LiveId" clId="{6B4105C4-4EAB-477F-98BB-AE7BF917177F}" dt="2023-12-13T07:12:55.779" v="486" actId="20577"/>
          <ac:spMkLst>
            <pc:docMk/>
            <pc:sldMk cId="1562649968" sldId="265"/>
            <ac:spMk id="2" creationId="{983D23EF-297B-8870-54AF-BE622E94604E}"/>
          </ac:spMkLst>
        </pc:spChg>
        <pc:spChg chg="add del mod">
          <ac:chgData name="ProfitByPPC Admin 4" userId="6582f847e536e3b3" providerId="LiveId" clId="{6B4105C4-4EAB-477F-98BB-AE7BF917177F}" dt="2023-12-13T07:10:27.482" v="459" actId="207"/>
          <ac:spMkLst>
            <pc:docMk/>
            <pc:sldMk cId="1562649968" sldId="265"/>
            <ac:spMk id="8" creationId="{CEDDCE18-88D6-F3ED-6727-48D33A625D77}"/>
          </ac:spMkLst>
        </pc:spChg>
      </pc:sldChg>
      <pc:sldChg chg="del">
        <pc:chgData name="ProfitByPPC Admin 4" userId="6582f847e536e3b3" providerId="LiveId" clId="{6B4105C4-4EAB-477F-98BB-AE7BF917177F}" dt="2023-12-13T06:41:42.661" v="291" actId="47"/>
        <pc:sldMkLst>
          <pc:docMk/>
          <pc:sldMk cId="2748932574" sldId="267"/>
        </pc:sldMkLst>
      </pc:sldChg>
      <pc:sldChg chg="modSp mod">
        <pc:chgData name="ProfitByPPC Admin 4" userId="6582f847e536e3b3" providerId="LiveId" clId="{6B4105C4-4EAB-477F-98BB-AE7BF917177F}" dt="2023-12-13T07:05:05.414" v="305" actId="20577"/>
        <pc:sldMkLst>
          <pc:docMk/>
          <pc:sldMk cId="3011025482" sldId="268"/>
        </pc:sldMkLst>
        <pc:spChg chg="mod">
          <ac:chgData name="ProfitByPPC Admin 4" userId="6582f847e536e3b3" providerId="LiveId" clId="{6B4105C4-4EAB-477F-98BB-AE7BF917177F}" dt="2023-12-13T07:05:05.414" v="305" actId="20577"/>
          <ac:spMkLst>
            <pc:docMk/>
            <pc:sldMk cId="3011025482" sldId="268"/>
            <ac:spMk id="2" creationId="{983D23EF-297B-8870-54AF-BE622E94604E}"/>
          </ac:spMkLst>
        </pc:spChg>
        <pc:spChg chg="mod">
          <ac:chgData name="ProfitByPPC Admin 4" userId="6582f847e536e3b3" providerId="LiveId" clId="{6B4105C4-4EAB-477F-98BB-AE7BF917177F}" dt="2023-12-13T06:39:31.151" v="290" actId="1076"/>
          <ac:spMkLst>
            <pc:docMk/>
            <pc:sldMk cId="3011025482" sldId="268"/>
            <ac:spMk id="25" creationId="{D1C06DF4-3695-DC9B-FC7C-3E4C0CEB3D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media/image3.pn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44E50-0C04-C9ED-73D8-91E1B2B65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6507" y="1122217"/>
            <a:ext cx="8906805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PPC</a:t>
            </a:r>
            <a:r>
              <a:rPr lang="en-US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Consultant</a:t>
            </a:r>
            <a:endParaRPr lang="en-IN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46A1EA-9D04-3A2E-5762-A8C7649A53C8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BEB9F-4098-0323-E1B2-445D716F5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A0275-B21E-4C9C-C7F9-75A388956D38}"/>
              </a:ext>
            </a:extLst>
          </p:cNvPr>
          <p:cNvSpPr txBox="1"/>
          <p:nvPr/>
        </p:nvSpPr>
        <p:spPr>
          <a:xfrm>
            <a:off x="9214625" y="6449158"/>
            <a:ext cx="2977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</p:txBody>
      </p:sp>
      <p:pic>
        <p:nvPicPr>
          <p:cNvPr id="2052" name="Picture 4" descr="Six of Our Favourite PPC Tricks and Tips | One2create Ltd">
            <a:extLst>
              <a:ext uri="{FF2B5EF4-FFF2-40B4-BE49-F238E27FC236}">
                <a16:creationId xmlns:a16="http://schemas.microsoft.com/office/drawing/2014/main" id="{BE1FD0FA-51F4-3A24-26DB-4AFAA2ABF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003" y="2103922"/>
            <a:ext cx="8906805" cy="421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14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596" y="762899"/>
            <a:ext cx="9946888" cy="893493"/>
          </a:xfrm>
        </p:spPr>
        <p:txBody>
          <a:bodyPr>
            <a:noAutofit/>
          </a:bodyPr>
          <a:lstStyle/>
          <a:p>
            <a:pPr algn="ctr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Is a </a:t>
            </a:r>
            <a:r>
              <a:rPr lang="en-US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ppc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Consultant?</a:t>
            </a:r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70A6AB-C35C-429E-AA74-9C526C2039CD}"/>
              </a:ext>
            </a:extLst>
          </p:cNvPr>
          <p:cNvSpPr txBox="1"/>
          <p:nvPr/>
        </p:nvSpPr>
        <p:spPr>
          <a:xfrm>
            <a:off x="6267846" y="1717745"/>
            <a:ext cx="5648229" cy="46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u="none" strike="noStrike" dirty="0">
                <a:effectLst/>
                <a:latin typeface="Aptos" panose="020B0004020202020204" pitchFamily="34" charset="0"/>
              </a:rPr>
              <a:t>A PPC consultant or a pay per click consultant </a:t>
            </a:r>
            <a:r>
              <a:rPr lang="en-US" sz="2200" b="0" u="none" strike="noStrike" dirty="0">
                <a:effectLst/>
                <a:latin typeface="Aptos" panose="020B0004020202020204" pitchFamily="34" charset="0"/>
              </a:rPr>
              <a:t>is an </a:t>
            </a: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expert who specializes in handling and optimizing PPC advertisement drives for companies. PPC is a digital marketing model where advertisers pay a price each time their ad is clicked. Standard PPC mediums include Bing Ads, Google Ads, and social media advertisement platforms like Facebook Ads and LinkedIn Ads.</a:t>
            </a:r>
            <a:endParaRPr lang="en-US" sz="2200" b="0" dirty="0">
              <a:effectLst/>
              <a:latin typeface="Aptos" panose="020B0004020202020204" pitchFamily="34" charset="0"/>
            </a:endParaRPr>
          </a:p>
        </p:txBody>
      </p:sp>
      <p:pic>
        <p:nvPicPr>
          <p:cNvPr id="1026" name="Picture 2" descr="3 of the Best Reasons Why PPC Adwords is So Successful - Proche">
            <a:extLst>
              <a:ext uri="{FF2B5EF4-FFF2-40B4-BE49-F238E27FC236}">
                <a16:creationId xmlns:a16="http://schemas.microsoft.com/office/drawing/2014/main" id="{68AAEA9F-CF8A-37C3-F7F3-C96D81251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49" y="2115151"/>
            <a:ext cx="5262851" cy="39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4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69" y="1125986"/>
            <a:ext cx="10705170" cy="902789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Job And Responsibilities Of PPC Consultants </a:t>
            </a:r>
            <a:endParaRPr lang="en-IN" sz="3200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292A80-FE2E-594E-A0DD-677CD3DD1CEF}"/>
              </a:ext>
            </a:extLst>
          </p:cNvPr>
          <p:cNvSpPr txBox="1"/>
          <p:nvPr/>
        </p:nvSpPr>
        <p:spPr>
          <a:xfrm>
            <a:off x="1085873" y="2265748"/>
            <a:ext cx="5757689" cy="4106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Develop A PPC Campaign Strategy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Keyword Research</a:t>
            </a:r>
            <a:endParaRPr lang="en-US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Landing Page Design</a:t>
            </a:r>
            <a:endParaRPr lang="en-US" sz="2200" i="0" u="none" strike="noStrike" dirty="0">
              <a:effectLst/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Create, Modify, and Optimize Ad Campaigns</a:t>
            </a:r>
            <a:endParaRPr lang="en-US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Budget Management</a:t>
            </a:r>
            <a:endParaRPr lang="en-US" sz="2200" i="0" u="none" strike="noStrike" dirty="0">
              <a:effectLst/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Bid Management</a:t>
            </a:r>
            <a:endParaRPr lang="en-US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Performance Analysis</a:t>
            </a:r>
            <a:endParaRPr lang="en-US" sz="2200" i="0" u="none" strike="noStrike" dirty="0">
              <a:effectLst/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2ABE5C-A3F2-D09E-49D6-A2222173B1FC}"/>
              </a:ext>
            </a:extLst>
          </p:cNvPr>
          <p:cNvSpPr txBox="1"/>
          <p:nvPr/>
        </p:nvSpPr>
        <p:spPr>
          <a:xfrm>
            <a:off x="6233121" y="2494600"/>
            <a:ext cx="5099961" cy="3598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A/B Testing</a:t>
            </a:r>
            <a:endParaRPr lang="en-US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Audience Targeting</a:t>
            </a:r>
            <a:endParaRPr lang="en-US" sz="2200" i="0" u="none" strike="noStrike" dirty="0">
              <a:effectLst/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Report on Campaign Performance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Identify and Execute on CRO Opportunities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Manage Client Relationships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Communicate with Team Members</a:t>
            </a:r>
            <a:endParaRPr lang="en-US" sz="2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172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049" y="1183964"/>
            <a:ext cx="7837591" cy="676926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Skills Required For PPC Consultants</a:t>
            </a:r>
            <a:endParaRPr lang="en-IN" sz="3200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1D1716-F81A-6B72-5FCC-BB538CC47A20}"/>
              </a:ext>
            </a:extLst>
          </p:cNvPr>
          <p:cNvSpPr txBox="1"/>
          <p:nvPr/>
        </p:nvSpPr>
        <p:spPr>
          <a:xfrm>
            <a:off x="1047069" y="2113803"/>
            <a:ext cx="5521542" cy="4106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Ad Copywriting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Creativity and Research Skills</a:t>
            </a:r>
            <a:endParaRPr lang="en-IN" sz="2200" dirty="0"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Knowledge of Advertising Networks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Knowledge of Paid Social Networks</a:t>
            </a:r>
            <a:endParaRPr lang="en-IN" sz="2200" dirty="0"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Account-Based Marketing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Client Relationship Management</a:t>
            </a:r>
            <a:endParaRPr lang="en-IN" sz="2200" dirty="0"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Platform Proficiency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Analytical Tools Skills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1217D9-486F-E096-1B35-797B0A969F41}"/>
              </a:ext>
            </a:extLst>
          </p:cNvPr>
          <p:cNvSpPr txBox="1"/>
          <p:nvPr/>
        </p:nvSpPr>
        <p:spPr>
          <a:xfrm>
            <a:off x="5938787" y="2409758"/>
            <a:ext cx="5845671" cy="3598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Strategic Thinking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Attention to Detail and Learning Agility</a:t>
            </a:r>
            <a:endParaRPr lang="en-IN" sz="2200" dirty="0"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Budget Management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Data Analysis and Reporting</a:t>
            </a:r>
            <a:endParaRPr lang="en-IN" sz="2200" dirty="0"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Conversion Rate Optimization (CRO) Knowledge</a:t>
            </a:r>
            <a:endParaRPr lang="en-IN" sz="2200" i="0" u="none" strike="noStrike" dirty="0">
              <a:effectLst/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Leadership Skills and Professionalism</a:t>
            </a:r>
            <a:endParaRPr lang="en-IN" sz="2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57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823" y="864615"/>
            <a:ext cx="8127322" cy="1038459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Services Offered By PPC Consultants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3933A3-9DB3-D0A0-99A8-76F1942176E7}"/>
              </a:ext>
            </a:extLst>
          </p:cNvPr>
          <p:cNvSpPr txBox="1"/>
          <p:nvPr/>
        </p:nvSpPr>
        <p:spPr>
          <a:xfrm>
            <a:off x="1096027" y="2091387"/>
            <a:ext cx="5102642" cy="4106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Campaigns Setup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Keyword Research and Selection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Ad Copywriting and Creative Development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Ad Extension Implementation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Campaign Optimization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Remarketing and Retargeting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Conversion Tracking Setup</a:t>
            </a:r>
            <a:endParaRPr lang="en-IN" sz="2200" dirty="0">
              <a:latin typeface="Aptos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E2FCDD-991B-8AEA-7348-1D5BAF998A4A}"/>
              </a:ext>
            </a:extLst>
          </p:cNvPr>
          <p:cNvSpPr txBox="1"/>
          <p:nvPr/>
        </p:nvSpPr>
        <p:spPr>
          <a:xfrm>
            <a:off x="6198669" y="2132593"/>
            <a:ext cx="5274645" cy="3598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Performance Analysis and Reporting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Campaign Expansion and Scaling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Budget Allocation and Forecasting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Consultation and Strategy Development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Ad Compliance and Policy Adherence</a:t>
            </a:r>
            <a:endParaRPr lang="en-IN" sz="2200" i="0" u="none" strike="noStrike" dirty="0">
              <a:effectLst/>
              <a:latin typeface="Aptos" panose="020B00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Training and Education</a:t>
            </a:r>
            <a:endParaRPr lang="en-IN" sz="2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49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32" y="1029418"/>
            <a:ext cx="10801374" cy="1328391"/>
          </a:xfrm>
        </p:spPr>
        <p:txBody>
          <a:bodyPr>
            <a:no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Why Do You Need A PPC Consultant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533C54-4DD4-268C-516D-2B3EAEA7C7CD}"/>
              </a:ext>
            </a:extLst>
          </p:cNvPr>
          <p:cNvSpPr txBox="1"/>
          <p:nvPr/>
        </p:nvSpPr>
        <p:spPr>
          <a:xfrm>
            <a:off x="1507067" y="2232680"/>
            <a:ext cx="8573220" cy="4106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Understand All the Platforms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PPC Consultants Have the Knowledge of the Right Tools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PPC Consultant Will Monitor Your Campaign</a:t>
            </a:r>
            <a:endParaRPr lang="en-IN" sz="2200" i="0" u="none" strike="noStrike" dirty="0">
              <a:effectLst/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Full Research of Consumers, Keywords, and Competitors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Performance on Your Other Paid Channels Has Plateaued</a:t>
            </a:r>
            <a:endParaRPr lang="en-IN" sz="2200" i="0" u="none" strike="noStrike" dirty="0">
              <a:effectLst/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Your Budget Changed Significantly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Thoughtful Budget Allocation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Iterative, Quick Strategy Adjustments</a:t>
            </a:r>
            <a:endParaRPr lang="en-US" sz="220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18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794" y="928434"/>
            <a:ext cx="10690278" cy="1328391"/>
          </a:xfrm>
        </p:spPr>
        <p:txBody>
          <a:bodyPr>
            <a:noAutofit/>
          </a:bodyPr>
          <a:lstStyle/>
          <a:p>
            <a:pPr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To Choose The Best PPC </a:t>
            </a:r>
            <a:r>
              <a:rPr lang="en-US" sz="3200" b="1" u="sng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Consultant </a:t>
            </a:r>
            <a:br>
              <a:rPr lang="en-US" sz="3200" b="1" u="sng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Your Brand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1C06DF4-3695-DC9B-FC7C-3E4C0CEB3DEE}"/>
              </a:ext>
            </a:extLst>
          </p:cNvPr>
          <p:cNvSpPr txBox="1"/>
          <p:nvPr/>
        </p:nvSpPr>
        <p:spPr>
          <a:xfrm>
            <a:off x="1507067" y="2636911"/>
            <a:ext cx="7774968" cy="3386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indent="-3429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Experience in Driving Results</a:t>
            </a:r>
          </a:p>
          <a:p>
            <a:pPr marL="800100" indent="-3429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Check Knowledge About PPC Best Practices and Tools</a:t>
            </a:r>
            <a:endParaRPr lang="en-IN" sz="2200" dirty="0">
              <a:latin typeface="Aptos" panose="020B0004020202020204" pitchFamily="34" charset="0"/>
            </a:endParaRPr>
          </a:p>
          <a:p>
            <a:pPr marL="800100" indent="-3429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Diverse Client Portfolio</a:t>
            </a:r>
          </a:p>
          <a:p>
            <a:pPr marL="800100" indent="-3429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200" i="0" u="none" strike="noStrike" dirty="0">
                <a:effectLst/>
                <a:latin typeface="Aptos" panose="020B0004020202020204" pitchFamily="34" charset="0"/>
              </a:rPr>
              <a:t>Read Testimonials and Case Studies</a:t>
            </a:r>
            <a:endParaRPr lang="en-IN" sz="2200" dirty="0">
              <a:latin typeface="Aptos" panose="020B0004020202020204" pitchFamily="34" charset="0"/>
            </a:endParaRPr>
          </a:p>
          <a:p>
            <a:pPr marL="800100" indent="-3429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IN" sz="2200" i="0" u="none" strike="noStrike" dirty="0">
                <a:effectLst/>
                <a:latin typeface="Aptos" panose="020B0004020202020204" pitchFamily="34" charset="0"/>
              </a:rPr>
              <a:t>Verify Credentials</a:t>
            </a:r>
            <a:endParaRPr lang="en-US" sz="220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25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14" y="792399"/>
            <a:ext cx="11096716" cy="1183425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To Measure The ROI Of </a:t>
            </a:r>
            <a:r>
              <a:rPr lang="en-US" sz="3200" b="1" u="sng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PPC</a:t>
            </a: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Consulting Services?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DDCE18-88D6-F3ED-6727-48D33A625D77}"/>
              </a:ext>
            </a:extLst>
          </p:cNvPr>
          <p:cNvSpPr txBox="1"/>
          <p:nvPr/>
        </p:nvSpPr>
        <p:spPr>
          <a:xfrm>
            <a:off x="1656707" y="2129229"/>
            <a:ext cx="6107986" cy="4106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1" i="0" u="none" strike="noStrike" dirty="0">
                <a:effectLst/>
                <a:latin typeface="Aptos" panose="020B0004020202020204" pitchFamily="34" charset="0"/>
              </a:rPr>
              <a:t>Monitor the KPIs</a:t>
            </a:r>
          </a:p>
          <a:p>
            <a:pPr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1" dirty="0">
                <a:latin typeface="Aptos" panose="020B0004020202020204" pitchFamily="34" charset="0"/>
              </a:rPr>
              <a:t>         - </a:t>
            </a: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Average Click-Through Rate (CTR)</a:t>
            </a:r>
          </a:p>
          <a:p>
            <a:pPr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dirty="0">
                <a:latin typeface="Aptos" panose="020B0004020202020204" pitchFamily="34" charset="0"/>
              </a:rPr>
              <a:t>         -</a:t>
            </a:r>
            <a:r>
              <a:rPr lang="en-IN" sz="2200" b="1" dirty="0">
                <a:latin typeface="Aptos" panose="020B0004020202020204" pitchFamily="34" charset="0"/>
              </a:rPr>
              <a:t> </a:t>
            </a: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Quality Score of Your Ad Content</a:t>
            </a:r>
            <a:endParaRPr lang="en-IN" sz="2200" b="1" dirty="0">
              <a:latin typeface="Aptos" panose="020B0004020202020204" pitchFamily="34" charset="0"/>
            </a:endParaRPr>
          </a:p>
          <a:p>
            <a:pPr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1" dirty="0">
                <a:latin typeface="Aptos" panose="020B0004020202020204" pitchFamily="34" charset="0"/>
              </a:rPr>
              <a:t>         - </a:t>
            </a: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Impression Share</a:t>
            </a:r>
            <a:endParaRPr lang="en-IN" sz="2200" b="1" dirty="0">
              <a:latin typeface="Aptos" panose="020B0004020202020204" pitchFamily="34" charset="0"/>
            </a:endParaRPr>
          </a:p>
          <a:p>
            <a:pPr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1" dirty="0">
                <a:latin typeface="Aptos" panose="020B0004020202020204" pitchFamily="34" charset="0"/>
              </a:rPr>
              <a:t>         - </a:t>
            </a: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Average Cost-Per-Click (CPC)</a:t>
            </a:r>
          </a:p>
          <a:p>
            <a:pPr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dirty="0">
                <a:latin typeface="Aptos" panose="020B0004020202020204" pitchFamily="34" charset="0"/>
              </a:rPr>
              <a:t>         - </a:t>
            </a: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Cost for Action/Cost Per Conversion</a:t>
            </a:r>
            <a:endParaRPr lang="en-IN" sz="2200" dirty="0">
              <a:latin typeface="Aptos" panose="020B0004020202020204" pitchFamily="34" charset="0"/>
            </a:endParaRPr>
          </a:p>
          <a:p>
            <a:pPr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0" dirty="0">
                <a:effectLst/>
                <a:latin typeface="Aptos" panose="020B0004020202020204" pitchFamily="34" charset="0"/>
              </a:rPr>
              <a:t>         - </a:t>
            </a: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Average Position of Your Ad</a:t>
            </a:r>
            <a:endParaRPr lang="en-IN" sz="2200" dirty="0">
              <a:latin typeface="Aptos" panose="020B0004020202020204" pitchFamily="34" charset="0"/>
            </a:endParaRPr>
          </a:p>
          <a:p>
            <a:pPr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0" dirty="0">
                <a:effectLst/>
                <a:latin typeface="Aptos" panose="020B0004020202020204" pitchFamily="34" charset="0"/>
              </a:rPr>
              <a:t>         - </a:t>
            </a: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Conversion Rate</a:t>
            </a:r>
            <a:endParaRPr lang="en-IN" sz="2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64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pic>
        <p:nvPicPr>
          <p:cNvPr id="3076" name="Picture 4" descr="Thank you PNG transparent image download, size: 800x350px">
            <a:extLst>
              <a:ext uri="{FF2B5EF4-FFF2-40B4-BE49-F238E27FC236}">
                <a16:creationId xmlns:a16="http://schemas.microsoft.com/office/drawing/2014/main" id="{F28019E6-C887-2C12-4665-557CE6A9D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765" y="1820899"/>
            <a:ext cx="8960470" cy="390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5206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66</TotalTime>
  <Words>384</Words>
  <Application>Microsoft Office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Archivo</vt:lpstr>
      <vt:lpstr>Arial</vt:lpstr>
      <vt:lpstr>Calibri</vt:lpstr>
      <vt:lpstr>Tw Cen MT</vt:lpstr>
      <vt:lpstr>Wingdings</vt:lpstr>
      <vt:lpstr>Circuit</vt:lpstr>
      <vt:lpstr>PPC Consultant</vt:lpstr>
      <vt:lpstr>What Is a ppc Consultant?</vt:lpstr>
      <vt:lpstr>Job And Responsibilities Of PPC Consultants </vt:lpstr>
      <vt:lpstr>Skills Required For PPC Consultants</vt:lpstr>
      <vt:lpstr>Services Offered By PPC Consultants</vt:lpstr>
      <vt:lpstr>Why Do You Need A PPC Consultant</vt:lpstr>
      <vt:lpstr>How To Choose The Best PPC Consultant  For Your Brand</vt:lpstr>
      <vt:lpstr>How To Measure The ROI Of PPC Consulting Services?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ppc-consultant</dc:title>
  <dc:creator>ProfitByPPC Admin 4;The Digital Education</dc:creator>
  <cp:lastModifiedBy>ProfitByPPC Admin 4</cp:lastModifiedBy>
  <cp:revision>1</cp:revision>
  <dcterms:created xsi:type="dcterms:W3CDTF">2023-12-13T05:36:36Z</dcterms:created>
  <dcterms:modified xsi:type="dcterms:W3CDTF">2023-12-13T07:13:00Z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506801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S10.0.0</vt:lpwstr>
  </property>
</Properties>
</file>