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application/xml" Extension="xml"/>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ms-powerpoint.changesinfo+xml" PartName="/ppt/changesInfos/changesInfo1.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5" r:id="rId8"/>
    <p:sldId id="268" r:id="rId9"/>
    <p:sldId id="266"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66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ofitByPPC Admin 4" userId="6582f847e536e3b3" providerId="LiveId" clId="{7FC3AB5F-BC46-4264-8FAF-17CEF870B69C}"/>
    <pc:docChg chg="undo redo custSel addSld delSld modSld sldOrd">
      <pc:chgData name="ProfitByPPC Admin 4" userId="6582f847e536e3b3" providerId="LiveId" clId="{7FC3AB5F-BC46-4264-8FAF-17CEF870B69C}" dt="2023-12-14T10:56:12.086" v="453" actId="1076"/>
      <pc:docMkLst>
        <pc:docMk/>
      </pc:docMkLst>
      <pc:sldChg chg="addSp delSp modSp">
        <pc:chgData name="ProfitByPPC Admin 4" userId="6582f847e536e3b3" providerId="LiveId" clId="{7FC3AB5F-BC46-4264-8FAF-17CEF870B69C}" dt="2023-12-13T10:00:12.473" v="64" actId="1076"/>
        <pc:sldMkLst>
          <pc:docMk/>
          <pc:sldMk cId="2088014575" sldId="257"/>
        </pc:sldMkLst>
        <pc:spChg chg="add del">
          <ac:chgData name="ProfitByPPC Admin 4" userId="6582f847e536e3b3" providerId="LiveId" clId="{7FC3AB5F-BC46-4264-8FAF-17CEF870B69C}" dt="2023-12-13T09:56:52.063" v="32"/>
          <ac:spMkLst>
            <pc:docMk/>
            <pc:sldMk cId="2088014575" sldId="257"/>
            <ac:spMk id="3" creationId="{3F42E952-7A46-D1A2-F552-4B77FE637FAF}"/>
          </ac:spMkLst>
        </pc:spChg>
        <pc:picChg chg="add del mod">
          <ac:chgData name="ProfitByPPC Admin 4" userId="6582f847e536e3b3" providerId="LiveId" clId="{7FC3AB5F-BC46-4264-8FAF-17CEF870B69C}" dt="2023-12-13T09:58:06.905" v="45" actId="21"/>
          <ac:picMkLst>
            <pc:docMk/>
            <pc:sldMk cId="2088014575" sldId="257"/>
            <ac:picMk id="1028" creationId="{A5A02D7F-6E9E-8E7E-4DBA-9C447646CE5D}"/>
          </ac:picMkLst>
        </pc:picChg>
        <pc:picChg chg="add mod">
          <ac:chgData name="ProfitByPPC Admin 4" userId="6582f847e536e3b3" providerId="LiveId" clId="{7FC3AB5F-BC46-4264-8FAF-17CEF870B69C}" dt="2023-12-13T10:00:12.473" v="64" actId="1076"/>
          <ac:picMkLst>
            <pc:docMk/>
            <pc:sldMk cId="2088014575" sldId="257"/>
            <ac:picMk id="1030" creationId="{85291CD5-0387-92B3-760B-D266586F3421}"/>
          </ac:picMkLst>
        </pc:picChg>
      </pc:sldChg>
      <pc:sldChg chg="addSp delSp modSp mod">
        <pc:chgData name="ProfitByPPC Admin 4" userId="6582f847e536e3b3" providerId="LiveId" clId="{7FC3AB5F-BC46-4264-8FAF-17CEF870B69C}" dt="2023-12-13T09:58:33.075" v="50" actId="14100"/>
        <pc:sldMkLst>
          <pc:docMk/>
          <pc:sldMk cId="391141050" sldId="258"/>
        </pc:sldMkLst>
        <pc:spChg chg="mod">
          <ac:chgData name="ProfitByPPC Admin 4" userId="6582f847e536e3b3" providerId="LiveId" clId="{7FC3AB5F-BC46-4264-8FAF-17CEF870B69C}" dt="2023-12-13T09:54:49.622" v="28" actId="20577"/>
          <ac:spMkLst>
            <pc:docMk/>
            <pc:sldMk cId="391141050" sldId="258"/>
            <ac:spMk id="2" creationId="{983D23EF-297B-8870-54AF-BE622E94604E}"/>
          </ac:spMkLst>
        </pc:spChg>
        <pc:spChg chg="mod">
          <ac:chgData name="ProfitByPPC Admin 4" userId="6582f847e536e3b3" providerId="LiveId" clId="{7FC3AB5F-BC46-4264-8FAF-17CEF870B69C}" dt="2023-12-13T09:55:05.025" v="30" actId="1076"/>
          <ac:spMkLst>
            <pc:docMk/>
            <pc:sldMk cId="391141050" sldId="258"/>
            <ac:spMk id="8" creationId="{8970A6AB-C35C-429E-AA74-9C526C2039CD}"/>
          </ac:spMkLst>
        </pc:spChg>
        <pc:picChg chg="add mod">
          <ac:chgData name="ProfitByPPC Admin 4" userId="6582f847e536e3b3" providerId="LiveId" clId="{7FC3AB5F-BC46-4264-8FAF-17CEF870B69C}" dt="2023-12-13T09:58:33.075" v="50" actId="14100"/>
          <ac:picMkLst>
            <pc:docMk/>
            <pc:sldMk cId="391141050" sldId="258"/>
            <ac:picMk id="5" creationId="{915D30AC-4559-A150-9334-E68D449B4517}"/>
          </ac:picMkLst>
        </pc:picChg>
        <pc:picChg chg="del">
          <ac:chgData name="ProfitByPPC Admin 4" userId="6582f847e536e3b3" providerId="LiveId" clId="{7FC3AB5F-BC46-4264-8FAF-17CEF870B69C}" dt="2023-12-13T09:48:30.169" v="0" actId="478"/>
          <ac:picMkLst>
            <pc:docMk/>
            <pc:sldMk cId="391141050" sldId="258"/>
            <ac:picMk id="1026" creationId="{68AAEA9F-CF8A-37C3-F7F3-C96D8125149A}"/>
          </ac:picMkLst>
        </pc:picChg>
      </pc:sldChg>
      <pc:sldChg chg="modSp mod">
        <pc:chgData name="ProfitByPPC Admin 4" userId="6582f847e536e3b3" providerId="LiveId" clId="{7FC3AB5F-BC46-4264-8FAF-17CEF870B69C}" dt="2023-12-14T10:30:23.376" v="114" actId="1076"/>
        <pc:sldMkLst>
          <pc:docMk/>
          <pc:sldMk cId="828172120" sldId="259"/>
        </pc:sldMkLst>
        <pc:spChg chg="mod">
          <ac:chgData name="ProfitByPPC Admin 4" userId="6582f847e536e3b3" providerId="LiveId" clId="{7FC3AB5F-BC46-4264-8FAF-17CEF870B69C}" dt="2023-12-14T10:30:23.376" v="114" actId="1076"/>
          <ac:spMkLst>
            <pc:docMk/>
            <pc:sldMk cId="828172120" sldId="259"/>
            <ac:spMk id="2" creationId="{983D23EF-297B-8870-54AF-BE622E94604E}"/>
          </ac:spMkLst>
        </pc:spChg>
        <pc:spChg chg="mod">
          <ac:chgData name="ProfitByPPC Admin 4" userId="6582f847e536e3b3" providerId="LiveId" clId="{7FC3AB5F-BC46-4264-8FAF-17CEF870B69C}" dt="2023-12-14T10:30:12.705" v="113" actId="1076"/>
          <ac:spMkLst>
            <pc:docMk/>
            <pc:sldMk cId="828172120" sldId="259"/>
            <ac:spMk id="6" creationId="{AE2ABE5C-A3F2-D09E-49D6-A2222173B1FC}"/>
          </ac:spMkLst>
        </pc:spChg>
        <pc:spChg chg="mod">
          <ac:chgData name="ProfitByPPC Admin 4" userId="6582f847e536e3b3" providerId="LiveId" clId="{7FC3AB5F-BC46-4264-8FAF-17CEF870B69C}" dt="2023-12-14T10:30:12.705" v="113" actId="1076"/>
          <ac:spMkLst>
            <pc:docMk/>
            <pc:sldMk cId="828172120" sldId="259"/>
            <ac:spMk id="9" creationId="{83292A80-FE2E-594E-A0DD-677CD3DD1CEF}"/>
          </ac:spMkLst>
        </pc:spChg>
      </pc:sldChg>
      <pc:sldChg chg="modSp mod">
        <pc:chgData name="ProfitByPPC Admin 4" userId="6582f847e536e3b3" providerId="LiveId" clId="{7FC3AB5F-BC46-4264-8FAF-17CEF870B69C}" dt="2023-12-14T10:37:53.037" v="171" actId="1076"/>
        <pc:sldMkLst>
          <pc:docMk/>
          <pc:sldMk cId="1589570188" sldId="260"/>
        </pc:sldMkLst>
        <pc:spChg chg="mod">
          <ac:chgData name="ProfitByPPC Admin 4" userId="6582f847e536e3b3" providerId="LiveId" clId="{7FC3AB5F-BC46-4264-8FAF-17CEF870B69C}" dt="2023-12-14T10:37:53.037" v="171" actId="1076"/>
          <ac:spMkLst>
            <pc:docMk/>
            <pc:sldMk cId="1589570188" sldId="260"/>
            <ac:spMk id="2" creationId="{983D23EF-297B-8870-54AF-BE622E94604E}"/>
          </ac:spMkLst>
        </pc:spChg>
        <pc:spChg chg="mod">
          <ac:chgData name="ProfitByPPC Admin 4" userId="6582f847e536e3b3" providerId="LiveId" clId="{7FC3AB5F-BC46-4264-8FAF-17CEF870B69C}" dt="2023-12-14T10:33:29.857" v="141" actId="1076"/>
          <ac:spMkLst>
            <pc:docMk/>
            <pc:sldMk cId="1589570188" sldId="260"/>
            <ac:spMk id="6" creationId="{261D1716-F81A-6B72-5FCC-BB538CC47A20}"/>
          </ac:spMkLst>
        </pc:spChg>
        <pc:spChg chg="mod">
          <ac:chgData name="ProfitByPPC Admin 4" userId="6582f847e536e3b3" providerId="LiveId" clId="{7FC3AB5F-BC46-4264-8FAF-17CEF870B69C}" dt="2023-12-14T10:33:29.857" v="141" actId="1076"/>
          <ac:spMkLst>
            <pc:docMk/>
            <pc:sldMk cId="1589570188" sldId="260"/>
            <ac:spMk id="8" creationId="{BA1217D9-486F-E096-1B35-797B0A969F41}"/>
          </ac:spMkLst>
        </pc:spChg>
      </pc:sldChg>
      <pc:sldChg chg="modSp mod">
        <pc:chgData name="ProfitByPPC Admin 4" userId="6582f847e536e3b3" providerId="LiveId" clId="{7FC3AB5F-BC46-4264-8FAF-17CEF870B69C}" dt="2023-12-14T10:38:10.356" v="176" actId="1076"/>
        <pc:sldMkLst>
          <pc:docMk/>
          <pc:sldMk cId="3878349527" sldId="261"/>
        </pc:sldMkLst>
        <pc:spChg chg="mod">
          <ac:chgData name="ProfitByPPC Admin 4" userId="6582f847e536e3b3" providerId="LiveId" clId="{7FC3AB5F-BC46-4264-8FAF-17CEF870B69C}" dt="2023-12-14T10:38:10.356" v="176" actId="1076"/>
          <ac:spMkLst>
            <pc:docMk/>
            <pc:sldMk cId="3878349527" sldId="261"/>
            <ac:spMk id="2" creationId="{983D23EF-297B-8870-54AF-BE622E94604E}"/>
          </ac:spMkLst>
        </pc:spChg>
        <pc:spChg chg="mod">
          <ac:chgData name="ProfitByPPC Admin 4" userId="6582f847e536e3b3" providerId="LiveId" clId="{7FC3AB5F-BC46-4264-8FAF-17CEF870B69C}" dt="2023-12-14T10:37:21.931" v="165" actId="14100"/>
          <ac:spMkLst>
            <pc:docMk/>
            <pc:sldMk cId="3878349527" sldId="261"/>
            <ac:spMk id="7" creationId="{603933A3-9DB3-D0A0-99A8-76F1942176E7}"/>
          </ac:spMkLst>
        </pc:spChg>
        <pc:spChg chg="mod">
          <ac:chgData name="ProfitByPPC Admin 4" userId="6582f847e536e3b3" providerId="LiveId" clId="{7FC3AB5F-BC46-4264-8FAF-17CEF870B69C}" dt="2023-12-14T10:37:22.688" v="166" actId="1076"/>
          <ac:spMkLst>
            <pc:docMk/>
            <pc:sldMk cId="3878349527" sldId="261"/>
            <ac:spMk id="9" creationId="{4BE2FCDD-991B-8AEA-7348-1D5BAF998A4A}"/>
          </ac:spMkLst>
        </pc:spChg>
      </pc:sldChg>
      <pc:sldChg chg="modSp mod">
        <pc:chgData name="ProfitByPPC Admin 4" userId="6582f847e536e3b3" providerId="LiveId" clId="{7FC3AB5F-BC46-4264-8FAF-17CEF870B69C}" dt="2023-12-14T10:41:58.875" v="210" actId="1076"/>
        <pc:sldMkLst>
          <pc:docMk/>
          <pc:sldMk cId="3755818742" sldId="262"/>
        </pc:sldMkLst>
        <pc:spChg chg="mod">
          <ac:chgData name="ProfitByPPC Admin 4" userId="6582f847e536e3b3" providerId="LiveId" clId="{7FC3AB5F-BC46-4264-8FAF-17CEF870B69C}" dt="2023-12-14T10:40:27.795" v="187" actId="1076"/>
          <ac:spMkLst>
            <pc:docMk/>
            <pc:sldMk cId="3755818742" sldId="262"/>
            <ac:spMk id="2" creationId="{983D23EF-297B-8870-54AF-BE622E94604E}"/>
          </ac:spMkLst>
        </pc:spChg>
        <pc:spChg chg="mod">
          <ac:chgData name="ProfitByPPC Admin 4" userId="6582f847e536e3b3" providerId="LiveId" clId="{7FC3AB5F-BC46-4264-8FAF-17CEF870B69C}" dt="2023-12-14T10:41:58.875" v="210" actId="1076"/>
          <ac:spMkLst>
            <pc:docMk/>
            <pc:sldMk cId="3755818742" sldId="262"/>
            <ac:spMk id="6" creationId="{E1533C54-4DD4-268C-516D-2B3EAEA7C7CD}"/>
          </ac:spMkLst>
        </pc:spChg>
      </pc:sldChg>
      <pc:sldChg chg="modSp mod ord">
        <pc:chgData name="ProfitByPPC Admin 4" userId="6582f847e536e3b3" providerId="LiveId" clId="{7FC3AB5F-BC46-4264-8FAF-17CEF870B69C}" dt="2023-12-14T10:54:05.913" v="435" actId="1076"/>
        <pc:sldMkLst>
          <pc:docMk/>
          <pc:sldMk cId="1562649968" sldId="265"/>
        </pc:sldMkLst>
        <pc:spChg chg="mod">
          <ac:chgData name="ProfitByPPC Admin 4" userId="6582f847e536e3b3" providerId="LiveId" clId="{7FC3AB5F-BC46-4264-8FAF-17CEF870B69C}" dt="2023-12-14T10:48:52.820" v="279" actId="1076"/>
          <ac:spMkLst>
            <pc:docMk/>
            <pc:sldMk cId="1562649968" sldId="265"/>
            <ac:spMk id="2" creationId="{983D23EF-297B-8870-54AF-BE622E94604E}"/>
          </ac:spMkLst>
        </pc:spChg>
        <pc:spChg chg="mod">
          <ac:chgData name="ProfitByPPC Admin 4" userId="6582f847e536e3b3" providerId="LiveId" clId="{7FC3AB5F-BC46-4264-8FAF-17CEF870B69C}" dt="2023-12-14T10:54:05.913" v="435" actId="1076"/>
          <ac:spMkLst>
            <pc:docMk/>
            <pc:sldMk cId="1562649968" sldId="265"/>
            <ac:spMk id="8" creationId="{CEDDCE18-88D6-F3ED-6727-48D33A625D77}"/>
          </ac:spMkLst>
        </pc:spChg>
      </pc:sldChg>
      <pc:sldChg chg="modSp mod">
        <pc:chgData name="ProfitByPPC Admin 4" userId="6582f847e536e3b3" providerId="LiveId" clId="{7FC3AB5F-BC46-4264-8FAF-17CEF870B69C}" dt="2023-12-14T10:56:12.086" v="453" actId="1076"/>
        <pc:sldMkLst>
          <pc:docMk/>
          <pc:sldMk cId="3011025482" sldId="268"/>
        </pc:sldMkLst>
        <pc:spChg chg="mod">
          <ac:chgData name="ProfitByPPC Admin 4" userId="6582f847e536e3b3" providerId="LiveId" clId="{7FC3AB5F-BC46-4264-8FAF-17CEF870B69C}" dt="2023-12-14T10:42:10.075" v="220" actId="20577"/>
          <ac:spMkLst>
            <pc:docMk/>
            <pc:sldMk cId="3011025482" sldId="268"/>
            <ac:spMk id="2" creationId="{983D23EF-297B-8870-54AF-BE622E94604E}"/>
          </ac:spMkLst>
        </pc:spChg>
        <pc:spChg chg="mod">
          <ac:chgData name="ProfitByPPC Admin 4" userId="6582f847e536e3b3" providerId="LiveId" clId="{7FC3AB5F-BC46-4264-8FAF-17CEF870B69C}" dt="2023-12-14T10:56:12.086" v="453" actId="1076"/>
          <ac:spMkLst>
            <pc:docMk/>
            <pc:sldMk cId="3011025482" sldId="268"/>
            <ac:spMk id="25" creationId="{D1C06DF4-3695-DC9B-FC7C-3E4C0CEB3DEE}"/>
          </ac:spMkLst>
        </pc:spChg>
      </pc:sldChg>
      <pc:sldChg chg="new del">
        <pc:chgData name="ProfitByPPC Admin 4" userId="6582f847e536e3b3" providerId="LiveId" clId="{7FC3AB5F-BC46-4264-8FAF-17CEF870B69C}" dt="2023-12-14T10:41:25.878" v="202" actId="680"/>
        <pc:sldMkLst>
          <pc:docMk/>
          <pc:sldMk cId="2789023693" sldId="269"/>
        </pc:sldMkLst>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12/14/2023</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12/14/2023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12/14/2023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12/14/2023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12/14/2023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12/14/2023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12/14/2023</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arget="../media/image4.jpeg" Type="http://schemas.openxmlformats.org/officeDocument/2006/relationships/image"/><Relationship Id="rId2" Target="../media/image3.png" Type="http://schemas.openxmlformats.org/officeDocument/2006/relationships/image"/><Relationship Id="rId1" Target="../slideLayouts/slideLayout1.xml" Type="http://schemas.openxmlformats.org/officeDocument/2006/relationships/slideLayout"/></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44E50-0C04-C9ED-73D8-91E1B2B65345}"/>
              </a:ext>
            </a:extLst>
          </p:cNvPr>
          <p:cNvSpPr>
            <a:spLocks noGrp="1"/>
          </p:cNvSpPr>
          <p:nvPr>
            <p:ph type="ctrTitle"/>
          </p:nvPr>
        </p:nvSpPr>
        <p:spPr>
          <a:xfrm>
            <a:off x="1796507" y="1122217"/>
            <a:ext cx="8906805" cy="646331"/>
          </a:xfrm>
        </p:spPr>
        <p:txBody>
          <a:bodyPr>
            <a:normAutofit fontScale="90000"/>
          </a:bodyPr>
          <a:lstStyle/>
          <a:p>
            <a:pPr algn="ctr"/>
            <a:r>
              <a:rPr lang="en-US" b="1" u="sng" dirty="0">
                <a:solidFill>
                  <a:srgbClr val="000000"/>
                </a:solidFill>
                <a:effectLst/>
                <a:latin typeface="Calibri" panose="020F0502020204030204" pitchFamily="34" charset="0"/>
              </a:rPr>
              <a:t>Google Ads Consultant</a:t>
            </a:r>
            <a:endParaRPr lang="en-IN" u="sng" dirty="0"/>
          </a:p>
        </p:txBody>
      </p:sp>
      <p:sp>
        <p:nvSpPr>
          <p:cNvPr id="4" name="Rectangle 3">
            <a:extLst>
              <a:ext uri="{FF2B5EF4-FFF2-40B4-BE49-F238E27FC236}">
                <a16:creationId xmlns:a16="http://schemas.microsoft.com/office/drawing/2014/main" id="{EB46A1EA-9D04-3A2E-5762-A8C7649A53C8}"/>
              </a:ext>
            </a:extLst>
          </p:cNvPr>
          <p:cNvSpPr/>
          <p:nvPr/>
        </p:nvSpPr>
        <p:spPr>
          <a:xfrm>
            <a:off x="0" y="-41830"/>
            <a:ext cx="12192000" cy="67692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IN"/>
          </a:p>
        </p:txBody>
      </p:sp>
      <p:pic>
        <p:nvPicPr>
          <p:cNvPr id="5" name="Picture 4">
            <a:extLst>
              <a:ext uri="{FF2B5EF4-FFF2-40B4-BE49-F238E27FC236}">
                <a16:creationId xmlns:a16="http://schemas.microsoft.com/office/drawing/2014/main" id="{CB6BEB9F-4098-0323-E1B2-445D716F5E31}"/>
              </a:ext>
            </a:extLst>
          </p:cNvPr>
          <p:cNvPicPr>
            <a:picLocks noChangeAspect="1"/>
          </p:cNvPicPr>
          <p:nvPr/>
        </p:nvPicPr>
        <p:blipFill>
          <a:blip r:embed="rId2"/>
          <a:stretch>
            <a:fillRect/>
          </a:stretch>
        </p:blipFill>
        <p:spPr>
          <a:xfrm>
            <a:off x="159232" y="78124"/>
            <a:ext cx="1347835" cy="475517"/>
          </a:xfrm>
          <a:prstGeom prst="rect">
            <a:avLst/>
          </a:prstGeom>
        </p:spPr>
      </p:pic>
      <p:sp>
        <p:nvSpPr>
          <p:cNvPr id="6" name="TextBox 5">
            <a:extLst>
              <a:ext uri="{FF2B5EF4-FFF2-40B4-BE49-F238E27FC236}">
                <a16:creationId xmlns:a16="http://schemas.microsoft.com/office/drawing/2014/main" id="{A8CA0275-B21E-4C9C-C7F9-75A388956D38}"/>
              </a:ext>
            </a:extLst>
          </p:cNvPr>
          <p:cNvSpPr txBox="1"/>
          <p:nvPr/>
        </p:nvSpPr>
        <p:spPr>
          <a:xfrm>
            <a:off x="9214625" y="6449158"/>
            <a:ext cx="2977375" cy="369332"/>
          </a:xfrm>
          <a:prstGeom prst="rect">
            <a:avLst/>
          </a:prstGeom>
          <a:noFill/>
        </p:spPr>
        <p:txBody>
          <a:bodyPr wrap="square">
            <a:spAutoFit/>
          </a:bodyPr>
          <a:lstStyle/>
          <a:p>
            <a:r>
              <a:rPr lang="en-US" sz="1800" b="0" i="0" u="none" strike="noStrike" cap="none" dirty="0">
                <a:solidFill>
                  <a:schemeClr val="tx1"/>
                </a:solidFill>
                <a:latin typeface="Archivo"/>
                <a:ea typeface="Archivo"/>
                <a:cs typeface="Archivo"/>
                <a:sym typeface="Archivo"/>
              </a:rPr>
              <a:t>By: The Digital Education</a:t>
            </a:r>
          </a:p>
        </p:txBody>
      </p:sp>
      <p:pic>
        <p:nvPicPr>
          <p:cNvPr id="1030" name="Picture 6" descr="Google Adwords Company">
            <a:extLst>
              <a:ext uri="{FF2B5EF4-FFF2-40B4-BE49-F238E27FC236}">
                <a16:creationId xmlns:a16="http://schemas.microsoft.com/office/drawing/2014/main" id="{85291CD5-0387-92B3-760B-D266586F34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8436" y="2171617"/>
            <a:ext cx="8828368" cy="3951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8014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D23EF-297B-8870-54AF-BE622E94604E}"/>
              </a:ext>
            </a:extLst>
          </p:cNvPr>
          <p:cNvSpPr>
            <a:spLocks noGrp="1"/>
          </p:cNvSpPr>
          <p:nvPr>
            <p:ph type="title"/>
          </p:nvPr>
        </p:nvSpPr>
        <p:spPr>
          <a:xfrm>
            <a:off x="678596" y="762899"/>
            <a:ext cx="9946888" cy="893493"/>
          </a:xfrm>
        </p:spPr>
        <p:txBody>
          <a:bodyPr>
            <a:noAutofit/>
          </a:bodyPr>
          <a:lstStyle/>
          <a:p>
            <a:pPr algn="ctr" rtl="0">
              <a:lnSpc>
                <a:spcPct val="150000"/>
              </a:lnSpc>
              <a:spcBef>
                <a:spcPts val="0"/>
              </a:spcBef>
              <a:spcAft>
                <a:spcPts val="800"/>
              </a:spcAft>
            </a:pPr>
            <a:r>
              <a:rPr lang="en-US" sz="3200" b="1" i="0" u="none" strike="noStrike" dirty="0">
                <a:solidFill>
                  <a:srgbClr val="000000"/>
                </a:solidFill>
                <a:effectLst/>
                <a:latin typeface="Arial" panose="020B0604020202020204" pitchFamily="34" charset="0"/>
                <a:cs typeface="Arial" panose="020B0604020202020204" pitchFamily="34" charset="0"/>
              </a:rPr>
              <a:t>What Is a </a:t>
            </a:r>
            <a:r>
              <a:rPr lang="en-US" sz="3200" b="1" dirty="0">
                <a:solidFill>
                  <a:srgbClr val="000000"/>
                </a:solidFill>
                <a:latin typeface="Arial" panose="020B0604020202020204" pitchFamily="34" charset="0"/>
                <a:cs typeface="Arial" panose="020B0604020202020204" pitchFamily="34" charset="0"/>
              </a:rPr>
              <a:t>Google ADS</a:t>
            </a:r>
            <a:r>
              <a:rPr lang="en-US" sz="3200" b="1" i="0" u="none" strike="noStrike" dirty="0">
                <a:solidFill>
                  <a:srgbClr val="000000"/>
                </a:solidFill>
                <a:effectLst/>
                <a:latin typeface="Arial" panose="020B0604020202020204" pitchFamily="34" charset="0"/>
                <a:cs typeface="Arial" panose="020B0604020202020204" pitchFamily="34" charset="0"/>
              </a:rPr>
              <a:t> Consultant?</a:t>
            </a:r>
            <a:endParaRPr lang="en-IN" sz="3200" dirty="0">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66C1FB0A-7A06-DC1C-7873-7E19EE67F34A}"/>
              </a:ext>
            </a:extLst>
          </p:cNvPr>
          <p:cNvSpPr/>
          <p:nvPr/>
        </p:nvSpPr>
        <p:spPr>
          <a:xfrm>
            <a:off x="0" y="-41830"/>
            <a:ext cx="12192000" cy="67692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IN"/>
          </a:p>
        </p:txBody>
      </p:sp>
      <p:pic>
        <p:nvPicPr>
          <p:cNvPr id="4" name="Picture 3">
            <a:extLst>
              <a:ext uri="{FF2B5EF4-FFF2-40B4-BE49-F238E27FC236}">
                <a16:creationId xmlns:a16="http://schemas.microsoft.com/office/drawing/2014/main" id="{5DB67E08-4837-2C4B-E758-4767152027AB}"/>
              </a:ext>
            </a:extLst>
          </p:cNvPr>
          <p:cNvPicPr>
            <a:picLocks noChangeAspect="1"/>
          </p:cNvPicPr>
          <p:nvPr/>
        </p:nvPicPr>
        <p:blipFill>
          <a:blip r:embed="rId2"/>
          <a:stretch>
            <a:fillRect/>
          </a:stretch>
        </p:blipFill>
        <p:spPr>
          <a:xfrm>
            <a:off x="159232" y="78124"/>
            <a:ext cx="1347835" cy="475517"/>
          </a:xfrm>
          <a:prstGeom prst="rect">
            <a:avLst/>
          </a:prstGeom>
        </p:spPr>
      </p:pic>
      <p:sp>
        <p:nvSpPr>
          <p:cNvPr id="8" name="TextBox 7">
            <a:extLst>
              <a:ext uri="{FF2B5EF4-FFF2-40B4-BE49-F238E27FC236}">
                <a16:creationId xmlns:a16="http://schemas.microsoft.com/office/drawing/2014/main" id="{8970A6AB-C35C-429E-AA74-9C526C2039CD}"/>
              </a:ext>
            </a:extLst>
          </p:cNvPr>
          <p:cNvSpPr txBox="1"/>
          <p:nvPr/>
        </p:nvSpPr>
        <p:spPr>
          <a:xfrm>
            <a:off x="6546978" y="2122006"/>
            <a:ext cx="5109215" cy="3339247"/>
          </a:xfrm>
          <a:prstGeom prst="rect">
            <a:avLst/>
          </a:prstGeom>
          <a:noFill/>
        </p:spPr>
        <p:txBody>
          <a:bodyPr wrap="square">
            <a:spAutoFit/>
          </a:bodyPr>
          <a:lstStyle/>
          <a:p>
            <a:pPr rtl="0">
              <a:lnSpc>
                <a:spcPct val="200000"/>
              </a:lnSpc>
              <a:spcBef>
                <a:spcPts val="0"/>
              </a:spcBef>
              <a:spcAft>
                <a:spcPts val="800"/>
              </a:spcAft>
            </a:pPr>
            <a:r>
              <a:rPr lang="en-US" sz="1800" b="0" u="none" strike="noStrike" dirty="0">
                <a:effectLst/>
                <a:latin typeface="Cambria" panose="02040503050406030204" pitchFamily="18" charset="0"/>
              </a:rPr>
              <a:t>A </a:t>
            </a:r>
            <a:r>
              <a:rPr lang="en-US" sz="1800" b="1" u="none" strike="noStrike" dirty="0">
                <a:effectLst/>
                <a:latin typeface="Cambria" panose="02040503050406030204" pitchFamily="18" charset="0"/>
              </a:rPr>
              <a:t>Google Ads Consultant</a:t>
            </a:r>
            <a:r>
              <a:rPr lang="en-US" sz="1800" b="0" u="none" strike="noStrike" dirty="0">
                <a:effectLst/>
                <a:latin typeface="Cambria" panose="02040503050406030204" pitchFamily="18" charset="0"/>
              </a:rPr>
              <a:t> is an expert who specializes in delivering expertise and advice on Google Ads, which is Google's online advertising medium. Google Ads permits companies to develop and run ads that are visible on Google's search engine and other Google platforms.</a:t>
            </a:r>
            <a:endParaRPr lang="en-US" sz="2200" b="0" dirty="0">
              <a:effectLst/>
              <a:latin typeface="Aptos" panose="020B0004020202020204" pitchFamily="34" charset="0"/>
            </a:endParaRPr>
          </a:p>
        </p:txBody>
      </p:sp>
      <p:pic>
        <p:nvPicPr>
          <p:cNvPr id="5" name="Picture 4" descr="Does Google AdWords Work?">
            <a:extLst>
              <a:ext uri="{FF2B5EF4-FFF2-40B4-BE49-F238E27FC236}">
                <a16:creationId xmlns:a16="http://schemas.microsoft.com/office/drawing/2014/main" id="{915D30AC-4559-A150-9334-E68D449B45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0277" y="2122007"/>
            <a:ext cx="5216894" cy="3662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141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D23EF-297B-8870-54AF-BE622E94604E}"/>
              </a:ext>
            </a:extLst>
          </p:cNvPr>
          <p:cNvSpPr>
            <a:spLocks noGrp="1"/>
          </p:cNvSpPr>
          <p:nvPr>
            <p:ph type="title"/>
          </p:nvPr>
        </p:nvSpPr>
        <p:spPr>
          <a:xfrm>
            <a:off x="1005665" y="1189052"/>
            <a:ext cx="10705170" cy="902789"/>
          </a:xfrm>
        </p:spPr>
        <p:txBody>
          <a:bodyPr>
            <a:noAutofit/>
          </a:bodyPr>
          <a:lstStyle/>
          <a:p>
            <a:pPr rtl="0">
              <a:lnSpc>
                <a:spcPct val="150000"/>
              </a:lnSpc>
              <a:spcBef>
                <a:spcPts val="0"/>
              </a:spcBef>
              <a:spcAft>
                <a:spcPts val="800"/>
              </a:spcAft>
            </a:pPr>
            <a:r>
              <a:rPr lang="en-US" sz="3200" b="1" i="0" u="sng" strike="noStrike" cap="none" dirty="0">
                <a:solidFill>
                  <a:srgbClr val="000000"/>
                </a:solidFill>
                <a:effectLst/>
                <a:latin typeface="Arial" panose="020B0604020202020204" pitchFamily="34" charset="0"/>
                <a:cs typeface="Arial" panose="020B0604020202020204" pitchFamily="34" charset="0"/>
              </a:rPr>
              <a:t>Job And Responsibilities Of Google Ads Consultants </a:t>
            </a:r>
            <a:endParaRPr lang="en-IN" sz="3200" u="sng" cap="none" dirty="0">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66C1FB0A-7A06-DC1C-7873-7E19EE67F34A}"/>
              </a:ext>
            </a:extLst>
          </p:cNvPr>
          <p:cNvSpPr/>
          <p:nvPr/>
        </p:nvSpPr>
        <p:spPr>
          <a:xfrm>
            <a:off x="0" y="-41830"/>
            <a:ext cx="12192000" cy="67692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IN"/>
          </a:p>
        </p:txBody>
      </p:sp>
      <p:pic>
        <p:nvPicPr>
          <p:cNvPr id="4" name="Picture 3">
            <a:extLst>
              <a:ext uri="{FF2B5EF4-FFF2-40B4-BE49-F238E27FC236}">
                <a16:creationId xmlns:a16="http://schemas.microsoft.com/office/drawing/2014/main" id="{5DB67E08-4837-2C4B-E758-4767152027AB}"/>
              </a:ext>
            </a:extLst>
          </p:cNvPr>
          <p:cNvPicPr>
            <a:picLocks noChangeAspect="1"/>
          </p:cNvPicPr>
          <p:nvPr/>
        </p:nvPicPr>
        <p:blipFill>
          <a:blip r:embed="rId2"/>
          <a:stretch>
            <a:fillRect/>
          </a:stretch>
        </p:blipFill>
        <p:spPr>
          <a:xfrm>
            <a:off x="159232" y="78124"/>
            <a:ext cx="1347835" cy="475517"/>
          </a:xfrm>
          <a:prstGeom prst="rect">
            <a:avLst/>
          </a:prstGeom>
        </p:spPr>
      </p:pic>
      <p:sp>
        <p:nvSpPr>
          <p:cNvPr id="9" name="TextBox 8">
            <a:extLst>
              <a:ext uri="{FF2B5EF4-FFF2-40B4-BE49-F238E27FC236}">
                <a16:creationId xmlns:a16="http://schemas.microsoft.com/office/drawing/2014/main" id="{83292A80-FE2E-594E-A0DD-677CD3DD1CEF}"/>
              </a:ext>
            </a:extLst>
          </p:cNvPr>
          <p:cNvSpPr txBox="1"/>
          <p:nvPr/>
        </p:nvSpPr>
        <p:spPr>
          <a:xfrm>
            <a:off x="928661" y="2275374"/>
            <a:ext cx="5099962" cy="3386761"/>
          </a:xfrm>
          <a:prstGeom prst="rect">
            <a:avLst/>
          </a:prstGeom>
          <a:noFill/>
        </p:spPr>
        <p:txBody>
          <a:bodyPr wrap="square">
            <a:spAutoFit/>
          </a:bodyPr>
          <a:lstStyle/>
          <a:p>
            <a:pPr marL="342900" indent="-342900" rtl="0">
              <a:lnSpc>
                <a:spcPct val="200000"/>
              </a:lnSpc>
              <a:spcBef>
                <a:spcPts val="0"/>
              </a:spcBef>
              <a:spcAft>
                <a:spcPts val="0"/>
              </a:spcAft>
              <a:buFont typeface="Wingdings" panose="05000000000000000000" pitchFamily="2" charset="2"/>
              <a:buChar char="Ø"/>
            </a:pPr>
            <a:r>
              <a:rPr lang="en-IN" sz="2200" i="0" dirty="0">
                <a:effectLst/>
                <a:latin typeface="Aptos" panose="020B0004020202020204" pitchFamily="34" charset="0"/>
              </a:rPr>
              <a:t>Campaign Strategy Development</a:t>
            </a:r>
          </a:p>
          <a:p>
            <a:pPr marL="342900" indent="-342900" rtl="0">
              <a:lnSpc>
                <a:spcPct val="200000"/>
              </a:lnSpc>
              <a:spcBef>
                <a:spcPts val="0"/>
              </a:spcBef>
              <a:spcAft>
                <a:spcPts val="0"/>
              </a:spcAft>
              <a:buFont typeface="Wingdings" panose="05000000000000000000" pitchFamily="2" charset="2"/>
              <a:buChar char="Ø"/>
            </a:pPr>
            <a:r>
              <a:rPr lang="en-IN" sz="2200" i="0" dirty="0">
                <a:effectLst/>
                <a:latin typeface="Aptos" panose="020B0004020202020204" pitchFamily="34" charset="0"/>
              </a:rPr>
              <a:t>Keyword Research and Selection</a:t>
            </a:r>
            <a:endParaRPr lang="en-IN" sz="2200" dirty="0">
              <a:latin typeface="Aptos" panose="020B0004020202020204" pitchFamily="34" charset="0"/>
            </a:endParaRPr>
          </a:p>
          <a:p>
            <a:pPr marL="342900" indent="-342900" rtl="0">
              <a:lnSpc>
                <a:spcPct val="200000"/>
              </a:lnSpc>
              <a:spcBef>
                <a:spcPts val="0"/>
              </a:spcBef>
              <a:spcAft>
                <a:spcPts val="0"/>
              </a:spcAft>
              <a:buFont typeface="Wingdings" panose="05000000000000000000" pitchFamily="2" charset="2"/>
              <a:buChar char="Ø"/>
            </a:pPr>
            <a:r>
              <a:rPr lang="en-US" sz="2200" i="0" dirty="0">
                <a:effectLst/>
                <a:latin typeface="Aptos" panose="020B0004020202020204" pitchFamily="34" charset="0"/>
              </a:rPr>
              <a:t>Ad Copywriting and Creative Development Suggestion</a:t>
            </a:r>
            <a:endParaRPr lang="en-IN" sz="2200" i="0" dirty="0">
              <a:effectLst/>
              <a:latin typeface="Aptos" panose="020B0004020202020204" pitchFamily="34" charset="0"/>
            </a:endParaRPr>
          </a:p>
          <a:p>
            <a:pPr marL="342900" indent="-342900" rtl="0">
              <a:lnSpc>
                <a:spcPct val="200000"/>
              </a:lnSpc>
              <a:spcBef>
                <a:spcPts val="0"/>
              </a:spcBef>
              <a:spcAft>
                <a:spcPts val="0"/>
              </a:spcAft>
              <a:buFont typeface="Wingdings" panose="05000000000000000000" pitchFamily="2" charset="2"/>
              <a:buChar char="Ø"/>
            </a:pPr>
            <a:r>
              <a:rPr lang="en-IN" sz="2200" i="0" strike="noStrike" dirty="0">
                <a:effectLst/>
                <a:latin typeface="Aptos" panose="020B0004020202020204" pitchFamily="34" charset="0"/>
              </a:rPr>
              <a:t>Campaign Setup and Management</a:t>
            </a:r>
            <a:endParaRPr lang="en-IN" sz="2200" strike="noStrike" dirty="0">
              <a:latin typeface="Aptos" panose="020B0004020202020204" pitchFamily="34" charset="0"/>
            </a:endParaRPr>
          </a:p>
        </p:txBody>
      </p:sp>
      <p:sp>
        <p:nvSpPr>
          <p:cNvPr id="6" name="TextBox 5">
            <a:extLst>
              <a:ext uri="{FF2B5EF4-FFF2-40B4-BE49-F238E27FC236}">
                <a16:creationId xmlns:a16="http://schemas.microsoft.com/office/drawing/2014/main" id="{AE2ABE5C-A3F2-D09E-49D6-A2222173B1FC}"/>
              </a:ext>
            </a:extLst>
          </p:cNvPr>
          <p:cNvSpPr txBox="1"/>
          <p:nvPr/>
        </p:nvSpPr>
        <p:spPr>
          <a:xfrm>
            <a:off x="6358250" y="2275374"/>
            <a:ext cx="5099961" cy="3386761"/>
          </a:xfrm>
          <a:prstGeom prst="rect">
            <a:avLst/>
          </a:prstGeom>
          <a:noFill/>
        </p:spPr>
        <p:txBody>
          <a:bodyPr wrap="square">
            <a:spAutoFit/>
          </a:bodyPr>
          <a:lstStyle/>
          <a:p>
            <a:pPr marL="342900" indent="-342900">
              <a:lnSpc>
                <a:spcPct val="200000"/>
              </a:lnSpc>
              <a:buFont typeface="Wingdings" panose="05000000000000000000" pitchFamily="2" charset="2"/>
              <a:buChar char="Ø"/>
            </a:pPr>
            <a:r>
              <a:rPr lang="en-IN" sz="2200" i="0" dirty="0">
                <a:effectLst/>
                <a:latin typeface="Aptos" panose="020B0004020202020204" pitchFamily="34" charset="0"/>
              </a:rPr>
              <a:t>Performance Monitoring and Analysis</a:t>
            </a:r>
          </a:p>
          <a:p>
            <a:pPr marL="342900" indent="-342900" rtl="0">
              <a:lnSpc>
                <a:spcPct val="200000"/>
              </a:lnSpc>
              <a:spcBef>
                <a:spcPts val="0"/>
              </a:spcBef>
              <a:spcAft>
                <a:spcPts val="0"/>
              </a:spcAft>
              <a:buFont typeface="Wingdings" panose="05000000000000000000" pitchFamily="2" charset="2"/>
              <a:buChar char="Ø"/>
            </a:pPr>
            <a:r>
              <a:rPr lang="en-IN" sz="2200" i="0" dirty="0">
                <a:effectLst/>
                <a:latin typeface="Aptos" panose="020B0004020202020204" pitchFamily="34" charset="0"/>
              </a:rPr>
              <a:t>Conversion Tracking and Optimization</a:t>
            </a:r>
          </a:p>
          <a:p>
            <a:pPr marL="342900" indent="-342900" rtl="0">
              <a:lnSpc>
                <a:spcPct val="200000"/>
              </a:lnSpc>
              <a:spcBef>
                <a:spcPts val="0"/>
              </a:spcBef>
              <a:spcAft>
                <a:spcPts val="0"/>
              </a:spcAft>
              <a:buFont typeface="Wingdings" panose="05000000000000000000" pitchFamily="2" charset="2"/>
              <a:buChar char="Ø"/>
            </a:pPr>
            <a:r>
              <a:rPr lang="en-US" sz="2200" i="0" dirty="0">
                <a:effectLst/>
                <a:latin typeface="Aptos" panose="020B0004020202020204" pitchFamily="34" charset="0"/>
              </a:rPr>
              <a:t>Advising on Industry Trends and Best Practices</a:t>
            </a:r>
            <a:endParaRPr lang="en-IN" sz="2200" dirty="0">
              <a:latin typeface="Aptos" panose="020B0004020202020204" pitchFamily="34" charset="0"/>
            </a:endParaRPr>
          </a:p>
          <a:p>
            <a:pPr marL="342900" indent="-342900" rtl="0">
              <a:lnSpc>
                <a:spcPct val="200000"/>
              </a:lnSpc>
              <a:spcBef>
                <a:spcPts val="0"/>
              </a:spcBef>
              <a:spcAft>
                <a:spcPts val="0"/>
              </a:spcAft>
              <a:buFont typeface="Wingdings" panose="05000000000000000000" pitchFamily="2" charset="2"/>
              <a:buChar char="Ø"/>
            </a:pPr>
            <a:r>
              <a:rPr lang="en-IN" sz="2200" i="0" dirty="0">
                <a:effectLst/>
                <a:latin typeface="Aptos" panose="020B0004020202020204" pitchFamily="34" charset="0"/>
              </a:rPr>
              <a:t>Report on Campaign Performance</a:t>
            </a:r>
            <a:endParaRPr lang="en-US" sz="2200" dirty="0">
              <a:latin typeface="Aptos" panose="020B0004020202020204" pitchFamily="34" charset="0"/>
            </a:endParaRPr>
          </a:p>
        </p:txBody>
      </p:sp>
    </p:spTree>
    <p:extLst>
      <p:ext uri="{BB962C8B-B14F-4D97-AF65-F5344CB8AC3E}">
        <p14:creationId xmlns:p14="http://schemas.microsoft.com/office/powerpoint/2010/main" val="828172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D23EF-297B-8870-54AF-BE622E94604E}"/>
              </a:ext>
            </a:extLst>
          </p:cNvPr>
          <p:cNvSpPr>
            <a:spLocks noGrp="1"/>
          </p:cNvSpPr>
          <p:nvPr>
            <p:ph type="title"/>
          </p:nvPr>
        </p:nvSpPr>
        <p:spPr>
          <a:xfrm>
            <a:off x="1344619" y="1193589"/>
            <a:ext cx="9502762" cy="676926"/>
          </a:xfrm>
        </p:spPr>
        <p:txBody>
          <a:bodyPr>
            <a:noAutofit/>
          </a:bodyPr>
          <a:lstStyle/>
          <a:p>
            <a:pPr rtl="0">
              <a:lnSpc>
                <a:spcPct val="150000"/>
              </a:lnSpc>
              <a:spcBef>
                <a:spcPts val="0"/>
              </a:spcBef>
              <a:spcAft>
                <a:spcPts val="800"/>
              </a:spcAft>
            </a:pPr>
            <a:r>
              <a:rPr lang="en-US" sz="3200" b="1" i="0" u="sng" strike="noStrike" cap="none" dirty="0">
                <a:solidFill>
                  <a:srgbClr val="000000"/>
                </a:solidFill>
                <a:effectLst/>
                <a:latin typeface="Arial" panose="020B0604020202020204" pitchFamily="34" charset="0"/>
                <a:cs typeface="Arial" panose="020B0604020202020204" pitchFamily="34" charset="0"/>
              </a:rPr>
              <a:t>Skills Required For Google Ads Consultants</a:t>
            </a:r>
            <a:endParaRPr lang="en-IN" sz="3200" u="sng" cap="none" dirty="0">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66C1FB0A-7A06-DC1C-7873-7E19EE67F34A}"/>
              </a:ext>
            </a:extLst>
          </p:cNvPr>
          <p:cNvSpPr/>
          <p:nvPr/>
        </p:nvSpPr>
        <p:spPr>
          <a:xfrm>
            <a:off x="0" y="-41830"/>
            <a:ext cx="12192000" cy="67692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IN"/>
          </a:p>
        </p:txBody>
      </p:sp>
      <p:pic>
        <p:nvPicPr>
          <p:cNvPr id="4" name="Picture 3">
            <a:extLst>
              <a:ext uri="{FF2B5EF4-FFF2-40B4-BE49-F238E27FC236}">
                <a16:creationId xmlns:a16="http://schemas.microsoft.com/office/drawing/2014/main" id="{5DB67E08-4837-2C4B-E758-4767152027AB}"/>
              </a:ext>
            </a:extLst>
          </p:cNvPr>
          <p:cNvPicPr>
            <a:picLocks noChangeAspect="1"/>
          </p:cNvPicPr>
          <p:nvPr/>
        </p:nvPicPr>
        <p:blipFill>
          <a:blip r:embed="rId2"/>
          <a:stretch>
            <a:fillRect/>
          </a:stretch>
        </p:blipFill>
        <p:spPr>
          <a:xfrm>
            <a:off x="159232" y="78124"/>
            <a:ext cx="1347835" cy="475517"/>
          </a:xfrm>
          <a:prstGeom prst="rect">
            <a:avLst/>
          </a:prstGeom>
        </p:spPr>
      </p:pic>
      <p:sp>
        <p:nvSpPr>
          <p:cNvPr id="6" name="TextBox 5">
            <a:extLst>
              <a:ext uri="{FF2B5EF4-FFF2-40B4-BE49-F238E27FC236}">
                <a16:creationId xmlns:a16="http://schemas.microsoft.com/office/drawing/2014/main" id="{261D1716-F81A-6B72-5FCC-BB538CC47A20}"/>
              </a:ext>
            </a:extLst>
          </p:cNvPr>
          <p:cNvSpPr txBox="1"/>
          <p:nvPr/>
        </p:nvSpPr>
        <p:spPr>
          <a:xfrm>
            <a:off x="998942" y="2101748"/>
            <a:ext cx="4641461" cy="4063869"/>
          </a:xfrm>
          <a:prstGeom prst="rect">
            <a:avLst/>
          </a:prstGeom>
          <a:noFill/>
        </p:spPr>
        <p:txBody>
          <a:bodyPr wrap="square">
            <a:spAutoFit/>
          </a:bodyPr>
          <a:lstStyle/>
          <a:p>
            <a:pPr marL="285750" indent="-285750">
              <a:lnSpc>
                <a:spcPct val="200000"/>
              </a:lnSpc>
              <a:buFont typeface="Wingdings" panose="05000000000000000000" pitchFamily="2" charset="2"/>
              <a:buChar char="Ø"/>
            </a:pPr>
            <a:r>
              <a:rPr lang="en-IN" sz="2200" i="0" dirty="0">
                <a:effectLst/>
                <a:latin typeface="Aptos" panose="020B0004020202020204" pitchFamily="34" charset="0"/>
              </a:rPr>
              <a:t>Google Ads Platform Proficiency</a:t>
            </a:r>
          </a:p>
          <a:p>
            <a:pPr marL="285750" indent="-285750">
              <a:lnSpc>
                <a:spcPct val="200000"/>
              </a:lnSpc>
              <a:buFont typeface="Wingdings" panose="05000000000000000000" pitchFamily="2" charset="2"/>
              <a:buChar char="Ø"/>
            </a:pPr>
            <a:r>
              <a:rPr lang="en-IN" sz="2200" i="0" dirty="0">
                <a:effectLst/>
                <a:latin typeface="Aptos" panose="020B0004020202020204" pitchFamily="34" charset="0"/>
              </a:rPr>
              <a:t>Analytical Tool Skills</a:t>
            </a:r>
            <a:endParaRPr lang="en-IN" sz="2200" dirty="0">
              <a:latin typeface="Aptos" panose="020B0004020202020204" pitchFamily="34" charset="0"/>
            </a:endParaRPr>
          </a:p>
          <a:p>
            <a:pPr marL="285750" indent="-285750">
              <a:lnSpc>
                <a:spcPct val="200000"/>
              </a:lnSpc>
              <a:buFont typeface="Wingdings" panose="05000000000000000000" pitchFamily="2" charset="2"/>
              <a:buChar char="Ø"/>
            </a:pPr>
            <a:r>
              <a:rPr lang="en-IN" sz="2200" i="0" dirty="0">
                <a:effectLst/>
                <a:latin typeface="Aptos" panose="020B0004020202020204" pitchFamily="34" charset="0"/>
              </a:rPr>
              <a:t>Keyword Research and Selection</a:t>
            </a:r>
          </a:p>
          <a:p>
            <a:pPr marL="285750" indent="-285750">
              <a:lnSpc>
                <a:spcPct val="200000"/>
              </a:lnSpc>
              <a:buFont typeface="Wingdings" panose="05000000000000000000" pitchFamily="2" charset="2"/>
              <a:buChar char="Ø"/>
            </a:pPr>
            <a:r>
              <a:rPr lang="en-US" sz="2200" i="0" dirty="0">
                <a:effectLst/>
                <a:latin typeface="Aptos" panose="020B0004020202020204" pitchFamily="34" charset="0"/>
              </a:rPr>
              <a:t>Ad Copywriting and Creative Skills</a:t>
            </a:r>
            <a:endParaRPr lang="en-IN" sz="2200" dirty="0">
              <a:latin typeface="Aptos" panose="020B0004020202020204" pitchFamily="34" charset="0"/>
            </a:endParaRPr>
          </a:p>
          <a:p>
            <a:pPr marL="285750" indent="-285750">
              <a:lnSpc>
                <a:spcPct val="200000"/>
              </a:lnSpc>
              <a:buFont typeface="Wingdings" panose="05000000000000000000" pitchFamily="2" charset="2"/>
              <a:buChar char="Ø"/>
            </a:pPr>
            <a:r>
              <a:rPr lang="en-IN" sz="2200" i="0" dirty="0">
                <a:effectLst/>
                <a:latin typeface="Aptos" panose="020B0004020202020204" pitchFamily="34" charset="0"/>
              </a:rPr>
              <a:t>Conversion Tracking and Optimization</a:t>
            </a:r>
            <a:endParaRPr lang="en-IN" sz="2200" i="0" strike="noStrike" dirty="0">
              <a:effectLst/>
              <a:latin typeface="Aptos" panose="020B0004020202020204" pitchFamily="34" charset="0"/>
            </a:endParaRPr>
          </a:p>
        </p:txBody>
      </p:sp>
      <p:sp>
        <p:nvSpPr>
          <p:cNvPr id="8" name="TextBox 7">
            <a:extLst>
              <a:ext uri="{FF2B5EF4-FFF2-40B4-BE49-F238E27FC236}">
                <a16:creationId xmlns:a16="http://schemas.microsoft.com/office/drawing/2014/main" id="{BA1217D9-486F-E096-1B35-797B0A969F41}"/>
              </a:ext>
            </a:extLst>
          </p:cNvPr>
          <p:cNvSpPr txBox="1"/>
          <p:nvPr/>
        </p:nvSpPr>
        <p:spPr>
          <a:xfrm>
            <a:off x="5861784" y="2101749"/>
            <a:ext cx="5845671" cy="3386761"/>
          </a:xfrm>
          <a:prstGeom prst="rect">
            <a:avLst/>
          </a:prstGeom>
          <a:noFill/>
        </p:spPr>
        <p:txBody>
          <a:bodyPr wrap="square">
            <a:spAutoFit/>
          </a:bodyPr>
          <a:lstStyle/>
          <a:p>
            <a:pPr marL="285750" indent="-285750">
              <a:lnSpc>
                <a:spcPct val="200000"/>
              </a:lnSpc>
              <a:buFont typeface="Wingdings" panose="05000000000000000000" pitchFamily="2" charset="2"/>
              <a:buChar char="Ø"/>
            </a:pPr>
            <a:r>
              <a:rPr lang="en-IN" sz="2200" i="0" dirty="0">
                <a:effectLst/>
                <a:latin typeface="Aptos" panose="020B0004020202020204" pitchFamily="34" charset="0"/>
              </a:rPr>
              <a:t>Budget Management</a:t>
            </a:r>
          </a:p>
          <a:p>
            <a:pPr marL="285750" indent="-285750">
              <a:lnSpc>
                <a:spcPct val="200000"/>
              </a:lnSpc>
              <a:buFont typeface="Wingdings" panose="05000000000000000000" pitchFamily="2" charset="2"/>
              <a:buChar char="Ø"/>
            </a:pPr>
            <a:r>
              <a:rPr lang="en-US" sz="2200" i="0" dirty="0">
                <a:effectLst/>
                <a:latin typeface="Aptos" panose="020B0004020202020204" pitchFamily="34" charset="0"/>
              </a:rPr>
              <a:t>Stay Updated with Industry Trends</a:t>
            </a:r>
            <a:endParaRPr lang="en-IN" sz="2200" dirty="0">
              <a:latin typeface="Aptos" panose="020B0004020202020204" pitchFamily="34" charset="0"/>
            </a:endParaRPr>
          </a:p>
          <a:p>
            <a:pPr marL="285750" indent="-285750">
              <a:lnSpc>
                <a:spcPct val="200000"/>
              </a:lnSpc>
              <a:buFont typeface="Wingdings" panose="05000000000000000000" pitchFamily="2" charset="2"/>
              <a:buChar char="Ø"/>
            </a:pPr>
            <a:r>
              <a:rPr lang="en-IN" sz="2200" i="0" dirty="0">
                <a:effectLst/>
                <a:latin typeface="Aptos" panose="020B0004020202020204" pitchFamily="34" charset="0"/>
              </a:rPr>
              <a:t>Communication and Client Management</a:t>
            </a:r>
          </a:p>
          <a:p>
            <a:pPr marL="285750" indent="-285750">
              <a:lnSpc>
                <a:spcPct val="200000"/>
              </a:lnSpc>
              <a:buFont typeface="Wingdings" panose="05000000000000000000" pitchFamily="2" charset="2"/>
              <a:buChar char="Ø"/>
            </a:pPr>
            <a:r>
              <a:rPr lang="en-US" sz="2200" i="0" dirty="0">
                <a:effectLst/>
                <a:latin typeface="Aptos" panose="020B0004020202020204" pitchFamily="34" charset="0"/>
              </a:rPr>
              <a:t>Attention to Detail and Learning Agility</a:t>
            </a:r>
            <a:endParaRPr lang="en-IN" sz="2200" dirty="0">
              <a:latin typeface="Aptos" panose="020B0004020202020204" pitchFamily="34" charset="0"/>
            </a:endParaRPr>
          </a:p>
          <a:p>
            <a:pPr marL="285750" indent="-285750">
              <a:lnSpc>
                <a:spcPct val="200000"/>
              </a:lnSpc>
              <a:buFont typeface="Wingdings" panose="05000000000000000000" pitchFamily="2" charset="2"/>
              <a:buChar char="Ø"/>
            </a:pPr>
            <a:r>
              <a:rPr lang="en-IN" sz="2200" i="0" dirty="0">
                <a:effectLst/>
                <a:latin typeface="Aptos" panose="020B0004020202020204" pitchFamily="34" charset="0"/>
              </a:rPr>
              <a:t>Leadership Skills and Professionalism</a:t>
            </a:r>
            <a:endParaRPr lang="en-IN" sz="2200" dirty="0">
              <a:latin typeface="Aptos" panose="020B0004020202020204" pitchFamily="34" charset="0"/>
            </a:endParaRPr>
          </a:p>
        </p:txBody>
      </p:sp>
    </p:spTree>
    <p:extLst>
      <p:ext uri="{BB962C8B-B14F-4D97-AF65-F5344CB8AC3E}">
        <p14:creationId xmlns:p14="http://schemas.microsoft.com/office/powerpoint/2010/main" val="1589570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D23EF-297B-8870-54AF-BE622E94604E}"/>
              </a:ext>
            </a:extLst>
          </p:cNvPr>
          <p:cNvSpPr>
            <a:spLocks noGrp="1"/>
          </p:cNvSpPr>
          <p:nvPr>
            <p:ph type="title"/>
          </p:nvPr>
        </p:nvSpPr>
        <p:spPr>
          <a:xfrm>
            <a:off x="1096027" y="971473"/>
            <a:ext cx="10377287" cy="1038459"/>
          </a:xfrm>
        </p:spPr>
        <p:txBody>
          <a:bodyPr>
            <a:noAutofit/>
          </a:bodyPr>
          <a:lstStyle/>
          <a:p>
            <a:pPr rtl="0">
              <a:lnSpc>
                <a:spcPct val="150000"/>
              </a:lnSpc>
              <a:spcBef>
                <a:spcPts val="0"/>
              </a:spcBef>
              <a:spcAft>
                <a:spcPts val="800"/>
              </a:spcAft>
            </a:pPr>
            <a:r>
              <a:rPr lang="en-US" sz="3200" b="1" i="0" u="sng" strike="noStrike" cap="none" dirty="0">
                <a:solidFill>
                  <a:srgbClr val="000000"/>
                </a:solidFill>
                <a:effectLst/>
                <a:latin typeface="Arial" panose="020B0604020202020204" pitchFamily="34" charset="0"/>
                <a:cs typeface="Arial" panose="020B0604020202020204" pitchFamily="34" charset="0"/>
              </a:rPr>
              <a:t>Services Offered By Google Ads Consultants</a:t>
            </a:r>
            <a:endParaRPr lang="en-IN" sz="3200" b="1" u="sng" cap="none" dirty="0">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66C1FB0A-7A06-DC1C-7873-7E19EE67F34A}"/>
              </a:ext>
            </a:extLst>
          </p:cNvPr>
          <p:cNvSpPr/>
          <p:nvPr/>
        </p:nvSpPr>
        <p:spPr>
          <a:xfrm>
            <a:off x="0" y="-41830"/>
            <a:ext cx="12192000" cy="67692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IN"/>
          </a:p>
        </p:txBody>
      </p:sp>
      <p:pic>
        <p:nvPicPr>
          <p:cNvPr id="4" name="Picture 3">
            <a:extLst>
              <a:ext uri="{FF2B5EF4-FFF2-40B4-BE49-F238E27FC236}">
                <a16:creationId xmlns:a16="http://schemas.microsoft.com/office/drawing/2014/main" id="{5DB67E08-4837-2C4B-E758-4767152027AB}"/>
              </a:ext>
            </a:extLst>
          </p:cNvPr>
          <p:cNvPicPr>
            <a:picLocks noChangeAspect="1"/>
          </p:cNvPicPr>
          <p:nvPr/>
        </p:nvPicPr>
        <p:blipFill>
          <a:blip r:embed="rId2"/>
          <a:stretch>
            <a:fillRect/>
          </a:stretch>
        </p:blipFill>
        <p:spPr>
          <a:xfrm>
            <a:off x="159232" y="78124"/>
            <a:ext cx="1347835" cy="475517"/>
          </a:xfrm>
          <a:prstGeom prst="rect">
            <a:avLst/>
          </a:prstGeom>
        </p:spPr>
      </p:pic>
      <p:sp>
        <p:nvSpPr>
          <p:cNvPr id="7" name="TextBox 6">
            <a:extLst>
              <a:ext uri="{FF2B5EF4-FFF2-40B4-BE49-F238E27FC236}">
                <a16:creationId xmlns:a16="http://schemas.microsoft.com/office/drawing/2014/main" id="{603933A3-9DB3-D0A0-99A8-76F1942176E7}"/>
              </a:ext>
            </a:extLst>
          </p:cNvPr>
          <p:cNvSpPr txBox="1"/>
          <p:nvPr/>
        </p:nvSpPr>
        <p:spPr>
          <a:xfrm>
            <a:off x="1096027" y="2091387"/>
            <a:ext cx="5102642" cy="4106189"/>
          </a:xfrm>
          <a:prstGeom prst="rect">
            <a:avLst/>
          </a:prstGeom>
          <a:noFill/>
        </p:spPr>
        <p:txBody>
          <a:bodyPr wrap="square">
            <a:spAutoFit/>
          </a:bodyPr>
          <a:lstStyle/>
          <a:p>
            <a:pPr marL="342900" indent="-342900">
              <a:lnSpc>
                <a:spcPct val="150000"/>
              </a:lnSpc>
              <a:buFont typeface="Wingdings" panose="05000000000000000000" pitchFamily="2" charset="2"/>
              <a:buChar char="Ø"/>
            </a:pPr>
            <a:r>
              <a:rPr lang="en-US" sz="2200" i="0" dirty="0">
                <a:effectLst/>
                <a:latin typeface="Aptos" panose="020B0004020202020204" pitchFamily="34" charset="0"/>
              </a:rPr>
              <a:t>Google Ads Campaign Budget Analysis</a:t>
            </a:r>
          </a:p>
          <a:p>
            <a:pPr marL="342900" indent="-342900">
              <a:lnSpc>
                <a:spcPct val="150000"/>
              </a:lnSpc>
              <a:buFont typeface="Wingdings" panose="05000000000000000000" pitchFamily="2" charset="2"/>
              <a:buChar char="Ø"/>
            </a:pPr>
            <a:r>
              <a:rPr lang="en-IN" sz="2200" i="0" dirty="0">
                <a:effectLst/>
                <a:latin typeface="Aptos" panose="020B0004020202020204" pitchFamily="34" charset="0"/>
              </a:rPr>
              <a:t>Keyword Research and Planning</a:t>
            </a:r>
            <a:endParaRPr lang="en-US" sz="2200" dirty="0">
              <a:latin typeface="Aptos" panose="020B0004020202020204" pitchFamily="34" charset="0"/>
            </a:endParaRPr>
          </a:p>
          <a:p>
            <a:pPr marL="342900" indent="-342900">
              <a:lnSpc>
                <a:spcPct val="150000"/>
              </a:lnSpc>
              <a:buFont typeface="Wingdings" panose="05000000000000000000" pitchFamily="2" charset="2"/>
              <a:buChar char="Ø"/>
            </a:pPr>
            <a:r>
              <a:rPr lang="en-IN" sz="2200" i="0" dirty="0">
                <a:effectLst/>
                <a:latin typeface="Aptos" panose="020B0004020202020204" pitchFamily="34" charset="0"/>
              </a:rPr>
              <a:t>Paid Campaign Analysis &amp; Implementation</a:t>
            </a:r>
            <a:endParaRPr lang="en-US" sz="2200" i="0" dirty="0">
              <a:effectLst/>
              <a:latin typeface="Aptos" panose="020B0004020202020204" pitchFamily="34" charset="0"/>
            </a:endParaRPr>
          </a:p>
          <a:p>
            <a:pPr marL="342900" indent="-342900">
              <a:lnSpc>
                <a:spcPct val="150000"/>
              </a:lnSpc>
              <a:buFont typeface="Wingdings" panose="05000000000000000000" pitchFamily="2" charset="2"/>
              <a:buChar char="Ø"/>
            </a:pPr>
            <a:r>
              <a:rPr lang="en-IN" sz="2200" i="0" dirty="0">
                <a:effectLst/>
                <a:latin typeface="Aptos" panose="020B0004020202020204" pitchFamily="34" charset="0"/>
              </a:rPr>
              <a:t>Competitor Ads Review</a:t>
            </a:r>
            <a:endParaRPr lang="en-US" sz="2200" dirty="0">
              <a:latin typeface="Aptos" panose="020B0004020202020204" pitchFamily="34" charset="0"/>
            </a:endParaRPr>
          </a:p>
          <a:p>
            <a:pPr marL="342900" indent="-342900">
              <a:lnSpc>
                <a:spcPct val="150000"/>
              </a:lnSpc>
              <a:buFont typeface="Wingdings" panose="05000000000000000000" pitchFamily="2" charset="2"/>
              <a:buChar char="Ø"/>
            </a:pPr>
            <a:r>
              <a:rPr lang="en-US" sz="2200" i="0" dirty="0">
                <a:effectLst/>
                <a:latin typeface="Aptos" panose="020B0004020202020204" pitchFamily="34" charset="0"/>
              </a:rPr>
              <a:t>Landing Page Creation and Optimization</a:t>
            </a:r>
            <a:endParaRPr lang="en-IN" sz="2200" dirty="0">
              <a:latin typeface="Aptos" panose="020B0004020202020204" pitchFamily="34" charset="0"/>
            </a:endParaRPr>
          </a:p>
        </p:txBody>
      </p:sp>
      <p:sp>
        <p:nvSpPr>
          <p:cNvPr id="9" name="TextBox 8">
            <a:extLst>
              <a:ext uri="{FF2B5EF4-FFF2-40B4-BE49-F238E27FC236}">
                <a16:creationId xmlns:a16="http://schemas.microsoft.com/office/drawing/2014/main" id="{4BE2FCDD-991B-8AEA-7348-1D5BAF998A4A}"/>
              </a:ext>
            </a:extLst>
          </p:cNvPr>
          <p:cNvSpPr txBox="1"/>
          <p:nvPr/>
        </p:nvSpPr>
        <p:spPr>
          <a:xfrm>
            <a:off x="6198669" y="2132593"/>
            <a:ext cx="5274645" cy="3090526"/>
          </a:xfrm>
          <a:prstGeom prst="rect">
            <a:avLst/>
          </a:prstGeom>
          <a:noFill/>
        </p:spPr>
        <p:txBody>
          <a:bodyPr wrap="square">
            <a:spAutoFit/>
          </a:bodyPr>
          <a:lstStyle/>
          <a:p>
            <a:pPr marL="342900" indent="-342900">
              <a:lnSpc>
                <a:spcPct val="150000"/>
              </a:lnSpc>
              <a:buFont typeface="Wingdings" panose="05000000000000000000" pitchFamily="2" charset="2"/>
              <a:buChar char="Ø"/>
            </a:pPr>
            <a:r>
              <a:rPr lang="en-US" sz="2200" i="0" dirty="0">
                <a:effectLst/>
                <a:latin typeface="Aptos" panose="020B0004020202020204" pitchFamily="34" charset="0"/>
              </a:rPr>
              <a:t>Google Ad Copy Creation &amp; Testing</a:t>
            </a:r>
          </a:p>
          <a:p>
            <a:pPr marL="342900" indent="-342900">
              <a:lnSpc>
                <a:spcPct val="150000"/>
              </a:lnSpc>
              <a:buFont typeface="Wingdings" panose="05000000000000000000" pitchFamily="2" charset="2"/>
              <a:buChar char="Ø"/>
            </a:pPr>
            <a:r>
              <a:rPr lang="en-IN" sz="2200" i="0" dirty="0">
                <a:effectLst/>
                <a:latin typeface="Aptos" panose="020B0004020202020204" pitchFamily="34" charset="0"/>
              </a:rPr>
              <a:t>Conversion Rate Optimization &amp; Analytics</a:t>
            </a:r>
            <a:endParaRPr lang="en-US" sz="2200" dirty="0">
              <a:latin typeface="Aptos" panose="020B0004020202020204" pitchFamily="34" charset="0"/>
            </a:endParaRPr>
          </a:p>
          <a:p>
            <a:pPr marL="342900" indent="-342900">
              <a:lnSpc>
                <a:spcPct val="150000"/>
              </a:lnSpc>
              <a:buFont typeface="Wingdings" panose="05000000000000000000" pitchFamily="2" charset="2"/>
              <a:buChar char="Ø"/>
            </a:pPr>
            <a:r>
              <a:rPr lang="en-IN" sz="2200" i="0" dirty="0">
                <a:effectLst/>
                <a:latin typeface="Aptos" panose="020B0004020202020204" pitchFamily="34" charset="0"/>
              </a:rPr>
              <a:t>Ongoing Bid Adjustments</a:t>
            </a:r>
            <a:endParaRPr lang="en-US" sz="2200" i="0" dirty="0">
              <a:effectLst/>
              <a:latin typeface="Aptos" panose="020B0004020202020204" pitchFamily="34" charset="0"/>
            </a:endParaRPr>
          </a:p>
          <a:p>
            <a:pPr marL="342900" indent="-342900">
              <a:lnSpc>
                <a:spcPct val="150000"/>
              </a:lnSpc>
              <a:buFont typeface="Wingdings" panose="05000000000000000000" pitchFamily="2" charset="2"/>
              <a:buChar char="Ø"/>
            </a:pPr>
            <a:r>
              <a:rPr lang="en-IN" sz="2200" i="0" dirty="0">
                <a:effectLst/>
                <a:latin typeface="Aptos" panose="020B0004020202020204" pitchFamily="34" charset="0"/>
              </a:rPr>
              <a:t>Monthly &amp; Real-time In-Depth Reporting</a:t>
            </a:r>
            <a:endParaRPr lang="en-IN" sz="2200" dirty="0">
              <a:latin typeface="Aptos" panose="020B0004020202020204" pitchFamily="34" charset="0"/>
            </a:endParaRPr>
          </a:p>
        </p:txBody>
      </p:sp>
    </p:spTree>
    <p:extLst>
      <p:ext uri="{BB962C8B-B14F-4D97-AF65-F5344CB8AC3E}">
        <p14:creationId xmlns:p14="http://schemas.microsoft.com/office/powerpoint/2010/main" val="3878349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D23EF-297B-8870-54AF-BE622E94604E}"/>
              </a:ext>
            </a:extLst>
          </p:cNvPr>
          <p:cNvSpPr>
            <a:spLocks noGrp="1"/>
          </p:cNvSpPr>
          <p:nvPr>
            <p:ph type="title"/>
          </p:nvPr>
        </p:nvSpPr>
        <p:spPr>
          <a:xfrm>
            <a:off x="768981" y="1111211"/>
            <a:ext cx="8756421" cy="1040014"/>
          </a:xfrm>
        </p:spPr>
        <p:txBody>
          <a:bodyPr>
            <a:noAutofit/>
          </a:bodyPr>
          <a:lstStyle/>
          <a:p>
            <a:pPr algn="ctr" rtl="0">
              <a:spcBef>
                <a:spcPts val="0"/>
              </a:spcBef>
              <a:spcAft>
                <a:spcPts val="0"/>
              </a:spcAft>
            </a:pPr>
            <a:r>
              <a:rPr lang="en-US" sz="3200" b="1" i="0" u="sng" strike="noStrike" cap="none" dirty="0">
                <a:solidFill>
                  <a:srgbClr val="0E101A"/>
                </a:solidFill>
                <a:effectLst/>
                <a:latin typeface="Arial" panose="020B0604020202020204" pitchFamily="34" charset="0"/>
                <a:cs typeface="Arial" panose="020B0604020202020204" pitchFamily="34" charset="0"/>
              </a:rPr>
              <a:t>Benefits Of A Google Ads Consultant</a:t>
            </a:r>
            <a:endParaRPr lang="en-IN" sz="3200" b="1" u="sng" cap="none" dirty="0">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66C1FB0A-7A06-DC1C-7873-7E19EE67F34A}"/>
              </a:ext>
            </a:extLst>
          </p:cNvPr>
          <p:cNvSpPr/>
          <p:nvPr/>
        </p:nvSpPr>
        <p:spPr>
          <a:xfrm>
            <a:off x="0" y="-41830"/>
            <a:ext cx="12192000" cy="67692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IN"/>
          </a:p>
        </p:txBody>
      </p:sp>
      <p:pic>
        <p:nvPicPr>
          <p:cNvPr id="4" name="Picture 3">
            <a:extLst>
              <a:ext uri="{FF2B5EF4-FFF2-40B4-BE49-F238E27FC236}">
                <a16:creationId xmlns:a16="http://schemas.microsoft.com/office/drawing/2014/main" id="{5DB67E08-4837-2C4B-E758-4767152027AB}"/>
              </a:ext>
            </a:extLst>
          </p:cNvPr>
          <p:cNvPicPr>
            <a:picLocks noChangeAspect="1"/>
          </p:cNvPicPr>
          <p:nvPr/>
        </p:nvPicPr>
        <p:blipFill>
          <a:blip r:embed="rId2"/>
          <a:stretch>
            <a:fillRect/>
          </a:stretch>
        </p:blipFill>
        <p:spPr>
          <a:xfrm>
            <a:off x="159232" y="78124"/>
            <a:ext cx="1347835" cy="475517"/>
          </a:xfrm>
          <a:prstGeom prst="rect">
            <a:avLst/>
          </a:prstGeom>
        </p:spPr>
      </p:pic>
      <p:sp>
        <p:nvSpPr>
          <p:cNvPr id="6" name="TextBox 5">
            <a:extLst>
              <a:ext uri="{FF2B5EF4-FFF2-40B4-BE49-F238E27FC236}">
                <a16:creationId xmlns:a16="http://schemas.microsoft.com/office/drawing/2014/main" id="{E1533C54-4DD4-268C-516D-2B3EAEA7C7CD}"/>
              </a:ext>
            </a:extLst>
          </p:cNvPr>
          <p:cNvSpPr txBox="1"/>
          <p:nvPr/>
        </p:nvSpPr>
        <p:spPr>
          <a:xfrm>
            <a:off x="1670697" y="2232680"/>
            <a:ext cx="8573220" cy="4106189"/>
          </a:xfrm>
          <a:prstGeom prst="rect">
            <a:avLst/>
          </a:prstGeom>
          <a:noFill/>
        </p:spPr>
        <p:txBody>
          <a:bodyPr wrap="square">
            <a:spAutoFit/>
          </a:bodyPr>
          <a:lstStyle/>
          <a:p>
            <a:pPr marL="342900" indent="-342900" rtl="0">
              <a:lnSpc>
                <a:spcPct val="150000"/>
              </a:lnSpc>
              <a:spcBef>
                <a:spcPts val="0"/>
              </a:spcBef>
              <a:spcAft>
                <a:spcPts val="0"/>
              </a:spcAft>
              <a:buFont typeface="Wingdings" panose="05000000000000000000" pitchFamily="2" charset="2"/>
              <a:buChar char="Ø"/>
            </a:pPr>
            <a:r>
              <a:rPr lang="en-IN" sz="2200" i="0" dirty="0">
                <a:effectLst/>
                <a:latin typeface="Aptos" panose="020B0004020202020204" pitchFamily="34" charset="0"/>
              </a:rPr>
              <a:t>Extensive Knowledge and Experience</a:t>
            </a:r>
          </a:p>
          <a:p>
            <a:pPr marL="342900" indent="-342900" rtl="0">
              <a:lnSpc>
                <a:spcPct val="150000"/>
              </a:lnSpc>
              <a:spcBef>
                <a:spcPts val="0"/>
              </a:spcBef>
              <a:spcAft>
                <a:spcPts val="0"/>
              </a:spcAft>
              <a:buFont typeface="Wingdings" panose="05000000000000000000" pitchFamily="2" charset="2"/>
              <a:buChar char="Ø"/>
            </a:pPr>
            <a:r>
              <a:rPr lang="en-IN" sz="2200" i="0" dirty="0">
                <a:effectLst/>
                <a:latin typeface="Aptos" panose="020B0004020202020204" pitchFamily="34" charset="0"/>
              </a:rPr>
              <a:t>Results-Oriented</a:t>
            </a:r>
            <a:endParaRPr lang="en-IN" sz="2200" dirty="0">
              <a:latin typeface="Aptos" panose="020B0004020202020204" pitchFamily="34" charset="0"/>
            </a:endParaRPr>
          </a:p>
          <a:p>
            <a:pPr marL="342900" indent="-342900" rtl="0">
              <a:lnSpc>
                <a:spcPct val="150000"/>
              </a:lnSpc>
              <a:spcBef>
                <a:spcPts val="0"/>
              </a:spcBef>
              <a:spcAft>
                <a:spcPts val="0"/>
              </a:spcAft>
              <a:buFont typeface="Wingdings" panose="05000000000000000000" pitchFamily="2" charset="2"/>
              <a:buChar char="Ø"/>
            </a:pPr>
            <a:r>
              <a:rPr lang="en-IN" sz="2200" i="0" dirty="0">
                <a:effectLst/>
                <a:latin typeface="Aptos" panose="020B0004020202020204" pitchFamily="34" charset="0"/>
              </a:rPr>
              <a:t>Creates Advertising Strategies</a:t>
            </a:r>
          </a:p>
          <a:p>
            <a:pPr marL="342900" indent="-342900" rtl="0">
              <a:lnSpc>
                <a:spcPct val="150000"/>
              </a:lnSpc>
              <a:spcBef>
                <a:spcPts val="0"/>
              </a:spcBef>
              <a:spcAft>
                <a:spcPts val="0"/>
              </a:spcAft>
              <a:buFont typeface="Wingdings" panose="05000000000000000000" pitchFamily="2" charset="2"/>
              <a:buChar char="Ø"/>
            </a:pPr>
            <a:r>
              <a:rPr lang="en-US" sz="2200" i="0" dirty="0">
                <a:effectLst/>
                <a:latin typeface="Aptos" panose="020B0004020202020204" pitchFamily="34" charset="0"/>
              </a:rPr>
              <a:t>Constantly Monitors and Optimizes Campaigns</a:t>
            </a:r>
            <a:endParaRPr lang="en-IN" sz="2200" dirty="0">
              <a:latin typeface="Aptos" panose="020B0004020202020204" pitchFamily="34" charset="0"/>
            </a:endParaRPr>
          </a:p>
          <a:p>
            <a:pPr marL="342900" indent="-342900" rtl="0">
              <a:lnSpc>
                <a:spcPct val="150000"/>
              </a:lnSpc>
              <a:spcBef>
                <a:spcPts val="0"/>
              </a:spcBef>
              <a:spcAft>
                <a:spcPts val="0"/>
              </a:spcAft>
              <a:buFont typeface="Wingdings" panose="05000000000000000000" pitchFamily="2" charset="2"/>
              <a:buChar char="Ø"/>
            </a:pPr>
            <a:r>
              <a:rPr lang="en-US" sz="2200" i="0" dirty="0">
                <a:effectLst/>
                <a:latin typeface="Aptos" panose="020B0004020202020204" pitchFamily="34" charset="0"/>
              </a:rPr>
              <a:t>Highly Proficient in Technical Aspects of Google</a:t>
            </a:r>
            <a:endParaRPr lang="en-IN" sz="2200" i="0" dirty="0">
              <a:effectLst/>
              <a:latin typeface="Aptos" panose="020B0004020202020204" pitchFamily="34" charset="0"/>
            </a:endParaRPr>
          </a:p>
          <a:p>
            <a:pPr marL="342900" indent="-342900" rtl="0">
              <a:lnSpc>
                <a:spcPct val="150000"/>
              </a:lnSpc>
              <a:spcBef>
                <a:spcPts val="0"/>
              </a:spcBef>
              <a:spcAft>
                <a:spcPts val="0"/>
              </a:spcAft>
              <a:buFont typeface="Wingdings" panose="05000000000000000000" pitchFamily="2" charset="2"/>
              <a:buChar char="Ø"/>
            </a:pPr>
            <a:r>
              <a:rPr lang="en-IN" sz="2200" i="0" dirty="0">
                <a:effectLst/>
                <a:latin typeface="Aptos" panose="020B0004020202020204" pitchFamily="34" charset="0"/>
              </a:rPr>
              <a:t>Data-Driven Approaches</a:t>
            </a:r>
            <a:endParaRPr lang="en-IN" sz="2200" dirty="0">
              <a:latin typeface="Aptos" panose="020B0004020202020204" pitchFamily="34" charset="0"/>
            </a:endParaRPr>
          </a:p>
          <a:p>
            <a:pPr marL="342900" indent="-342900" rtl="0">
              <a:lnSpc>
                <a:spcPct val="150000"/>
              </a:lnSpc>
              <a:spcBef>
                <a:spcPts val="0"/>
              </a:spcBef>
              <a:spcAft>
                <a:spcPts val="0"/>
              </a:spcAft>
              <a:buFont typeface="Wingdings" panose="05000000000000000000" pitchFamily="2" charset="2"/>
              <a:buChar char="Ø"/>
            </a:pPr>
            <a:r>
              <a:rPr lang="en-IN" sz="2200" i="0" dirty="0">
                <a:effectLst/>
                <a:latin typeface="Aptos" panose="020B0004020202020204" pitchFamily="34" charset="0"/>
              </a:rPr>
              <a:t>Keeping Up with Trends</a:t>
            </a:r>
          </a:p>
          <a:p>
            <a:pPr marL="342900" indent="-342900" rtl="0">
              <a:lnSpc>
                <a:spcPct val="150000"/>
              </a:lnSpc>
              <a:spcBef>
                <a:spcPts val="0"/>
              </a:spcBef>
              <a:spcAft>
                <a:spcPts val="0"/>
              </a:spcAft>
              <a:buFont typeface="Wingdings" panose="05000000000000000000" pitchFamily="2" charset="2"/>
              <a:buChar char="Ø"/>
            </a:pPr>
            <a:r>
              <a:rPr lang="en-IN" sz="2200" i="0" dirty="0">
                <a:effectLst/>
                <a:latin typeface="Aptos" panose="020B0004020202020204" pitchFamily="34" charset="0"/>
              </a:rPr>
              <a:t>Cost-Effective Solutions</a:t>
            </a:r>
            <a:endParaRPr lang="en-US" sz="2200" dirty="0">
              <a:effectLst/>
              <a:latin typeface="Aptos" panose="020B0004020202020204" pitchFamily="34" charset="0"/>
            </a:endParaRPr>
          </a:p>
        </p:txBody>
      </p:sp>
    </p:spTree>
    <p:extLst>
      <p:ext uri="{BB962C8B-B14F-4D97-AF65-F5344CB8AC3E}">
        <p14:creationId xmlns:p14="http://schemas.microsoft.com/office/powerpoint/2010/main" val="3755818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D23EF-297B-8870-54AF-BE622E94604E}"/>
              </a:ext>
            </a:extLst>
          </p:cNvPr>
          <p:cNvSpPr>
            <a:spLocks noGrp="1"/>
          </p:cNvSpPr>
          <p:nvPr>
            <p:ph type="title"/>
          </p:nvPr>
        </p:nvSpPr>
        <p:spPr>
          <a:xfrm>
            <a:off x="932406" y="805706"/>
            <a:ext cx="7922348" cy="676926"/>
          </a:xfrm>
        </p:spPr>
        <p:txBody>
          <a:bodyPr>
            <a:noAutofit/>
          </a:bodyPr>
          <a:lstStyle/>
          <a:p>
            <a:pPr algn="ctr" rtl="0">
              <a:lnSpc>
                <a:spcPct val="150000"/>
              </a:lnSpc>
              <a:spcBef>
                <a:spcPts val="0"/>
              </a:spcBef>
              <a:spcAft>
                <a:spcPts val="0"/>
              </a:spcAft>
            </a:pPr>
            <a:r>
              <a:rPr lang="en-US" sz="3200" b="1" i="0" u="sng" strike="noStrike" cap="none" dirty="0">
                <a:solidFill>
                  <a:srgbClr val="000000"/>
                </a:solidFill>
                <a:effectLst/>
                <a:latin typeface="Arial" panose="020B0604020202020204" pitchFamily="34" charset="0"/>
                <a:cs typeface="Arial" panose="020B0604020202020204" pitchFamily="34" charset="0"/>
              </a:rPr>
              <a:t>How To Bid For Google Ads</a:t>
            </a:r>
            <a:endParaRPr lang="en-IN" sz="3200" b="1" u="sng" cap="none" dirty="0">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66C1FB0A-7A06-DC1C-7873-7E19EE67F34A}"/>
              </a:ext>
            </a:extLst>
          </p:cNvPr>
          <p:cNvSpPr/>
          <p:nvPr/>
        </p:nvSpPr>
        <p:spPr>
          <a:xfrm>
            <a:off x="0" y="-41830"/>
            <a:ext cx="12192000" cy="67692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IN"/>
          </a:p>
        </p:txBody>
      </p:sp>
      <p:pic>
        <p:nvPicPr>
          <p:cNvPr id="4" name="Picture 3">
            <a:extLst>
              <a:ext uri="{FF2B5EF4-FFF2-40B4-BE49-F238E27FC236}">
                <a16:creationId xmlns:a16="http://schemas.microsoft.com/office/drawing/2014/main" id="{5DB67E08-4837-2C4B-E758-4767152027AB}"/>
              </a:ext>
            </a:extLst>
          </p:cNvPr>
          <p:cNvPicPr>
            <a:picLocks noChangeAspect="1"/>
          </p:cNvPicPr>
          <p:nvPr/>
        </p:nvPicPr>
        <p:blipFill>
          <a:blip r:embed="rId2"/>
          <a:stretch>
            <a:fillRect/>
          </a:stretch>
        </p:blipFill>
        <p:spPr>
          <a:xfrm>
            <a:off x="159232" y="78124"/>
            <a:ext cx="1347835" cy="475517"/>
          </a:xfrm>
          <a:prstGeom prst="rect">
            <a:avLst/>
          </a:prstGeom>
        </p:spPr>
      </p:pic>
      <p:sp>
        <p:nvSpPr>
          <p:cNvPr id="8" name="TextBox 7">
            <a:extLst>
              <a:ext uri="{FF2B5EF4-FFF2-40B4-BE49-F238E27FC236}">
                <a16:creationId xmlns:a16="http://schemas.microsoft.com/office/drawing/2014/main" id="{CEDDCE18-88D6-F3ED-6727-48D33A625D77}"/>
              </a:ext>
            </a:extLst>
          </p:cNvPr>
          <p:cNvSpPr txBox="1"/>
          <p:nvPr/>
        </p:nvSpPr>
        <p:spPr>
          <a:xfrm>
            <a:off x="760395" y="1939696"/>
            <a:ext cx="11431605" cy="4431983"/>
          </a:xfrm>
          <a:prstGeom prst="rect">
            <a:avLst/>
          </a:prstGeom>
          <a:noFill/>
        </p:spPr>
        <p:txBody>
          <a:bodyPr wrap="square">
            <a:spAutoFit/>
          </a:bodyPr>
          <a:lstStyle/>
          <a:p>
            <a:pPr rtl="0">
              <a:spcBef>
                <a:spcPts val="0"/>
              </a:spcBef>
              <a:spcAft>
                <a:spcPts val="0"/>
              </a:spcAft>
            </a:pPr>
            <a:r>
              <a:rPr lang="en-US" sz="1800" b="1" i="0" u="sng" dirty="0">
                <a:solidFill>
                  <a:schemeClr val="bg1"/>
                </a:solidFill>
                <a:effectLst/>
                <a:latin typeface="Aptos" panose="020B0004020202020204" pitchFamily="34" charset="0"/>
              </a:rPr>
              <a:t>Clicks</a:t>
            </a:r>
            <a:r>
              <a:rPr lang="en-US" dirty="0">
                <a:latin typeface="Aptos" panose="020B0004020202020204" pitchFamily="34" charset="0"/>
              </a:rPr>
              <a:t> </a:t>
            </a:r>
            <a:r>
              <a:rPr lang="en-US" b="1" dirty="0">
                <a:solidFill>
                  <a:schemeClr val="bg1"/>
                </a:solidFill>
                <a:latin typeface="Aptos" panose="020B0004020202020204" pitchFamily="34" charset="0"/>
              </a:rPr>
              <a:t>-  </a:t>
            </a:r>
            <a:r>
              <a:rPr lang="en-US" dirty="0">
                <a:latin typeface="Aptos" panose="020B0004020202020204" pitchFamily="34" charset="0"/>
              </a:rPr>
              <a:t> </a:t>
            </a:r>
            <a:r>
              <a:rPr lang="en-US" sz="1800" b="0" i="0" u="none" strike="noStrike" dirty="0" err="1">
                <a:effectLst/>
                <a:latin typeface="Aptos" panose="020B0004020202020204" pitchFamily="34" charset="0"/>
              </a:rPr>
              <a:t>Opt</a:t>
            </a:r>
            <a:r>
              <a:rPr lang="en-US" sz="1800" b="0" i="0" u="none" strike="noStrike" dirty="0">
                <a:effectLst/>
                <a:latin typeface="Aptos" panose="020B0004020202020204" pitchFamily="34" charset="0"/>
              </a:rPr>
              <a:t> for the Manual CPC (Cost-Per-Click) bidding strategy.</a:t>
            </a:r>
            <a:endParaRPr lang="en-US" b="0" dirty="0">
              <a:effectLst/>
              <a:latin typeface="Aptos" panose="020B0004020202020204" pitchFamily="34" charset="0"/>
            </a:endParaRPr>
          </a:p>
          <a:p>
            <a:pPr marL="914400" rtl="0">
              <a:spcBef>
                <a:spcPts val="0"/>
              </a:spcBef>
              <a:spcAft>
                <a:spcPts val="0"/>
              </a:spcAft>
            </a:pPr>
            <a:r>
              <a:rPr lang="en-US" sz="1800" b="0" i="0" u="none" strike="noStrike" dirty="0">
                <a:effectLst/>
                <a:latin typeface="Aptos" panose="020B0004020202020204" pitchFamily="34" charset="0"/>
              </a:rPr>
              <a:t>Regularly observe your campaign's performance to provide your bids align with your funding and objectives.</a:t>
            </a:r>
          </a:p>
          <a:p>
            <a:pPr marL="914400" rtl="0">
              <a:spcBef>
                <a:spcPts val="0"/>
              </a:spcBef>
              <a:spcAft>
                <a:spcPts val="0"/>
              </a:spcAft>
            </a:pPr>
            <a:endParaRPr lang="en-US" b="0" dirty="0">
              <a:effectLst/>
              <a:latin typeface="Aptos" panose="020B0004020202020204" pitchFamily="34" charset="0"/>
            </a:endParaRPr>
          </a:p>
          <a:p>
            <a:pPr rtl="0">
              <a:spcBef>
                <a:spcPts val="0"/>
              </a:spcBef>
              <a:spcAft>
                <a:spcPts val="0"/>
              </a:spcAft>
            </a:pPr>
            <a:r>
              <a:rPr lang="en-US" sz="1800" b="1" i="0" u="sng" dirty="0">
                <a:solidFill>
                  <a:schemeClr val="bg1"/>
                </a:solidFill>
                <a:effectLst/>
                <a:latin typeface="Aptos" panose="020B0004020202020204" pitchFamily="34" charset="0"/>
              </a:rPr>
              <a:t>Impressions</a:t>
            </a:r>
            <a:r>
              <a:rPr lang="en-US" dirty="0">
                <a:latin typeface="Aptos" panose="020B0004020202020204" pitchFamily="34" charset="0"/>
              </a:rPr>
              <a:t> </a:t>
            </a:r>
            <a:r>
              <a:rPr lang="en-US" b="1" dirty="0">
                <a:solidFill>
                  <a:schemeClr val="bg1"/>
                </a:solidFill>
                <a:latin typeface="Aptos" panose="020B0004020202020204" pitchFamily="34" charset="0"/>
              </a:rPr>
              <a:t>-</a:t>
            </a:r>
            <a:r>
              <a:rPr lang="en-US" dirty="0">
                <a:latin typeface="Aptos" panose="020B0004020202020204" pitchFamily="34" charset="0"/>
              </a:rPr>
              <a:t> </a:t>
            </a:r>
            <a:r>
              <a:rPr lang="en-US" sz="1800" b="0" i="0" u="none" strike="noStrike" dirty="0">
                <a:effectLst/>
                <a:latin typeface="Aptos" panose="020B0004020202020204" pitchFamily="34" charset="0"/>
              </a:rPr>
              <a:t>Set your maximum CPM bid, representing the amount you're willing to pay for 1,000 ad impressions.</a:t>
            </a:r>
          </a:p>
          <a:p>
            <a:pPr rtl="0">
              <a:spcBef>
                <a:spcPts val="0"/>
              </a:spcBef>
              <a:spcAft>
                <a:spcPts val="0"/>
              </a:spcAft>
            </a:pPr>
            <a:r>
              <a:rPr lang="en-US" dirty="0">
                <a:latin typeface="Aptos" panose="020B0004020202020204" pitchFamily="34" charset="0"/>
              </a:rPr>
              <a:t>                               </a:t>
            </a:r>
            <a:r>
              <a:rPr lang="en-US" sz="1800" b="0" i="0" u="none" strike="noStrike" dirty="0">
                <a:effectLst/>
                <a:latin typeface="Aptos" panose="020B0004020202020204" pitchFamily="34" charset="0"/>
              </a:rPr>
              <a:t>Ensure your ad creative and targeting are optimized to maximize visibility.</a:t>
            </a:r>
            <a:endParaRPr lang="en-US" b="0" dirty="0">
              <a:effectLst/>
              <a:latin typeface="Aptos" panose="020B0004020202020204" pitchFamily="34" charset="0"/>
            </a:endParaRPr>
          </a:p>
          <a:p>
            <a:endParaRPr lang="en-US" sz="1800" b="1" i="0" u="sng" dirty="0">
              <a:effectLst/>
              <a:latin typeface="Aptos" panose="020B0004020202020204" pitchFamily="34" charset="0"/>
            </a:endParaRPr>
          </a:p>
          <a:p>
            <a:pPr rtl="0">
              <a:spcBef>
                <a:spcPts val="0"/>
              </a:spcBef>
              <a:spcAft>
                <a:spcPts val="0"/>
              </a:spcAft>
            </a:pPr>
            <a:r>
              <a:rPr lang="en-US" sz="1800" b="1" i="0" u="sng" dirty="0">
                <a:solidFill>
                  <a:schemeClr val="bg1"/>
                </a:solidFill>
                <a:effectLst/>
                <a:latin typeface="Aptos" panose="020B0004020202020204" pitchFamily="34" charset="0"/>
              </a:rPr>
              <a:t>Conversions</a:t>
            </a:r>
            <a:r>
              <a:rPr lang="en-US" sz="1800" b="1" i="0" dirty="0">
                <a:effectLst/>
                <a:latin typeface="Aptos" panose="020B0004020202020204" pitchFamily="34" charset="0"/>
              </a:rPr>
              <a:t> </a:t>
            </a:r>
            <a:r>
              <a:rPr lang="en-US" sz="1800" b="1" i="0" dirty="0">
                <a:solidFill>
                  <a:schemeClr val="bg1"/>
                </a:solidFill>
                <a:effectLst/>
                <a:latin typeface="Aptos" panose="020B0004020202020204" pitchFamily="34" charset="0"/>
              </a:rPr>
              <a:t>-</a:t>
            </a:r>
            <a:r>
              <a:rPr lang="en-US" sz="2400" dirty="0">
                <a:latin typeface="Aptos" panose="020B0004020202020204" pitchFamily="34" charset="0"/>
              </a:rPr>
              <a:t> </a:t>
            </a:r>
            <a:r>
              <a:rPr lang="en-US" sz="1800" b="0" i="0" u="none" strike="noStrike" dirty="0" err="1">
                <a:effectLst/>
                <a:latin typeface="Aptos" panose="020B0004020202020204" pitchFamily="34" charset="0"/>
              </a:rPr>
              <a:t>Opt</a:t>
            </a:r>
            <a:r>
              <a:rPr lang="en-US" sz="1800" b="0" i="0" u="none" strike="noStrike" dirty="0">
                <a:effectLst/>
                <a:latin typeface="Aptos" panose="020B0004020202020204" pitchFamily="34" charset="0"/>
              </a:rPr>
              <a:t> for the Target CPA (Cost-Per-Acquisition) bidding strategy.</a:t>
            </a:r>
            <a:endParaRPr lang="en-US" sz="2400" b="0" dirty="0">
              <a:effectLst/>
              <a:latin typeface="Aptos" panose="020B0004020202020204" pitchFamily="34" charset="0"/>
            </a:endParaRPr>
          </a:p>
          <a:p>
            <a:pPr marL="914400" rtl="0">
              <a:spcBef>
                <a:spcPts val="0"/>
              </a:spcBef>
              <a:spcAft>
                <a:spcPts val="0"/>
              </a:spcAft>
            </a:pPr>
            <a:r>
              <a:rPr lang="en-US" sz="1800" b="0" i="0" u="none" strike="noStrike" dirty="0">
                <a:effectLst/>
                <a:latin typeface="Aptos" panose="020B0004020202020204" pitchFamily="34" charset="0"/>
              </a:rPr>
              <a:t>           Set your target CPA, which is the average amount you're willing to pay for each conversion.</a:t>
            </a:r>
            <a:endParaRPr lang="en-US" sz="2400" b="0" dirty="0">
              <a:effectLst/>
              <a:latin typeface="Aptos" panose="020B0004020202020204" pitchFamily="34" charset="0"/>
            </a:endParaRPr>
          </a:p>
          <a:p>
            <a:pPr marL="914400" rtl="0">
              <a:spcBef>
                <a:spcPts val="0"/>
              </a:spcBef>
              <a:spcAft>
                <a:spcPts val="0"/>
              </a:spcAft>
            </a:pPr>
            <a:r>
              <a:rPr lang="en-US" sz="1800" b="0" i="0" u="none" strike="noStrike" dirty="0">
                <a:effectLst/>
                <a:latin typeface="Aptos" panose="020B0004020202020204" pitchFamily="34" charset="0"/>
              </a:rPr>
              <a:t>          Consider enabling Enhanced CPC to allow Google Ads to adjust your bids in real time based on     t   he likelihood of conversion.</a:t>
            </a:r>
            <a:endParaRPr lang="en-US" sz="2400" b="0" dirty="0">
              <a:effectLst/>
              <a:latin typeface="Aptos" panose="020B0004020202020204" pitchFamily="34" charset="0"/>
            </a:endParaRPr>
          </a:p>
          <a:p>
            <a:pPr rtl="0">
              <a:spcBef>
                <a:spcPts val="0"/>
              </a:spcBef>
              <a:spcAft>
                <a:spcPts val="0"/>
              </a:spcAft>
            </a:pPr>
            <a:br>
              <a:rPr lang="en-US" sz="2400" b="0" dirty="0">
                <a:effectLst/>
                <a:latin typeface="Aptos" panose="020B0004020202020204" pitchFamily="34" charset="0"/>
              </a:rPr>
            </a:br>
            <a:r>
              <a:rPr lang="en-US" sz="1800" b="1" i="0" u="sng" dirty="0">
                <a:solidFill>
                  <a:schemeClr val="bg1"/>
                </a:solidFill>
                <a:effectLst/>
                <a:latin typeface="Aptos" panose="020B0004020202020204" pitchFamily="34" charset="0"/>
              </a:rPr>
              <a:t>Video Ad Views</a:t>
            </a:r>
            <a:r>
              <a:rPr lang="en-US" sz="1800" b="1" i="0" dirty="0">
                <a:solidFill>
                  <a:schemeClr val="bg1"/>
                </a:solidFill>
                <a:effectLst/>
                <a:latin typeface="Aptos" panose="020B0004020202020204" pitchFamily="34" charset="0"/>
              </a:rPr>
              <a:t> -</a:t>
            </a:r>
            <a:r>
              <a:rPr lang="en-US" sz="1800" b="1" i="0" dirty="0">
                <a:effectLst/>
                <a:latin typeface="Aptos" panose="020B0004020202020204" pitchFamily="34" charset="0"/>
              </a:rPr>
              <a:t> </a:t>
            </a:r>
            <a:r>
              <a:rPr lang="en-US" sz="1800" b="0" i="0" u="none" strike="noStrike" dirty="0">
                <a:effectLst/>
                <a:latin typeface="Aptos" panose="020B0004020202020204" pitchFamily="34" charset="0"/>
              </a:rPr>
              <a:t>Set your maximum CPM bid for video ad views.</a:t>
            </a:r>
            <a:endParaRPr lang="en-US" sz="2400" b="0" dirty="0">
              <a:effectLst/>
              <a:latin typeface="Aptos" panose="020B0004020202020204" pitchFamily="34" charset="0"/>
            </a:endParaRPr>
          </a:p>
          <a:p>
            <a:pPr marL="914400" rtl="0">
              <a:spcBef>
                <a:spcPts val="0"/>
              </a:spcBef>
              <a:spcAft>
                <a:spcPts val="0"/>
              </a:spcAft>
            </a:pPr>
            <a:r>
              <a:rPr lang="en-US" sz="1800" b="0" i="0" u="none" strike="noStrike" dirty="0">
                <a:effectLst/>
                <a:latin typeface="Aptos" panose="020B0004020202020204" pitchFamily="34" charset="0"/>
              </a:rPr>
              <a:t>                  Ensure your video content is engaging and relevant to your target audience.</a:t>
            </a:r>
            <a:endParaRPr lang="en-US" sz="2400" b="0" dirty="0">
              <a:effectLst/>
              <a:latin typeface="Aptos" panose="020B0004020202020204" pitchFamily="34" charset="0"/>
            </a:endParaRPr>
          </a:p>
          <a:p>
            <a:pPr marL="914400" rtl="0">
              <a:spcBef>
                <a:spcPts val="0"/>
              </a:spcBef>
              <a:spcAft>
                <a:spcPts val="0"/>
              </a:spcAft>
            </a:pPr>
            <a:r>
              <a:rPr lang="en-US" sz="1800" b="0" i="0" u="none" strike="noStrike" dirty="0">
                <a:effectLst/>
                <a:latin typeface="Aptos" panose="020B0004020202020204" pitchFamily="34" charset="0"/>
              </a:rPr>
              <a:t>                  Monitor view rates and adjust bids based on the performance of your video ads.</a:t>
            </a:r>
            <a:endParaRPr lang="en-IN" sz="2200" dirty="0">
              <a:latin typeface="Aptos" panose="020B0004020202020204" pitchFamily="34" charset="0"/>
            </a:endParaRPr>
          </a:p>
        </p:txBody>
      </p:sp>
    </p:spTree>
    <p:extLst>
      <p:ext uri="{BB962C8B-B14F-4D97-AF65-F5344CB8AC3E}">
        <p14:creationId xmlns:p14="http://schemas.microsoft.com/office/powerpoint/2010/main" val="1562649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D23EF-297B-8870-54AF-BE622E94604E}"/>
              </a:ext>
            </a:extLst>
          </p:cNvPr>
          <p:cNvSpPr>
            <a:spLocks noGrp="1"/>
          </p:cNvSpPr>
          <p:nvPr>
            <p:ph type="title"/>
          </p:nvPr>
        </p:nvSpPr>
        <p:spPr>
          <a:xfrm>
            <a:off x="929794" y="928434"/>
            <a:ext cx="10690278" cy="1328391"/>
          </a:xfrm>
        </p:spPr>
        <p:txBody>
          <a:bodyPr>
            <a:noAutofit/>
          </a:bodyPr>
          <a:lstStyle/>
          <a:p>
            <a:pPr algn="ctr" rtl="0">
              <a:lnSpc>
                <a:spcPct val="150000"/>
              </a:lnSpc>
              <a:spcBef>
                <a:spcPts val="0"/>
              </a:spcBef>
              <a:spcAft>
                <a:spcPts val="0"/>
              </a:spcAft>
            </a:pPr>
            <a:r>
              <a:rPr lang="en-US" sz="3200" b="1" i="0" u="sng" strike="noStrike" cap="none" dirty="0">
                <a:solidFill>
                  <a:srgbClr val="000000"/>
                </a:solidFill>
                <a:effectLst/>
                <a:latin typeface="Arial" panose="020B0604020202020204" pitchFamily="34" charset="0"/>
                <a:cs typeface="Arial" panose="020B0604020202020204" pitchFamily="34" charset="0"/>
              </a:rPr>
              <a:t>How To Choose The Best Google Ads </a:t>
            </a:r>
            <a:r>
              <a:rPr lang="en-US" sz="3200" b="1" u="sng" cap="none" dirty="0">
                <a:solidFill>
                  <a:srgbClr val="000000"/>
                </a:solidFill>
                <a:effectLst/>
                <a:latin typeface="Arial" panose="020B0604020202020204" pitchFamily="34" charset="0"/>
                <a:cs typeface="Arial" panose="020B0604020202020204" pitchFamily="34" charset="0"/>
              </a:rPr>
              <a:t>Consultant </a:t>
            </a:r>
            <a:br>
              <a:rPr lang="en-US" sz="3200" b="1" u="sng" cap="none" dirty="0">
                <a:solidFill>
                  <a:srgbClr val="000000"/>
                </a:solidFill>
                <a:effectLst/>
                <a:latin typeface="Arial" panose="020B0604020202020204" pitchFamily="34" charset="0"/>
                <a:cs typeface="Arial" panose="020B0604020202020204" pitchFamily="34" charset="0"/>
              </a:rPr>
            </a:br>
            <a:r>
              <a:rPr lang="en-US" sz="3200" b="1" i="0" u="sng" strike="noStrike" cap="none" dirty="0">
                <a:solidFill>
                  <a:srgbClr val="000000"/>
                </a:solidFill>
                <a:effectLst/>
                <a:latin typeface="Arial" panose="020B0604020202020204" pitchFamily="34" charset="0"/>
                <a:cs typeface="Arial" panose="020B0604020202020204" pitchFamily="34" charset="0"/>
              </a:rPr>
              <a:t>For Your Brand</a:t>
            </a:r>
            <a:endParaRPr lang="en-IN" sz="3200" b="1" u="sng" cap="none" dirty="0">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66C1FB0A-7A06-DC1C-7873-7E19EE67F34A}"/>
              </a:ext>
            </a:extLst>
          </p:cNvPr>
          <p:cNvSpPr/>
          <p:nvPr/>
        </p:nvSpPr>
        <p:spPr>
          <a:xfrm>
            <a:off x="0" y="-41830"/>
            <a:ext cx="12192000" cy="67692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IN"/>
          </a:p>
        </p:txBody>
      </p:sp>
      <p:pic>
        <p:nvPicPr>
          <p:cNvPr id="4" name="Picture 3">
            <a:extLst>
              <a:ext uri="{FF2B5EF4-FFF2-40B4-BE49-F238E27FC236}">
                <a16:creationId xmlns:a16="http://schemas.microsoft.com/office/drawing/2014/main" id="{5DB67E08-4837-2C4B-E758-4767152027AB}"/>
              </a:ext>
            </a:extLst>
          </p:cNvPr>
          <p:cNvPicPr>
            <a:picLocks noChangeAspect="1"/>
          </p:cNvPicPr>
          <p:nvPr/>
        </p:nvPicPr>
        <p:blipFill>
          <a:blip r:embed="rId2"/>
          <a:stretch>
            <a:fillRect/>
          </a:stretch>
        </p:blipFill>
        <p:spPr>
          <a:xfrm>
            <a:off x="159232" y="78124"/>
            <a:ext cx="1347835" cy="475517"/>
          </a:xfrm>
          <a:prstGeom prst="rect">
            <a:avLst/>
          </a:prstGeom>
        </p:spPr>
      </p:pic>
      <p:sp>
        <p:nvSpPr>
          <p:cNvPr id="25" name="TextBox 24">
            <a:extLst>
              <a:ext uri="{FF2B5EF4-FFF2-40B4-BE49-F238E27FC236}">
                <a16:creationId xmlns:a16="http://schemas.microsoft.com/office/drawing/2014/main" id="{D1C06DF4-3695-DC9B-FC7C-3E4C0CEB3DEE}"/>
              </a:ext>
            </a:extLst>
          </p:cNvPr>
          <p:cNvSpPr txBox="1"/>
          <p:nvPr/>
        </p:nvSpPr>
        <p:spPr>
          <a:xfrm>
            <a:off x="1507067" y="2550163"/>
            <a:ext cx="8445455" cy="4063869"/>
          </a:xfrm>
          <a:prstGeom prst="rect">
            <a:avLst/>
          </a:prstGeom>
          <a:noFill/>
        </p:spPr>
        <p:txBody>
          <a:bodyPr wrap="square">
            <a:spAutoFit/>
          </a:bodyPr>
          <a:lstStyle/>
          <a:p>
            <a:pPr marL="800100" indent="-342900" rtl="0">
              <a:lnSpc>
                <a:spcPct val="200000"/>
              </a:lnSpc>
              <a:spcBef>
                <a:spcPts val="0"/>
              </a:spcBef>
              <a:spcAft>
                <a:spcPts val="0"/>
              </a:spcAft>
              <a:buFont typeface="Wingdings" panose="05000000000000000000" pitchFamily="2" charset="2"/>
              <a:buChar char="q"/>
            </a:pPr>
            <a:r>
              <a:rPr lang="en-IN" sz="2200" i="0" dirty="0">
                <a:solidFill>
                  <a:schemeClr val="tx1">
                    <a:lumMod val="95000"/>
                  </a:schemeClr>
                </a:solidFill>
                <a:effectLst/>
                <a:latin typeface="Aptos" panose="020B0004020202020204" pitchFamily="34" charset="0"/>
              </a:rPr>
              <a:t>Google AdWords Certification</a:t>
            </a:r>
          </a:p>
          <a:p>
            <a:pPr marL="800100" indent="-342900" rtl="0">
              <a:lnSpc>
                <a:spcPct val="200000"/>
              </a:lnSpc>
              <a:spcBef>
                <a:spcPts val="0"/>
              </a:spcBef>
              <a:spcAft>
                <a:spcPts val="0"/>
              </a:spcAft>
              <a:buFont typeface="Wingdings" panose="05000000000000000000" pitchFamily="2" charset="2"/>
              <a:buChar char="q"/>
            </a:pPr>
            <a:r>
              <a:rPr lang="en-IN" sz="2200" i="0" dirty="0">
                <a:solidFill>
                  <a:schemeClr val="tx1">
                    <a:lumMod val="95000"/>
                  </a:schemeClr>
                </a:solidFill>
                <a:effectLst/>
                <a:latin typeface="Aptos" panose="020B0004020202020204" pitchFamily="34" charset="0"/>
              </a:rPr>
              <a:t>Experience in Driving Results</a:t>
            </a:r>
            <a:endParaRPr lang="en-IN" sz="2200" dirty="0">
              <a:solidFill>
                <a:schemeClr val="tx1">
                  <a:lumMod val="95000"/>
                </a:schemeClr>
              </a:solidFill>
              <a:latin typeface="Aptos" panose="020B0004020202020204" pitchFamily="34" charset="0"/>
            </a:endParaRPr>
          </a:p>
          <a:p>
            <a:pPr marL="800100" indent="-342900" rtl="0">
              <a:lnSpc>
                <a:spcPct val="200000"/>
              </a:lnSpc>
              <a:spcBef>
                <a:spcPts val="0"/>
              </a:spcBef>
              <a:spcAft>
                <a:spcPts val="0"/>
              </a:spcAft>
              <a:buFont typeface="Wingdings" panose="05000000000000000000" pitchFamily="2" charset="2"/>
              <a:buChar char="q"/>
            </a:pPr>
            <a:r>
              <a:rPr lang="en-US" sz="2200" i="0" dirty="0">
                <a:solidFill>
                  <a:schemeClr val="tx1">
                    <a:lumMod val="95000"/>
                  </a:schemeClr>
                </a:solidFill>
                <a:effectLst/>
                <a:latin typeface="Aptos" panose="020B0004020202020204" pitchFamily="34" charset="0"/>
              </a:rPr>
              <a:t>Check Knowledge About Google Ads Practices and Tools</a:t>
            </a:r>
            <a:endParaRPr lang="en-IN" sz="2200" i="0" dirty="0">
              <a:solidFill>
                <a:schemeClr val="tx1">
                  <a:lumMod val="95000"/>
                </a:schemeClr>
              </a:solidFill>
              <a:effectLst/>
              <a:latin typeface="Aptos" panose="020B0004020202020204" pitchFamily="34" charset="0"/>
            </a:endParaRPr>
          </a:p>
          <a:p>
            <a:pPr marL="800100" indent="-342900" rtl="0">
              <a:lnSpc>
                <a:spcPct val="200000"/>
              </a:lnSpc>
              <a:spcBef>
                <a:spcPts val="0"/>
              </a:spcBef>
              <a:spcAft>
                <a:spcPts val="0"/>
              </a:spcAft>
              <a:buFont typeface="Wingdings" panose="05000000000000000000" pitchFamily="2" charset="2"/>
              <a:buChar char="q"/>
            </a:pPr>
            <a:r>
              <a:rPr lang="en-IN" sz="2200" i="0" dirty="0">
                <a:solidFill>
                  <a:schemeClr val="tx1">
                    <a:lumMod val="95000"/>
                  </a:schemeClr>
                </a:solidFill>
                <a:effectLst/>
                <a:latin typeface="Aptos" panose="020B0004020202020204" pitchFamily="34" charset="0"/>
              </a:rPr>
              <a:t>Diverse Client Portfolio</a:t>
            </a:r>
            <a:endParaRPr lang="en-IN" sz="2200" dirty="0">
              <a:solidFill>
                <a:schemeClr val="tx1">
                  <a:lumMod val="95000"/>
                </a:schemeClr>
              </a:solidFill>
              <a:latin typeface="Aptos" panose="020B0004020202020204" pitchFamily="34" charset="0"/>
            </a:endParaRPr>
          </a:p>
          <a:p>
            <a:pPr marL="800100" indent="-342900" rtl="0">
              <a:lnSpc>
                <a:spcPct val="200000"/>
              </a:lnSpc>
              <a:spcBef>
                <a:spcPts val="0"/>
              </a:spcBef>
              <a:spcAft>
                <a:spcPts val="0"/>
              </a:spcAft>
              <a:buFont typeface="Wingdings" panose="05000000000000000000" pitchFamily="2" charset="2"/>
              <a:buChar char="q"/>
            </a:pPr>
            <a:r>
              <a:rPr lang="en-US" sz="2200" i="0" dirty="0">
                <a:solidFill>
                  <a:schemeClr val="tx1">
                    <a:lumMod val="95000"/>
                  </a:schemeClr>
                </a:solidFill>
                <a:effectLst/>
                <a:latin typeface="Aptos" panose="020B0004020202020204" pitchFamily="34" charset="0"/>
              </a:rPr>
              <a:t>Read Testimonials and Case Studies</a:t>
            </a:r>
            <a:endParaRPr lang="en-IN" sz="2200" i="0" dirty="0">
              <a:solidFill>
                <a:schemeClr val="tx1">
                  <a:lumMod val="95000"/>
                </a:schemeClr>
              </a:solidFill>
              <a:effectLst/>
              <a:latin typeface="Aptos" panose="020B0004020202020204" pitchFamily="34" charset="0"/>
            </a:endParaRPr>
          </a:p>
          <a:p>
            <a:pPr marL="800100" indent="-342900" rtl="0">
              <a:lnSpc>
                <a:spcPct val="200000"/>
              </a:lnSpc>
              <a:spcBef>
                <a:spcPts val="0"/>
              </a:spcBef>
              <a:spcAft>
                <a:spcPts val="0"/>
              </a:spcAft>
              <a:buFont typeface="Wingdings" panose="05000000000000000000" pitchFamily="2" charset="2"/>
              <a:buChar char="q"/>
            </a:pPr>
            <a:r>
              <a:rPr lang="en-IN" sz="2200" i="0" dirty="0">
                <a:solidFill>
                  <a:schemeClr val="tx1">
                    <a:lumMod val="95000"/>
                  </a:schemeClr>
                </a:solidFill>
                <a:effectLst/>
                <a:latin typeface="Aptos" panose="020B0004020202020204" pitchFamily="34" charset="0"/>
              </a:rPr>
              <a:t>Verify Credentials</a:t>
            </a:r>
            <a:endParaRPr lang="en-US" sz="2200" dirty="0">
              <a:solidFill>
                <a:schemeClr val="tx1">
                  <a:lumMod val="95000"/>
                </a:schemeClr>
              </a:solidFill>
              <a:effectLst/>
              <a:latin typeface="Aptos" panose="020B0004020202020204" pitchFamily="34" charset="0"/>
            </a:endParaRPr>
          </a:p>
        </p:txBody>
      </p:sp>
    </p:spTree>
    <p:extLst>
      <p:ext uri="{BB962C8B-B14F-4D97-AF65-F5344CB8AC3E}">
        <p14:creationId xmlns:p14="http://schemas.microsoft.com/office/powerpoint/2010/main" val="3011025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6C1FB0A-7A06-DC1C-7873-7E19EE67F34A}"/>
              </a:ext>
            </a:extLst>
          </p:cNvPr>
          <p:cNvSpPr/>
          <p:nvPr/>
        </p:nvSpPr>
        <p:spPr>
          <a:xfrm>
            <a:off x="0" y="-41830"/>
            <a:ext cx="12192000" cy="67692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IN"/>
          </a:p>
        </p:txBody>
      </p:sp>
      <p:pic>
        <p:nvPicPr>
          <p:cNvPr id="4" name="Picture 3">
            <a:extLst>
              <a:ext uri="{FF2B5EF4-FFF2-40B4-BE49-F238E27FC236}">
                <a16:creationId xmlns:a16="http://schemas.microsoft.com/office/drawing/2014/main" id="{5DB67E08-4837-2C4B-E758-4767152027AB}"/>
              </a:ext>
            </a:extLst>
          </p:cNvPr>
          <p:cNvPicPr>
            <a:picLocks noChangeAspect="1"/>
          </p:cNvPicPr>
          <p:nvPr/>
        </p:nvPicPr>
        <p:blipFill>
          <a:blip r:embed="rId2"/>
          <a:stretch>
            <a:fillRect/>
          </a:stretch>
        </p:blipFill>
        <p:spPr>
          <a:xfrm>
            <a:off x="159232" y="78124"/>
            <a:ext cx="1347835" cy="475517"/>
          </a:xfrm>
          <a:prstGeom prst="rect">
            <a:avLst/>
          </a:prstGeom>
        </p:spPr>
      </p:pic>
      <p:pic>
        <p:nvPicPr>
          <p:cNvPr id="3076" name="Picture 4" descr="Thank you PNG transparent image download, size: 800x350px">
            <a:extLst>
              <a:ext uri="{FF2B5EF4-FFF2-40B4-BE49-F238E27FC236}">
                <a16:creationId xmlns:a16="http://schemas.microsoft.com/office/drawing/2014/main" id="{F28019E6-C887-2C12-4665-557CE6A9D0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5765" y="1820899"/>
            <a:ext cx="8960470" cy="3900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85206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44</TotalTime>
  <Words>438</Words>
  <Application>Microsoft Office PowerPoint</Application>
  <PresentationFormat>Widescreen</PresentationFormat>
  <Paragraphs>63</Paragraphs>
  <Slides>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Aptos</vt:lpstr>
      <vt:lpstr>Archivo</vt:lpstr>
      <vt:lpstr>Arial</vt:lpstr>
      <vt:lpstr>Calibri</vt:lpstr>
      <vt:lpstr>Cambria</vt:lpstr>
      <vt:lpstr>Tw Cen MT</vt:lpstr>
      <vt:lpstr>Wingdings</vt:lpstr>
      <vt:lpstr>Circuit</vt:lpstr>
      <vt:lpstr>Google Ads Consultant</vt:lpstr>
      <vt:lpstr>What Is a Google ADS Consultant?</vt:lpstr>
      <vt:lpstr>Job And Responsibilities Of Google Ads Consultants </vt:lpstr>
      <vt:lpstr>Skills Required For Google Ads Consultants</vt:lpstr>
      <vt:lpstr>Services Offered By Google Ads Consultants</vt:lpstr>
      <vt:lpstr>Benefits Of A Google Ads Consultant</vt:lpstr>
      <vt:lpstr>How To Bid For Google Ads</vt:lpstr>
      <vt:lpstr>How To Choose The Best Google Ads Consultant  For Your Brand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Google Ads Consultant</dc:title>
  <dc:creator>ProfitByPPC Admin 4;The Digital Education</dc:creator>
  <cp:keywords>google-ads-consultant</cp:keywords>
  <cp:lastModifiedBy>ProfitByPPC Admin 4</cp:lastModifiedBy>
  <cp:revision>1</cp:revision>
  <dcterms:created xsi:type="dcterms:W3CDTF">2023-12-13T09:47:23Z</dcterms:created>
  <dcterms:modified xsi:type="dcterms:W3CDTF">2023-12-14T10:58:03Z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498865</vt:lpwstr>
  </property>
  <property fmtid="{D5CDD505-2E9C-101B-9397-08002B2CF9AE}" name="NXPowerLiteSettings" pid="3">
    <vt:lpwstr>F7000400038000</vt:lpwstr>
  </property>
  <property fmtid="{D5CDD505-2E9C-101B-9397-08002B2CF9AE}" name="NXPowerLiteVersion" pid="4">
    <vt:lpwstr>S10.0.0</vt:lpwstr>
  </property>
</Properties>
</file>