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63" r:id="rId3"/>
    <p:sldId id="258" r:id="rId4"/>
    <p:sldId id="261" r:id="rId5"/>
    <p:sldId id="262"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2" d="100"/>
          <a:sy n="62" d="100"/>
        </p:scale>
        <p:origin x="82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ofitByPPC Admin 4" userId="6582f847e536e3b3" providerId="LiveId" clId="{7EF2B002-638F-4EBB-AE18-59F639C0FA61}"/>
    <pc:docChg chg="modSld">
      <pc:chgData name="ProfitByPPC Admin 4" userId="6582f847e536e3b3" providerId="LiveId" clId="{7EF2B002-638F-4EBB-AE18-59F639C0FA61}" dt="2023-11-03T12:47:25.171" v="357" actId="1076"/>
      <pc:docMkLst>
        <pc:docMk/>
      </pc:docMkLst>
      <pc:sldChg chg="addSp delSp modSp mod">
        <pc:chgData name="ProfitByPPC Admin 4" userId="6582f847e536e3b3" providerId="LiveId" clId="{7EF2B002-638F-4EBB-AE18-59F639C0FA61}" dt="2023-11-03T12:47:25.171" v="357" actId="1076"/>
        <pc:sldMkLst>
          <pc:docMk/>
          <pc:sldMk cId="3844729754" sldId="257"/>
        </pc:sldMkLst>
        <pc:spChg chg="mod">
          <ac:chgData name="ProfitByPPC Admin 4" userId="6582f847e536e3b3" providerId="LiveId" clId="{7EF2B002-638F-4EBB-AE18-59F639C0FA61}" dt="2023-11-03T12:35:17.043" v="14" actId="1076"/>
          <ac:spMkLst>
            <pc:docMk/>
            <pc:sldMk cId="3844729754" sldId="257"/>
            <ac:spMk id="6" creationId="{DA876555-6696-FC67-B666-2F0119B94ECF}"/>
          </ac:spMkLst>
        </pc:spChg>
        <pc:picChg chg="add del mod">
          <ac:chgData name="ProfitByPPC Admin 4" userId="6582f847e536e3b3" providerId="LiveId" clId="{7EF2B002-638F-4EBB-AE18-59F639C0FA61}" dt="2023-11-03T12:43:28.573" v="347" actId="478"/>
          <ac:picMkLst>
            <pc:docMk/>
            <pc:sldMk cId="3844729754" sldId="257"/>
            <ac:picMk id="5" creationId="{78CC243A-A2A5-CC38-1AA8-036B450621A8}"/>
          </ac:picMkLst>
        </pc:picChg>
        <pc:picChg chg="add mod">
          <ac:chgData name="ProfitByPPC Admin 4" userId="6582f847e536e3b3" providerId="LiveId" clId="{7EF2B002-638F-4EBB-AE18-59F639C0FA61}" dt="2023-11-03T12:47:25.171" v="357" actId="1076"/>
          <ac:picMkLst>
            <pc:docMk/>
            <pc:sldMk cId="3844729754" sldId="257"/>
            <ac:picMk id="5" creationId="{F30CA1A9-2A9F-2521-DF6B-C6B504D3C550}"/>
          </ac:picMkLst>
        </pc:picChg>
        <pc:picChg chg="del">
          <ac:chgData name="ProfitByPPC Admin 4" userId="6582f847e536e3b3" providerId="LiveId" clId="{7EF2B002-638F-4EBB-AE18-59F639C0FA61}" dt="2023-11-03T12:23:53.924" v="0" actId="478"/>
          <ac:picMkLst>
            <pc:docMk/>
            <pc:sldMk cId="3844729754" sldId="257"/>
            <ac:picMk id="1026" creationId="{30DE9E6D-0E02-23EE-7C75-8F46D63AD58F}"/>
          </ac:picMkLst>
        </pc:picChg>
        <pc:picChg chg="add del mod">
          <ac:chgData name="ProfitByPPC Admin 4" userId="6582f847e536e3b3" providerId="LiveId" clId="{7EF2B002-638F-4EBB-AE18-59F639C0FA61}" dt="2023-11-03T12:46:44.077" v="352" actId="478"/>
          <ac:picMkLst>
            <pc:docMk/>
            <pc:sldMk cId="3844729754" sldId="257"/>
            <ac:picMk id="1026" creationId="{49A1D039-3378-B7FA-A264-D19DDF0EEEEF}"/>
          </ac:picMkLst>
        </pc:picChg>
      </pc:sldChg>
      <pc:sldChg chg="modSp mod">
        <pc:chgData name="ProfitByPPC Admin 4" userId="6582f847e536e3b3" providerId="LiveId" clId="{7EF2B002-638F-4EBB-AE18-59F639C0FA61}" dt="2023-11-03T12:38:23.495" v="280"/>
        <pc:sldMkLst>
          <pc:docMk/>
          <pc:sldMk cId="3251383076" sldId="258"/>
        </pc:sldMkLst>
        <pc:spChg chg="mod">
          <ac:chgData name="ProfitByPPC Admin 4" userId="6582f847e536e3b3" providerId="LiveId" clId="{7EF2B002-638F-4EBB-AE18-59F639C0FA61}" dt="2023-11-03T12:37:17.626" v="270" actId="20577"/>
          <ac:spMkLst>
            <pc:docMk/>
            <pc:sldMk cId="3251383076" sldId="258"/>
            <ac:spMk id="2" creationId="{28ACE968-E8D7-F83F-CAF6-ABE3F71F3503}"/>
          </ac:spMkLst>
        </pc:spChg>
        <pc:graphicFrameChg chg="mod">
          <ac:chgData name="ProfitByPPC Admin 4" userId="6582f847e536e3b3" providerId="LiveId" clId="{7EF2B002-638F-4EBB-AE18-59F639C0FA61}" dt="2023-11-03T12:38:23.495" v="280"/>
          <ac:graphicFrameMkLst>
            <pc:docMk/>
            <pc:sldMk cId="3251383076" sldId="258"/>
            <ac:graphicFrameMk id="33" creationId="{A86192B2-09C5-F9F1-0F63-EFE78335EC48}"/>
          </ac:graphicFrameMkLst>
        </pc:graphicFrameChg>
      </pc:sldChg>
      <pc:sldChg chg="modSp mod">
        <pc:chgData name="ProfitByPPC Admin 4" userId="6582f847e536e3b3" providerId="LiveId" clId="{7EF2B002-638F-4EBB-AE18-59F639C0FA61}" dt="2023-11-03T12:40:22.604" v="344" actId="1076"/>
        <pc:sldMkLst>
          <pc:docMk/>
          <pc:sldMk cId="4086474820" sldId="261"/>
        </pc:sldMkLst>
        <pc:spChg chg="mod">
          <ac:chgData name="ProfitByPPC Admin 4" userId="6582f847e536e3b3" providerId="LiveId" clId="{7EF2B002-638F-4EBB-AE18-59F639C0FA61}" dt="2023-11-03T12:39:07.051" v="330" actId="122"/>
          <ac:spMkLst>
            <pc:docMk/>
            <pc:sldMk cId="4086474820" sldId="261"/>
            <ac:spMk id="2" creationId="{28ACE968-E8D7-F83F-CAF6-ABE3F71F3503}"/>
          </ac:spMkLst>
        </pc:spChg>
        <pc:graphicFrameChg chg="mod">
          <ac:chgData name="ProfitByPPC Admin 4" userId="6582f847e536e3b3" providerId="LiveId" clId="{7EF2B002-638F-4EBB-AE18-59F639C0FA61}" dt="2023-11-03T12:40:22.604" v="344" actId="1076"/>
          <ac:graphicFrameMkLst>
            <pc:docMk/>
            <pc:sldMk cId="4086474820" sldId="261"/>
            <ac:graphicFrameMk id="6" creationId="{B9740774-5D0B-E58B-576B-C4B6DBFCD774}"/>
          </ac:graphicFrameMkLst>
        </pc:graphicFrameChg>
      </pc:sldChg>
      <pc:sldChg chg="modSp mod">
        <pc:chgData name="ProfitByPPC Admin 4" userId="6582f847e536e3b3" providerId="LiveId" clId="{7EF2B002-638F-4EBB-AE18-59F639C0FA61}" dt="2023-11-03T12:41:22.824" v="346" actId="14100"/>
        <pc:sldMkLst>
          <pc:docMk/>
          <pc:sldMk cId="1396341769" sldId="263"/>
        </pc:sldMkLst>
        <pc:spChg chg="mod">
          <ac:chgData name="ProfitByPPC Admin 4" userId="6582f847e536e3b3" providerId="LiveId" clId="{7EF2B002-638F-4EBB-AE18-59F639C0FA61}" dt="2023-11-03T12:41:15.894" v="345" actId="115"/>
          <ac:spMkLst>
            <pc:docMk/>
            <pc:sldMk cId="1396341769" sldId="263"/>
            <ac:spMk id="2" creationId="{CE1F3B9C-216B-73E4-16A4-8B29EF0B846B}"/>
          </ac:spMkLst>
        </pc:spChg>
        <pc:spChg chg="mod">
          <ac:chgData name="ProfitByPPC Admin 4" userId="6582f847e536e3b3" providerId="LiveId" clId="{7EF2B002-638F-4EBB-AE18-59F639C0FA61}" dt="2023-11-03T12:41:22.824" v="346" actId="14100"/>
          <ac:spMkLst>
            <pc:docMk/>
            <pc:sldMk cId="1396341769" sldId="263"/>
            <ac:spMk id="6" creationId="{5147BA41-DA53-49D4-5757-ECDD8D10916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2DD5B5-B139-453F-8F06-ABE8412FFFA0}" type="doc">
      <dgm:prSet loTypeId="urn:microsoft.com/office/officeart/2005/8/layout/list1" loCatId="list" qsTypeId="urn:microsoft.com/office/officeart/2005/8/quickstyle/simple3" qsCatId="simple" csTypeId="urn:microsoft.com/office/officeart/2005/8/colors/accent5_3" csCatId="accent5" phldr="1"/>
      <dgm:spPr/>
      <dgm:t>
        <a:bodyPr/>
        <a:lstStyle/>
        <a:p>
          <a:endParaRPr lang="en-IN"/>
        </a:p>
      </dgm:t>
    </dgm:pt>
    <dgm:pt modelId="{DB4F0431-2366-437E-992B-0E0C0FE386F3}">
      <dgm:prSet phldrT="[Text]" custT="1"/>
      <dgm:spPr/>
      <dgm:t>
        <a:bodyPr/>
        <a:lstStyle/>
        <a:p>
          <a:r>
            <a:rPr lang="en-IN" sz="2000" b="0" i="0" u="none" dirty="0"/>
            <a:t>Malware</a:t>
          </a:r>
          <a:endParaRPr lang="en-IN" sz="2000" b="0" i="0" u="none" dirty="0">
            <a:latin typeface="Aptos" panose="020B0004020202020204" pitchFamily="34" charset="0"/>
            <a:cs typeface="Arial" panose="020B0604020202020204" pitchFamily="34" charset="0"/>
          </a:endParaRPr>
        </a:p>
      </dgm:t>
    </dgm:pt>
    <dgm:pt modelId="{A6F60B5F-A559-49B1-BAF5-1D8BEA0694A9}" type="parTrans" cxnId="{923E12AB-57E3-4E4B-B5AE-A48B2A1DF831}">
      <dgm:prSet/>
      <dgm:spPr/>
      <dgm:t>
        <a:bodyPr/>
        <a:lstStyle/>
        <a:p>
          <a:endParaRPr lang="en-IN"/>
        </a:p>
      </dgm:t>
    </dgm:pt>
    <dgm:pt modelId="{441D7D59-583E-4ED6-92CB-C0E9C5F2C1C3}" type="sibTrans" cxnId="{923E12AB-57E3-4E4B-B5AE-A48B2A1DF831}">
      <dgm:prSet/>
      <dgm:spPr/>
      <dgm:t>
        <a:bodyPr/>
        <a:lstStyle/>
        <a:p>
          <a:endParaRPr lang="en-IN"/>
        </a:p>
      </dgm:t>
    </dgm:pt>
    <dgm:pt modelId="{E1DE2C91-6734-4716-8EDA-EF2714150D3F}">
      <dgm:prSet phldrT="[Text]" custT="1"/>
      <dgm:spPr/>
      <dgm:t>
        <a:bodyPr/>
        <a:lstStyle/>
        <a:p>
          <a:r>
            <a:rPr lang="en-IN" sz="2000" b="0" i="0" u="none" dirty="0"/>
            <a:t>Blacklisting</a:t>
          </a:r>
          <a:endParaRPr lang="en-IN" sz="2000" b="0" i="0" u="none" dirty="0">
            <a:latin typeface="Aptos" panose="020B0004020202020204" pitchFamily="34" charset="0"/>
            <a:cs typeface="Arial" panose="020B0604020202020204" pitchFamily="34" charset="0"/>
          </a:endParaRPr>
        </a:p>
      </dgm:t>
    </dgm:pt>
    <dgm:pt modelId="{B8050F40-FCB0-4C5D-8C52-64DFE4890645}" type="parTrans" cxnId="{9DF5D2D6-3E3E-407D-B175-18EE93388372}">
      <dgm:prSet/>
      <dgm:spPr/>
      <dgm:t>
        <a:bodyPr/>
        <a:lstStyle/>
        <a:p>
          <a:endParaRPr lang="en-IN"/>
        </a:p>
      </dgm:t>
    </dgm:pt>
    <dgm:pt modelId="{54744AC8-DF7F-4695-8F7B-0D682DCF1E74}" type="sibTrans" cxnId="{9DF5D2D6-3E3E-407D-B175-18EE93388372}">
      <dgm:prSet/>
      <dgm:spPr/>
      <dgm:t>
        <a:bodyPr/>
        <a:lstStyle/>
        <a:p>
          <a:endParaRPr lang="en-IN"/>
        </a:p>
      </dgm:t>
    </dgm:pt>
    <dgm:pt modelId="{BD0F8ACF-837B-4A8F-A0A7-91F99DBA5419}">
      <dgm:prSet phldrT="[Text]" custT="1"/>
      <dgm:spPr/>
      <dgm:t>
        <a:bodyPr/>
        <a:lstStyle/>
        <a:p>
          <a:r>
            <a:rPr lang="en-IN" sz="2000" b="0" i="0" u="none" dirty="0"/>
            <a:t>Vulnerability exploits</a:t>
          </a:r>
          <a:endParaRPr lang="en-IN" sz="2000" b="0" i="0" u="none" dirty="0">
            <a:latin typeface="Aptos" panose="020B0004020202020204" pitchFamily="34" charset="0"/>
            <a:cs typeface="Arial" panose="020B0604020202020204" pitchFamily="34" charset="0"/>
          </a:endParaRPr>
        </a:p>
      </dgm:t>
    </dgm:pt>
    <dgm:pt modelId="{D7B89172-01F1-4377-AF0B-BF6CFF2E0CDD}" type="parTrans" cxnId="{CA1E5DB1-3958-4969-8781-75C8C07EC3E3}">
      <dgm:prSet/>
      <dgm:spPr/>
      <dgm:t>
        <a:bodyPr/>
        <a:lstStyle/>
        <a:p>
          <a:endParaRPr lang="en-IN"/>
        </a:p>
      </dgm:t>
    </dgm:pt>
    <dgm:pt modelId="{33021B92-2F65-48CF-8E9F-DB72CC52DE56}" type="sibTrans" cxnId="{CA1E5DB1-3958-4969-8781-75C8C07EC3E3}">
      <dgm:prSet/>
      <dgm:spPr/>
      <dgm:t>
        <a:bodyPr/>
        <a:lstStyle/>
        <a:p>
          <a:endParaRPr lang="en-IN"/>
        </a:p>
      </dgm:t>
    </dgm:pt>
    <dgm:pt modelId="{F3612940-CC4B-4529-ABF5-3A0E5BB61C7B}">
      <dgm:prSet phldrT="[Text]" custT="1"/>
      <dgm:spPr/>
      <dgm:t>
        <a:bodyPr/>
        <a:lstStyle/>
        <a:p>
          <a:r>
            <a:rPr lang="en-IN" sz="2000" b="0" i="0" u="none" dirty="0"/>
            <a:t>Defacement</a:t>
          </a:r>
          <a:endParaRPr lang="en-IN" sz="2000" b="0" i="0" u="none" dirty="0">
            <a:latin typeface="Aptos" panose="020B0004020202020204" pitchFamily="34" charset="0"/>
            <a:cs typeface="Arial" panose="020B0604020202020204" pitchFamily="34" charset="0"/>
          </a:endParaRPr>
        </a:p>
      </dgm:t>
    </dgm:pt>
    <dgm:pt modelId="{2B275872-36C0-46C9-A1D5-5BCC0455F00B}" type="parTrans" cxnId="{6532457C-993F-42CF-99C1-A5A6E7CD7790}">
      <dgm:prSet/>
      <dgm:spPr/>
      <dgm:t>
        <a:bodyPr/>
        <a:lstStyle/>
        <a:p>
          <a:endParaRPr lang="en-IN"/>
        </a:p>
      </dgm:t>
    </dgm:pt>
    <dgm:pt modelId="{96D9A011-713B-4C8F-B159-7E3B3688D796}" type="sibTrans" cxnId="{6532457C-993F-42CF-99C1-A5A6E7CD7790}">
      <dgm:prSet/>
      <dgm:spPr/>
      <dgm:t>
        <a:bodyPr/>
        <a:lstStyle/>
        <a:p>
          <a:endParaRPr lang="en-IN"/>
        </a:p>
      </dgm:t>
    </dgm:pt>
    <dgm:pt modelId="{C53522EC-9971-4EF9-BBA1-A75E9CF4448C}">
      <dgm:prSet phldrT="[Text]" custT="1"/>
      <dgm:spPr/>
      <dgm:t>
        <a:bodyPr/>
        <a:lstStyle/>
        <a:p>
          <a:r>
            <a:rPr lang="en-IN" sz="2000" b="0" i="0" u="none" dirty="0"/>
            <a:t>SQL injection</a:t>
          </a:r>
          <a:endParaRPr lang="en-IN" sz="2000" b="0" i="0" u="none" dirty="0">
            <a:latin typeface="Aptos" panose="020B0004020202020204" pitchFamily="34" charset="0"/>
            <a:cs typeface="Arial" panose="020B0604020202020204" pitchFamily="34" charset="0"/>
          </a:endParaRPr>
        </a:p>
      </dgm:t>
    </dgm:pt>
    <dgm:pt modelId="{4FBD6FCE-23F8-4F60-AEFD-CB7C0A0CCFF2}" type="parTrans" cxnId="{04C879DD-40DF-43B8-B7E9-4F3AB52E6DEF}">
      <dgm:prSet/>
      <dgm:spPr/>
      <dgm:t>
        <a:bodyPr/>
        <a:lstStyle/>
        <a:p>
          <a:endParaRPr lang="en-IN"/>
        </a:p>
      </dgm:t>
    </dgm:pt>
    <dgm:pt modelId="{F83DFC5C-BD9A-4269-AE4C-86BF2751698D}" type="sibTrans" cxnId="{04C879DD-40DF-43B8-B7E9-4F3AB52E6DEF}">
      <dgm:prSet/>
      <dgm:spPr/>
      <dgm:t>
        <a:bodyPr/>
        <a:lstStyle/>
        <a:p>
          <a:endParaRPr lang="en-IN"/>
        </a:p>
      </dgm:t>
    </dgm:pt>
    <dgm:pt modelId="{8247FCCA-AEB9-497E-B4F4-407443ECB836}">
      <dgm:prSet phldrT="[Text]" custT="1"/>
      <dgm:spPr/>
      <dgm:t>
        <a:bodyPr/>
        <a:lstStyle/>
        <a:p>
          <a:r>
            <a:rPr lang="en-IN" sz="2000" b="0" i="0" u="none" dirty="0"/>
            <a:t>Sensitive Data Exposure</a:t>
          </a:r>
          <a:endParaRPr lang="en-IN" sz="2000" b="0" i="0" u="none" dirty="0">
            <a:latin typeface="Aptos" panose="020B0004020202020204" pitchFamily="34" charset="0"/>
            <a:cs typeface="Arial" panose="020B0604020202020204" pitchFamily="34" charset="0"/>
          </a:endParaRPr>
        </a:p>
      </dgm:t>
    </dgm:pt>
    <dgm:pt modelId="{D2A7D1E7-18D7-48A2-8BEE-150412F31ACA}" type="parTrans" cxnId="{66D5AE95-FA5F-4B3D-9967-6741B3052D01}">
      <dgm:prSet/>
      <dgm:spPr/>
      <dgm:t>
        <a:bodyPr/>
        <a:lstStyle/>
        <a:p>
          <a:endParaRPr lang="en-IN"/>
        </a:p>
      </dgm:t>
    </dgm:pt>
    <dgm:pt modelId="{B94FE93B-8235-45AB-A5B3-A616CE6C94A2}" type="sibTrans" cxnId="{66D5AE95-FA5F-4B3D-9967-6741B3052D01}">
      <dgm:prSet/>
      <dgm:spPr/>
      <dgm:t>
        <a:bodyPr/>
        <a:lstStyle/>
        <a:p>
          <a:endParaRPr lang="en-IN"/>
        </a:p>
      </dgm:t>
    </dgm:pt>
    <dgm:pt modelId="{9FEEFBD9-BF15-438C-8159-8ABAA3EAB94F}">
      <dgm:prSet phldrT="[Text]" custT="1"/>
      <dgm:spPr/>
      <dgm:t>
        <a:bodyPr/>
        <a:lstStyle/>
        <a:p>
          <a:r>
            <a:rPr lang="en-IN" sz="2000" b="0" i="0" u="none" dirty="0"/>
            <a:t>Phishing</a:t>
          </a:r>
          <a:endParaRPr lang="en-IN" sz="2000" b="0" i="0" u="none" dirty="0">
            <a:latin typeface="Aptos" panose="020B0004020202020204" pitchFamily="34" charset="0"/>
            <a:cs typeface="Arial" panose="020B0604020202020204" pitchFamily="34" charset="0"/>
          </a:endParaRPr>
        </a:p>
      </dgm:t>
    </dgm:pt>
    <dgm:pt modelId="{E9E7D4A1-29AC-4DE5-9EDA-16439E927CED}" type="parTrans" cxnId="{EE9A4CEF-562C-4AB3-B221-9482481A2E27}">
      <dgm:prSet/>
      <dgm:spPr/>
      <dgm:t>
        <a:bodyPr/>
        <a:lstStyle/>
        <a:p>
          <a:endParaRPr lang="en-IN"/>
        </a:p>
      </dgm:t>
    </dgm:pt>
    <dgm:pt modelId="{7C4780CE-0C40-4F37-A4B0-F24D93290028}" type="sibTrans" cxnId="{EE9A4CEF-562C-4AB3-B221-9482481A2E27}">
      <dgm:prSet/>
      <dgm:spPr/>
      <dgm:t>
        <a:bodyPr/>
        <a:lstStyle/>
        <a:p>
          <a:endParaRPr lang="en-IN"/>
        </a:p>
      </dgm:t>
    </dgm:pt>
    <dgm:pt modelId="{37205FAB-B093-45EF-A222-664A322F858E}">
      <dgm:prSet phldrT="[Text]" custT="1"/>
      <dgm:spPr/>
      <dgm:t>
        <a:bodyPr/>
        <a:lstStyle/>
        <a:p>
          <a:r>
            <a:rPr lang="en-IN" sz="2000" b="0" i="0" u="none"/>
            <a:t>Denial of service (DoS)</a:t>
          </a:r>
          <a:endParaRPr lang="en-IN" sz="2000" b="0" i="0" u="none" dirty="0">
            <a:latin typeface="Aptos" panose="020B0004020202020204" pitchFamily="34" charset="0"/>
            <a:cs typeface="Arial" panose="020B0604020202020204" pitchFamily="34" charset="0"/>
          </a:endParaRPr>
        </a:p>
      </dgm:t>
    </dgm:pt>
    <dgm:pt modelId="{1C5DA3E4-CED6-450E-B870-1D14F8EFEFD7}" type="parTrans" cxnId="{5915771B-962D-4097-92F3-AB755BBD577F}">
      <dgm:prSet/>
      <dgm:spPr/>
      <dgm:t>
        <a:bodyPr/>
        <a:lstStyle/>
        <a:p>
          <a:endParaRPr lang="en-IN"/>
        </a:p>
      </dgm:t>
    </dgm:pt>
    <dgm:pt modelId="{BA9D91BE-6BA5-4B47-9FEA-9476453AA68C}" type="sibTrans" cxnId="{5915771B-962D-4097-92F3-AB755BBD577F}">
      <dgm:prSet/>
      <dgm:spPr/>
      <dgm:t>
        <a:bodyPr/>
        <a:lstStyle/>
        <a:p>
          <a:endParaRPr lang="en-IN"/>
        </a:p>
      </dgm:t>
    </dgm:pt>
    <dgm:pt modelId="{90669D47-68D1-4F92-BD48-A8C7216C8952}" type="pres">
      <dgm:prSet presAssocID="{122DD5B5-B139-453F-8F06-ABE8412FFFA0}" presName="linear" presStyleCnt="0">
        <dgm:presLayoutVars>
          <dgm:dir/>
          <dgm:animLvl val="lvl"/>
          <dgm:resizeHandles val="exact"/>
        </dgm:presLayoutVars>
      </dgm:prSet>
      <dgm:spPr/>
    </dgm:pt>
    <dgm:pt modelId="{580278DC-2785-4DF7-9A47-502E4EFAB3E7}" type="pres">
      <dgm:prSet presAssocID="{DB4F0431-2366-437E-992B-0E0C0FE386F3}" presName="parentLin" presStyleCnt="0"/>
      <dgm:spPr/>
    </dgm:pt>
    <dgm:pt modelId="{FC552D3E-9F30-4E8D-9C4C-4F5BE1B7333B}" type="pres">
      <dgm:prSet presAssocID="{DB4F0431-2366-437E-992B-0E0C0FE386F3}" presName="parentLeftMargin" presStyleLbl="node1" presStyleIdx="0" presStyleCnt="8"/>
      <dgm:spPr/>
    </dgm:pt>
    <dgm:pt modelId="{E1ABB96A-11B9-4CD4-BD17-563613AB1E44}" type="pres">
      <dgm:prSet presAssocID="{DB4F0431-2366-437E-992B-0E0C0FE386F3}" presName="parentText" presStyleLbl="node1" presStyleIdx="0" presStyleCnt="8">
        <dgm:presLayoutVars>
          <dgm:chMax val="0"/>
          <dgm:bulletEnabled val="1"/>
        </dgm:presLayoutVars>
      </dgm:prSet>
      <dgm:spPr/>
    </dgm:pt>
    <dgm:pt modelId="{7F3B7ADC-7824-4FB0-BC24-8080B2564A74}" type="pres">
      <dgm:prSet presAssocID="{DB4F0431-2366-437E-992B-0E0C0FE386F3}" presName="negativeSpace" presStyleCnt="0"/>
      <dgm:spPr/>
    </dgm:pt>
    <dgm:pt modelId="{1C92B289-E93A-4397-A97E-76D73F12A2E3}" type="pres">
      <dgm:prSet presAssocID="{DB4F0431-2366-437E-992B-0E0C0FE386F3}" presName="childText" presStyleLbl="conFgAcc1" presStyleIdx="0" presStyleCnt="8">
        <dgm:presLayoutVars>
          <dgm:bulletEnabled val="1"/>
        </dgm:presLayoutVars>
      </dgm:prSet>
      <dgm:spPr/>
    </dgm:pt>
    <dgm:pt modelId="{F7F58797-2651-4424-AAC9-BBD05317A1D3}" type="pres">
      <dgm:prSet presAssocID="{441D7D59-583E-4ED6-92CB-C0E9C5F2C1C3}" presName="spaceBetweenRectangles" presStyleCnt="0"/>
      <dgm:spPr/>
    </dgm:pt>
    <dgm:pt modelId="{ED9EBC79-B56B-47B4-BDD1-8892FC05E664}" type="pres">
      <dgm:prSet presAssocID="{E1DE2C91-6734-4716-8EDA-EF2714150D3F}" presName="parentLin" presStyleCnt="0"/>
      <dgm:spPr/>
    </dgm:pt>
    <dgm:pt modelId="{D44E4D02-BF48-4694-8418-3962546748EA}" type="pres">
      <dgm:prSet presAssocID="{E1DE2C91-6734-4716-8EDA-EF2714150D3F}" presName="parentLeftMargin" presStyleLbl="node1" presStyleIdx="0" presStyleCnt="8"/>
      <dgm:spPr/>
    </dgm:pt>
    <dgm:pt modelId="{627AAD58-436E-4EAA-A0A2-4D6441703FDC}" type="pres">
      <dgm:prSet presAssocID="{E1DE2C91-6734-4716-8EDA-EF2714150D3F}" presName="parentText" presStyleLbl="node1" presStyleIdx="1" presStyleCnt="8">
        <dgm:presLayoutVars>
          <dgm:chMax val="0"/>
          <dgm:bulletEnabled val="1"/>
        </dgm:presLayoutVars>
      </dgm:prSet>
      <dgm:spPr/>
    </dgm:pt>
    <dgm:pt modelId="{0F2CE6C9-B7C1-49A4-9901-674E4C692EC5}" type="pres">
      <dgm:prSet presAssocID="{E1DE2C91-6734-4716-8EDA-EF2714150D3F}" presName="negativeSpace" presStyleCnt="0"/>
      <dgm:spPr/>
    </dgm:pt>
    <dgm:pt modelId="{4755F9C2-FF01-494D-9816-FDE9BCDCDAB1}" type="pres">
      <dgm:prSet presAssocID="{E1DE2C91-6734-4716-8EDA-EF2714150D3F}" presName="childText" presStyleLbl="conFgAcc1" presStyleIdx="1" presStyleCnt="8">
        <dgm:presLayoutVars>
          <dgm:bulletEnabled val="1"/>
        </dgm:presLayoutVars>
      </dgm:prSet>
      <dgm:spPr/>
    </dgm:pt>
    <dgm:pt modelId="{DE686852-1BAB-4D8B-997E-EE8A42580EC8}" type="pres">
      <dgm:prSet presAssocID="{54744AC8-DF7F-4695-8F7B-0D682DCF1E74}" presName="spaceBetweenRectangles" presStyleCnt="0"/>
      <dgm:spPr/>
    </dgm:pt>
    <dgm:pt modelId="{DC7CD5E2-EC60-4786-94AB-58308991714B}" type="pres">
      <dgm:prSet presAssocID="{BD0F8ACF-837B-4A8F-A0A7-91F99DBA5419}" presName="parentLin" presStyleCnt="0"/>
      <dgm:spPr/>
    </dgm:pt>
    <dgm:pt modelId="{CB8F1535-A7F1-4DDD-A1CC-DD50A4E60BFF}" type="pres">
      <dgm:prSet presAssocID="{BD0F8ACF-837B-4A8F-A0A7-91F99DBA5419}" presName="parentLeftMargin" presStyleLbl="node1" presStyleIdx="1" presStyleCnt="8"/>
      <dgm:spPr/>
    </dgm:pt>
    <dgm:pt modelId="{1E18DD22-687D-4DD4-A30B-7946BBD70A8D}" type="pres">
      <dgm:prSet presAssocID="{BD0F8ACF-837B-4A8F-A0A7-91F99DBA5419}" presName="parentText" presStyleLbl="node1" presStyleIdx="2" presStyleCnt="8">
        <dgm:presLayoutVars>
          <dgm:chMax val="0"/>
          <dgm:bulletEnabled val="1"/>
        </dgm:presLayoutVars>
      </dgm:prSet>
      <dgm:spPr/>
    </dgm:pt>
    <dgm:pt modelId="{EDD12A15-D95F-4C56-A99C-BAAA086CF203}" type="pres">
      <dgm:prSet presAssocID="{BD0F8ACF-837B-4A8F-A0A7-91F99DBA5419}" presName="negativeSpace" presStyleCnt="0"/>
      <dgm:spPr/>
    </dgm:pt>
    <dgm:pt modelId="{DCA59451-5450-4243-B253-883A88C928A4}" type="pres">
      <dgm:prSet presAssocID="{BD0F8ACF-837B-4A8F-A0A7-91F99DBA5419}" presName="childText" presStyleLbl="conFgAcc1" presStyleIdx="2" presStyleCnt="8">
        <dgm:presLayoutVars>
          <dgm:bulletEnabled val="1"/>
        </dgm:presLayoutVars>
      </dgm:prSet>
      <dgm:spPr/>
    </dgm:pt>
    <dgm:pt modelId="{19681E97-3918-436C-BA24-F32288BD61DF}" type="pres">
      <dgm:prSet presAssocID="{33021B92-2F65-48CF-8E9F-DB72CC52DE56}" presName="spaceBetweenRectangles" presStyleCnt="0"/>
      <dgm:spPr/>
    </dgm:pt>
    <dgm:pt modelId="{36CB0D50-0434-4F97-8419-647C7AAB0329}" type="pres">
      <dgm:prSet presAssocID="{F3612940-CC4B-4529-ABF5-3A0E5BB61C7B}" presName="parentLin" presStyleCnt="0"/>
      <dgm:spPr/>
    </dgm:pt>
    <dgm:pt modelId="{B3FC3AA9-92E0-47B4-9EAC-53062A49CDAF}" type="pres">
      <dgm:prSet presAssocID="{F3612940-CC4B-4529-ABF5-3A0E5BB61C7B}" presName="parentLeftMargin" presStyleLbl="node1" presStyleIdx="2" presStyleCnt="8"/>
      <dgm:spPr/>
    </dgm:pt>
    <dgm:pt modelId="{C6E55ACC-D421-4D7E-B783-DCE629963876}" type="pres">
      <dgm:prSet presAssocID="{F3612940-CC4B-4529-ABF5-3A0E5BB61C7B}" presName="parentText" presStyleLbl="node1" presStyleIdx="3" presStyleCnt="8" custLinFactNeighborX="-22462" custLinFactNeighborY="8150">
        <dgm:presLayoutVars>
          <dgm:chMax val="0"/>
          <dgm:bulletEnabled val="1"/>
        </dgm:presLayoutVars>
      </dgm:prSet>
      <dgm:spPr/>
    </dgm:pt>
    <dgm:pt modelId="{CFBF8BE8-2E97-437E-BDA6-C46DCC376CDB}" type="pres">
      <dgm:prSet presAssocID="{F3612940-CC4B-4529-ABF5-3A0E5BB61C7B}" presName="negativeSpace" presStyleCnt="0"/>
      <dgm:spPr/>
    </dgm:pt>
    <dgm:pt modelId="{DAA0DBD1-F928-4368-BBB8-5CC733972A1A}" type="pres">
      <dgm:prSet presAssocID="{F3612940-CC4B-4529-ABF5-3A0E5BB61C7B}" presName="childText" presStyleLbl="conFgAcc1" presStyleIdx="3" presStyleCnt="8">
        <dgm:presLayoutVars>
          <dgm:bulletEnabled val="1"/>
        </dgm:presLayoutVars>
      </dgm:prSet>
      <dgm:spPr/>
    </dgm:pt>
    <dgm:pt modelId="{9F457E86-4900-4948-A861-9FDF39AC95D2}" type="pres">
      <dgm:prSet presAssocID="{96D9A011-713B-4C8F-B159-7E3B3688D796}" presName="spaceBetweenRectangles" presStyleCnt="0"/>
      <dgm:spPr/>
    </dgm:pt>
    <dgm:pt modelId="{150DBB6C-BC21-46EA-965F-BEA48AC70512}" type="pres">
      <dgm:prSet presAssocID="{8247FCCA-AEB9-497E-B4F4-407443ECB836}" presName="parentLin" presStyleCnt="0"/>
      <dgm:spPr/>
    </dgm:pt>
    <dgm:pt modelId="{1B495152-AC95-46D8-88C5-872D7D12BA57}" type="pres">
      <dgm:prSet presAssocID="{8247FCCA-AEB9-497E-B4F4-407443ECB836}" presName="parentLeftMargin" presStyleLbl="node1" presStyleIdx="3" presStyleCnt="8"/>
      <dgm:spPr/>
    </dgm:pt>
    <dgm:pt modelId="{E6483CC0-FBDE-4C7A-A722-B52B70101DE0}" type="pres">
      <dgm:prSet presAssocID="{8247FCCA-AEB9-497E-B4F4-407443ECB836}" presName="parentText" presStyleLbl="node1" presStyleIdx="4" presStyleCnt="8">
        <dgm:presLayoutVars>
          <dgm:chMax val="0"/>
          <dgm:bulletEnabled val="1"/>
        </dgm:presLayoutVars>
      </dgm:prSet>
      <dgm:spPr/>
    </dgm:pt>
    <dgm:pt modelId="{B02F2936-2124-43A1-9F69-A29B4967C916}" type="pres">
      <dgm:prSet presAssocID="{8247FCCA-AEB9-497E-B4F4-407443ECB836}" presName="negativeSpace" presStyleCnt="0"/>
      <dgm:spPr/>
    </dgm:pt>
    <dgm:pt modelId="{F515A064-68A5-4C24-931F-13EF80B6235B}" type="pres">
      <dgm:prSet presAssocID="{8247FCCA-AEB9-497E-B4F4-407443ECB836}" presName="childText" presStyleLbl="conFgAcc1" presStyleIdx="4" presStyleCnt="8">
        <dgm:presLayoutVars>
          <dgm:bulletEnabled val="1"/>
        </dgm:presLayoutVars>
      </dgm:prSet>
      <dgm:spPr/>
    </dgm:pt>
    <dgm:pt modelId="{D6C7FBC9-7625-4E85-AB5D-6F9DFD2C1701}" type="pres">
      <dgm:prSet presAssocID="{B94FE93B-8235-45AB-A5B3-A616CE6C94A2}" presName="spaceBetweenRectangles" presStyleCnt="0"/>
      <dgm:spPr/>
    </dgm:pt>
    <dgm:pt modelId="{08E22BCA-A350-4D26-ABE2-BF027D3EFD5B}" type="pres">
      <dgm:prSet presAssocID="{9FEEFBD9-BF15-438C-8159-8ABAA3EAB94F}" presName="parentLin" presStyleCnt="0"/>
      <dgm:spPr/>
    </dgm:pt>
    <dgm:pt modelId="{CD73E542-0BF7-4B9D-95CE-158E9D84B43A}" type="pres">
      <dgm:prSet presAssocID="{9FEEFBD9-BF15-438C-8159-8ABAA3EAB94F}" presName="parentLeftMargin" presStyleLbl="node1" presStyleIdx="4" presStyleCnt="8"/>
      <dgm:spPr/>
    </dgm:pt>
    <dgm:pt modelId="{B813C567-8D9A-4634-B28F-A9A5F1D17216}" type="pres">
      <dgm:prSet presAssocID="{9FEEFBD9-BF15-438C-8159-8ABAA3EAB94F}" presName="parentText" presStyleLbl="node1" presStyleIdx="5" presStyleCnt="8">
        <dgm:presLayoutVars>
          <dgm:chMax val="0"/>
          <dgm:bulletEnabled val="1"/>
        </dgm:presLayoutVars>
      </dgm:prSet>
      <dgm:spPr/>
    </dgm:pt>
    <dgm:pt modelId="{FBB820C7-EF0F-4715-8986-F5841289F28C}" type="pres">
      <dgm:prSet presAssocID="{9FEEFBD9-BF15-438C-8159-8ABAA3EAB94F}" presName="negativeSpace" presStyleCnt="0"/>
      <dgm:spPr/>
    </dgm:pt>
    <dgm:pt modelId="{15B44310-8960-420B-B49E-CB04B1D85F43}" type="pres">
      <dgm:prSet presAssocID="{9FEEFBD9-BF15-438C-8159-8ABAA3EAB94F}" presName="childText" presStyleLbl="conFgAcc1" presStyleIdx="5" presStyleCnt="8">
        <dgm:presLayoutVars>
          <dgm:bulletEnabled val="1"/>
        </dgm:presLayoutVars>
      </dgm:prSet>
      <dgm:spPr/>
    </dgm:pt>
    <dgm:pt modelId="{0CA86BAD-944E-4324-BC0E-9636930E4C10}" type="pres">
      <dgm:prSet presAssocID="{7C4780CE-0C40-4F37-A4B0-F24D93290028}" presName="spaceBetweenRectangles" presStyleCnt="0"/>
      <dgm:spPr/>
    </dgm:pt>
    <dgm:pt modelId="{3E058C33-D953-4B14-8240-C678C7E2369C}" type="pres">
      <dgm:prSet presAssocID="{C53522EC-9971-4EF9-BBA1-A75E9CF4448C}" presName="parentLin" presStyleCnt="0"/>
      <dgm:spPr/>
    </dgm:pt>
    <dgm:pt modelId="{6DA930BF-59BF-4EAD-A22B-1275AB778DF0}" type="pres">
      <dgm:prSet presAssocID="{C53522EC-9971-4EF9-BBA1-A75E9CF4448C}" presName="parentLeftMargin" presStyleLbl="node1" presStyleIdx="5" presStyleCnt="8"/>
      <dgm:spPr/>
    </dgm:pt>
    <dgm:pt modelId="{71E6F859-4265-49D8-94CE-4CFFCFB39AF1}" type="pres">
      <dgm:prSet presAssocID="{C53522EC-9971-4EF9-BBA1-A75E9CF4448C}" presName="parentText" presStyleLbl="node1" presStyleIdx="6" presStyleCnt="8">
        <dgm:presLayoutVars>
          <dgm:chMax val="0"/>
          <dgm:bulletEnabled val="1"/>
        </dgm:presLayoutVars>
      </dgm:prSet>
      <dgm:spPr/>
    </dgm:pt>
    <dgm:pt modelId="{B8EF24E4-88B6-47F8-813E-9A339F66C88A}" type="pres">
      <dgm:prSet presAssocID="{C53522EC-9971-4EF9-BBA1-A75E9CF4448C}" presName="negativeSpace" presStyleCnt="0"/>
      <dgm:spPr/>
    </dgm:pt>
    <dgm:pt modelId="{5D76F4EA-B339-477B-A383-C2F288E309BF}" type="pres">
      <dgm:prSet presAssocID="{C53522EC-9971-4EF9-BBA1-A75E9CF4448C}" presName="childText" presStyleLbl="conFgAcc1" presStyleIdx="6" presStyleCnt="8">
        <dgm:presLayoutVars>
          <dgm:bulletEnabled val="1"/>
        </dgm:presLayoutVars>
      </dgm:prSet>
      <dgm:spPr/>
    </dgm:pt>
    <dgm:pt modelId="{7E3A99E4-DB32-41D0-AAF4-697E77FA4CAE}" type="pres">
      <dgm:prSet presAssocID="{F83DFC5C-BD9A-4269-AE4C-86BF2751698D}" presName="spaceBetweenRectangles" presStyleCnt="0"/>
      <dgm:spPr/>
    </dgm:pt>
    <dgm:pt modelId="{55CEC054-97B4-4C29-822F-F51A70C9D065}" type="pres">
      <dgm:prSet presAssocID="{37205FAB-B093-45EF-A222-664A322F858E}" presName="parentLin" presStyleCnt="0"/>
      <dgm:spPr/>
    </dgm:pt>
    <dgm:pt modelId="{9716F573-9ED7-41A2-91F1-1769FC034F2A}" type="pres">
      <dgm:prSet presAssocID="{37205FAB-B093-45EF-A222-664A322F858E}" presName="parentLeftMargin" presStyleLbl="node1" presStyleIdx="6" presStyleCnt="8"/>
      <dgm:spPr/>
    </dgm:pt>
    <dgm:pt modelId="{6FE0FB66-E93B-485A-A32F-E6F663E669E6}" type="pres">
      <dgm:prSet presAssocID="{37205FAB-B093-45EF-A222-664A322F858E}" presName="parentText" presStyleLbl="node1" presStyleIdx="7" presStyleCnt="8">
        <dgm:presLayoutVars>
          <dgm:chMax val="0"/>
          <dgm:bulletEnabled val="1"/>
        </dgm:presLayoutVars>
      </dgm:prSet>
      <dgm:spPr/>
    </dgm:pt>
    <dgm:pt modelId="{565E25B8-5776-4166-BA62-1787EB4AEA3F}" type="pres">
      <dgm:prSet presAssocID="{37205FAB-B093-45EF-A222-664A322F858E}" presName="negativeSpace" presStyleCnt="0"/>
      <dgm:spPr/>
    </dgm:pt>
    <dgm:pt modelId="{6EFE9661-8E8A-445F-AD96-7B9E5A364F74}" type="pres">
      <dgm:prSet presAssocID="{37205FAB-B093-45EF-A222-664A322F858E}" presName="childText" presStyleLbl="conFgAcc1" presStyleIdx="7" presStyleCnt="8">
        <dgm:presLayoutVars>
          <dgm:bulletEnabled val="1"/>
        </dgm:presLayoutVars>
      </dgm:prSet>
      <dgm:spPr/>
    </dgm:pt>
  </dgm:ptLst>
  <dgm:cxnLst>
    <dgm:cxn modelId="{33D7CE16-CA60-4F5C-B0D9-E32A647159B5}" type="presOf" srcId="{9FEEFBD9-BF15-438C-8159-8ABAA3EAB94F}" destId="{CD73E542-0BF7-4B9D-95CE-158E9D84B43A}" srcOrd="0" destOrd="0" presId="urn:microsoft.com/office/officeart/2005/8/layout/list1"/>
    <dgm:cxn modelId="{5915771B-962D-4097-92F3-AB755BBD577F}" srcId="{122DD5B5-B139-453F-8F06-ABE8412FFFA0}" destId="{37205FAB-B093-45EF-A222-664A322F858E}" srcOrd="7" destOrd="0" parTransId="{1C5DA3E4-CED6-450E-B870-1D14F8EFEFD7}" sibTransId="{BA9D91BE-6BA5-4B47-9FEA-9476453AA68C}"/>
    <dgm:cxn modelId="{13779220-57C0-436F-8CBB-DE5A98CF1A62}" type="presOf" srcId="{122DD5B5-B139-453F-8F06-ABE8412FFFA0}" destId="{90669D47-68D1-4F92-BD48-A8C7216C8952}" srcOrd="0" destOrd="0" presId="urn:microsoft.com/office/officeart/2005/8/layout/list1"/>
    <dgm:cxn modelId="{4E255564-7993-4617-BE5E-5E4BD61ECDBF}" type="presOf" srcId="{DB4F0431-2366-437E-992B-0E0C0FE386F3}" destId="{FC552D3E-9F30-4E8D-9C4C-4F5BE1B7333B}" srcOrd="0" destOrd="0" presId="urn:microsoft.com/office/officeart/2005/8/layout/list1"/>
    <dgm:cxn modelId="{37149348-FF39-47F9-857C-5883D49A4C6E}" type="presOf" srcId="{37205FAB-B093-45EF-A222-664A322F858E}" destId="{6FE0FB66-E93B-485A-A32F-E6F663E669E6}" srcOrd="1" destOrd="0" presId="urn:microsoft.com/office/officeart/2005/8/layout/list1"/>
    <dgm:cxn modelId="{01C1334B-9032-4799-904B-3B923B6AFFE3}" type="presOf" srcId="{8247FCCA-AEB9-497E-B4F4-407443ECB836}" destId="{1B495152-AC95-46D8-88C5-872D7D12BA57}" srcOrd="0" destOrd="0" presId="urn:microsoft.com/office/officeart/2005/8/layout/list1"/>
    <dgm:cxn modelId="{9904CE6F-726D-4B85-8452-51009A6C9DAA}" type="presOf" srcId="{E1DE2C91-6734-4716-8EDA-EF2714150D3F}" destId="{D44E4D02-BF48-4694-8418-3962546748EA}" srcOrd="0" destOrd="0" presId="urn:microsoft.com/office/officeart/2005/8/layout/list1"/>
    <dgm:cxn modelId="{F3723E50-CFDB-46CA-BC18-0EF14FA8B81B}" type="presOf" srcId="{BD0F8ACF-837B-4A8F-A0A7-91F99DBA5419}" destId="{1E18DD22-687D-4DD4-A30B-7946BBD70A8D}" srcOrd="1" destOrd="0" presId="urn:microsoft.com/office/officeart/2005/8/layout/list1"/>
    <dgm:cxn modelId="{E3123057-37F8-47DF-9E33-86B7687F33D0}" type="presOf" srcId="{F3612940-CC4B-4529-ABF5-3A0E5BB61C7B}" destId="{C6E55ACC-D421-4D7E-B783-DCE629963876}" srcOrd="1" destOrd="0" presId="urn:microsoft.com/office/officeart/2005/8/layout/list1"/>
    <dgm:cxn modelId="{6532457C-993F-42CF-99C1-A5A6E7CD7790}" srcId="{122DD5B5-B139-453F-8F06-ABE8412FFFA0}" destId="{F3612940-CC4B-4529-ABF5-3A0E5BB61C7B}" srcOrd="3" destOrd="0" parTransId="{2B275872-36C0-46C9-A1D5-5BCC0455F00B}" sibTransId="{96D9A011-713B-4C8F-B159-7E3B3688D796}"/>
    <dgm:cxn modelId="{E021668D-DFD5-47AA-BBA4-B35553F50C78}" type="presOf" srcId="{F3612940-CC4B-4529-ABF5-3A0E5BB61C7B}" destId="{B3FC3AA9-92E0-47B4-9EAC-53062A49CDAF}" srcOrd="0" destOrd="0" presId="urn:microsoft.com/office/officeart/2005/8/layout/list1"/>
    <dgm:cxn modelId="{66D5AE95-FA5F-4B3D-9967-6741B3052D01}" srcId="{122DD5B5-B139-453F-8F06-ABE8412FFFA0}" destId="{8247FCCA-AEB9-497E-B4F4-407443ECB836}" srcOrd="4" destOrd="0" parTransId="{D2A7D1E7-18D7-48A2-8BEE-150412F31ACA}" sibTransId="{B94FE93B-8235-45AB-A5B3-A616CE6C94A2}"/>
    <dgm:cxn modelId="{923E12AB-57E3-4E4B-B5AE-A48B2A1DF831}" srcId="{122DD5B5-B139-453F-8F06-ABE8412FFFA0}" destId="{DB4F0431-2366-437E-992B-0E0C0FE386F3}" srcOrd="0" destOrd="0" parTransId="{A6F60B5F-A559-49B1-BAF5-1D8BEA0694A9}" sibTransId="{441D7D59-583E-4ED6-92CB-C0E9C5F2C1C3}"/>
    <dgm:cxn modelId="{CA1E5DB1-3958-4969-8781-75C8C07EC3E3}" srcId="{122DD5B5-B139-453F-8F06-ABE8412FFFA0}" destId="{BD0F8ACF-837B-4A8F-A0A7-91F99DBA5419}" srcOrd="2" destOrd="0" parTransId="{D7B89172-01F1-4377-AF0B-BF6CFF2E0CDD}" sibTransId="{33021B92-2F65-48CF-8E9F-DB72CC52DE56}"/>
    <dgm:cxn modelId="{2E8A1EB6-8F0E-4A6D-BBA9-C46D19550502}" type="presOf" srcId="{37205FAB-B093-45EF-A222-664A322F858E}" destId="{9716F573-9ED7-41A2-91F1-1769FC034F2A}" srcOrd="0" destOrd="0" presId="urn:microsoft.com/office/officeart/2005/8/layout/list1"/>
    <dgm:cxn modelId="{159447B6-4C05-4EC9-BD30-BC817FD8DDFA}" type="presOf" srcId="{C53522EC-9971-4EF9-BBA1-A75E9CF4448C}" destId="{6DA930BF-59BF-4EAD-A22B-1275AB778DF0}" srcOrd="0" destOrd="0" presId="urn:microsoft.com/office/officeart/2005/8/layout/list1"/>
    <dgm:cxn modelId="{74C3A2C5-F926-46E5-92AD-42C5CB10E1CB}" type="presOf" srcId="{8247FCCA-AEB9-497E-B4F4-407443ECB836}" destId="{E6483CC0-FBDE-4C7A-A722-B52B70101DE0}" srcOrd="1" destOrd="0" presId="urn:microsoft.com/office/officeart/2005/8/layout/list1"/>
    <dgm:cxn modelId="{3C2D09CA-E694-4893-BD44-6A8FD62AAA95}" type="presOf" srcId="{E1DE2C91-6734-4716-8EDA-EF2714150D3F}" destId="{627AAD58-436E-4EAA-A0A2-4D6441703FDC}" srcOrd="1" destOrd="0" presId="urn:microsoft.com/office/officeart/2005/8/layout/list1"/>
    <dgm:cxn modelId="{9DF5D2D6-3E3E-407D-B175-18EE93388372}" srcId="{122DD5B5-B139-453F-8F06-ABE8412FFFA0}" destId="{E1DE2C91-6734-4716-8EDA-EF2714150D3F}" srcOrd="1" destOrd="0" parTransId="{B8050F40-FCB0-4C5D-8C52-64DFE4890645}" sibTransId="{54744AC8-DF7F-4695-8F7B-0D682DCF1E74}"/>
    <dgm:cxn modelId="{04C879DD-40DF-43B8-B7E9-4F3AB52E6DEF}" srcId="{122DD5B5-B139-453F-8F06-ABE8412FFFA0}" destId="{C53522EC-9971-4EF9-BBA1-A75E9CF4448C}" srcOrd="6" destOrd="0" parTransId="{4FBD6FCE-23F8-4F60-AEFD-CB7C0A0CCFF2}" sibTransId="{F83DFC5C-BD9A-4269-AE4C-86BF2751698D}"/>
    <dgm:cxn modelId="{9001D6E5-6BB9-4B3C-BDF0-01C200AE66E7}" type="presOf" srcId="{9FEEFBD9-BF15-438C-8159-8ABAA3EAB94F}" destId="{B813C567-8D9A-4634-B28F-A9A5F1D17216}" srcOrd="1" destOrd="0" presId="urn:microsoft.com/office/officeart/2005/8/layout/list1"/>
    <dgm:cxn modelId="{EE9A4CEF-562C-4AB3-B221-9482481A2E27}" srcId="{122DD5B5-B139-453F-8F06-ABE8412FFFA0}" destId="{9FEEFBD9-BF15-438C-8159-8ABAA3EAB94F}" srcOrd="5" destOrd="0" parTransId="{E9E7D4A1-29AC-4DE5-9EDA-16439E927CED}" sibTransId="{7C4780CE-0C40-4F37-A4B0-F24D93290028}"/>
    <dgm:cxn modelId="{F1DA7BF3-55B7-4AE5-A0E8-2E47AF1E539E}" type="presOf" srcId="{BD0F8ACF-837B-4A8F-A0A7-91F99DBA5419}" destId="{CB8F1535-A7F1-4DDD-A1CC-DD50A4E60BFF}" srcOrd="0" destOrd="0" presId="urn:microsoft.com/office/officeart/2005/8/layout/list1"/>
    <dgm:cxn modelId="{FA1F84F7-2928-4A8D-A67A-E355B86FB276}" type="presOf" srcId="{C53522EC-9971-4EF9-BBA1-A75E9CF4448C}" destId="{71E6F859-4265-49D8-94CE-4CFFCFB39AF1}" srcOrd="1" destOrd="0" presId="urn:microsoft.com/office/officeart/2005/8/layout/list1"/>
    <dgm:cxn modelId="{6D4147FD-EF48-4D6F-97FF-B79DE6509B0C}" type="presOf" srcId="{DB4F0431-2366-437E-992B-0E0C0FE386F3}" destId="{E1ABB96A-11B9-4CD4-BD17-563613AB1E44}" srcOrd="1" destOrd="0" presId="urn:microsoft.com/office/officeart/2005/8/layout/list1"/>
    <dgm:cxn modelId="{F1B4D69D-265C-41E0-AF81-7710AB73919E}" type="presParOf" srcId="{90669D47-68D1-4F92-BD48-A8C7216C8952}" destId="{580278DC-2785-4DF7-9A47-502E4EFAB3E7}" srcOrd="0" destOrd="0" presId="urn:microsoft.com/office/officeart/2005/8/layout/list1"/>
    <dgm:cxn modelId="{2CC3B0B4-EA65-4811-BAF4-6D21747DC2B6}" type="presParOf" srcId="{580278DC-2785-4DF7-9A47-502E4EFAB3E7}" destId="{FC552D3E-9F30-4E8D-9C4C-4F5BE1B7333B}" srcOrd="0" destOrd="0" presId="urn:microsoft.com/office/officeart/2005/8/layout/list1"/>
    <dgm:cxn modelId="{E5A3CC4E-7F5E-4851-8B6D-3E1597722984}" type="presParOf" srcId="{580278DC-2785-4DF7-9A47-502E4EFAB3E7}" destId="{E1ABB96A-11B9-4CD4-BD17-563613AB1E44}" srcOrd="1" destOrd="0" presId="urn:microsoft.com/office/officeart/2005/8/layout/list1"/>
    <dgm:cxn modelId="{DAE0F8F7-11E7-4C14-BACF-A9DC7F359FB2}" type="presParOf" srcId="{90669D47-68D1-4F92-BD48-A8C7216C8952}" destId="{7F3B7ADC-7824-4FB0-BC24-8080B2564A74}" srcOrd="1" destOrd="0" presId="urn:microsoft.com/office/officeart/2005/8/layout/list1"/>
    <dgm:cxn modelId="{50F989E4-68FD-4C7A-AF87-8EBCEEED0965}" type="presParOf" srcId="{90669D47-68D1-4F92-BD48-A8C7216C8952}" destId="{1C92B289-E93A-4397-A97E-76D73F12A2E3}" srcOrd="2" destOrd="0" presId="urn:microsoft.com/office/officeart/2005/8/layout/list1"/>
    <dgm:cxn modelId="{7960B5FB-3BAD-4DBC-9B2B-8F8125A3A8CD}" type="presParOf" srcId="{90669D47-68D1-4F92-BD48-A8C7216C8952}" destId="{F7F58797-2651-4424-AAC9-BBD05317A1D3}" srcOrd="3" destOrd="0" presId="urn:microsoft.com/office/officeart/2005/8/layout/list1"/>
    <dgm:cxn modelId="{13236D5A-155F-4804-B9FF-F4A729D279D8}" type="presParOf" srcId="{90669D47-68D1-4F92-BD48-A8C7216C8952}" destId="{ED9EBC79-B56B-47B4-BDD1-8892FC05E664}" srcOrd="4" destOrd="0" presId="urn:microsoft.com/office/officeart/2005/8/layout/list1"/>
    <dgm:cxn modelId="{8F913967-02A7-4052-970C-718D8EC45E31}" type="presParOf" srcId="{ED9EBC79-B56B-47B4-BDD1-8892FC05E664}" destId="{D44E4D02-BF48-4694-8418-3962546748EA}" srcOrd="0" destOrd="0" presId="urn:microsoft.com/office/officeart/2005/8/layout/list1"/>
    <dgm:cxn modelId="{AFE75652-B634-4196-99D3-FC65807A31F4}" type="presParOf" srcId="{ED9EBC79-B56B-47B4-BDD1-8892FC05E664}" destId="{627AAD58-436E-4EAA-A0A2-4D6441703FDC}" srcOrd="1" destOrd="0" presId="urn:microsoft.com/office/officeart/2005/8/layout/list1"/>
    <dgm:cxn modelId="{D8A5887F-F90D-4A3C-B63E-F4BB9AF5DDCA}" type="presParOf" srcId="{90669D47-68D1-4F92-BD48-A8C7216C8952}" destId="{0F2CE6C9-B7C1-49A4-9901-674E4C692EC5}" srcOrd="5" destOrd="0" presId="urn:microsoft.com/office/officeart/2005/8/layout/list1"/>
    <dgm:cxn modelId="{450897ED-A07D-4736-9098-887BA03D49B4}" type="presParOf" srcId="{90669D47-68D1-4F92-BD48-A8C7216C8952}" destId="{4755F9C2-FF01-494D-9816-FDE9BCDCDAB1}" srcOrd="6" destOrd="0" presId="urn:microsoft.com/office/officeart/2005/8/layout/list1"/>
    <dgm:cxn modelId="{A7C63765-45F4-491F-9CAB-B8F099C8C8AA}" type="presParOf" srcId="{90669D47-68D1-4F92-BD48-A8C7216C8952}" destId="{DE686852-1BAB-4D8B-997E-EE8A42580EC8}" srcOrd="7" destOrd="0" presId="urn:microsoft.com/office/officeart/2005/8/layout/list1"/>
    <dgm:cxn modelId="{A19D61CD-5B06-47BB-9B6F-3C65F976DA5D}" type="presParOf" srcId="{90669D47-68D1-4F92-BD48-A8C7216C8952}" destId="{DC7CD5E2-EC60-4786-94AB-58308991714B}" srcOrd="8" destOrd="0" presId="urn:microsoft.com/office/officeart/2005/8/layout/list1"/>
    <dgm:cxn modelId="{55954924-2A65-43F8-BFA1-1FBD1BE3A2C0}" type="presParOf" srcId="{DC7CD5E2-EC60-4786-94AB-58308991714B}" destId="{CB8F1535-A7F1-4DDD-A1CC-DD50A4E60BFF}" srcOrd="0" destOrd="0" presId="urn:microsoft.com/office/officeart/2005/8/layout/list1"/>
    <dgm:cxn modelId="{AC719B4F-CAC8-4846-B1C0-1FF8C424998B}" type="presParOf" srcId="{DC7CD5E2-EC60-4786-94AB-58308991714B}" destId="{1E18DD22-687D-4DD4-A30B-7946BBD70A8D}" srcOrd="1" destOrd="0" presId="urn:microsoft.com/office/officeart/2005/8/layout/list1"/>
    <dgm:cxn modelId="{CD0B67B7-F6E4-43F0-A38F-A9B3B200571D}" type="presParOf" srcId="{90669D47-68D1-4F92-BD48-A8C7216C8952}" destId="{EDD12A15-D95F-4C56-A99C-BAAA086CF203}" srcOrd="9" destOrd="0" presId="urn:microsoft.com/office/officeart/2005/8/layout/list1"/>
    <dgm:cxn modelId="{196D28CE-8093-4C0A-ACBC-9D73A33F5C90}" type="presParOf" srcId="{90669D47-68D1-4F92-BD48-A8C7216C8952}" destId="{DCA59451-5450-4243-B253-883A88C928A4}" srcOrd="10" destOrd="0" presId="urn:microsoft.com/office/officeart/2005/8/layout/list1"/>
    <dgm:cxn modelId="{EB40C2A3-ACC4-4F42-AA88-EA25BB544E38}" type="presParOf" srcId="{90669D47-68D1-4F92-BD48-A8C7216C8952}" destId="{19681E97-3918-436C-BA24-F32288BD61DF}" srcOrd="11" destOrd="0" presId="urn:microsoft.com/office/officeart/2005/8/layout/list1"/>
    <dgm:cxn modelId="{A9BEA1E8-828E-42E6-A0AB-C9168823862E}" type="presParOf" srcId="{90669D47-68D1-4F92-BD48-A8C7216C8952}" destId="{36CB0D50-0434-4F97-8419-647C7AAB0329}" srcOrd="12" destOrd="0" presId="urn:microsoft.com/office/officeart/2005/8/layout/list1"/>
    <dgm:cxn modelId="{15382C3C-7B62-418E-8E33-A4A3F9B2C194}" type="presParOf" srcId="{36CB0D50-0434-4F97-8419-647C7AAB0329}" destId="{B3FC3AA9-92E0-47B4-9EAC-53062A49CDAF}" srcOrd="0" destOrd="0" presId="urn:microsoft.com/office/officeart/2005/8/layout/list1"/>
    <dgm:cxn modelId="{8902E829-3891-4A73-9C7B-A81BB66CE864}" type="presParOf" srcId="{36CB0D50-0434-4F97-8419-647C7AAB0329}" destId="{C6E55ACC-D421-4D7E-B783-DCE629963876}" srcOrd="1" destOrd="0" presId="urn:microsoft.com/office/officeart/2005/8/layout/list1"/>
    <dgm:cxn modelId="{9806F72D-84F2-47FA-9D03-5B99AB38F68C}" type="presParOf" srcId="{90669D47-68D1-4F92-BD48-A8C7216C8952}" destId="{CFBF8BE8-2E97-437E-BDA6-C46DCC376CDB}" srcOrd="13" destOrd="0" presId="urn:microsoft.com/office/officeart/2005/8/layout/list1"/>
    <dgm:cxn modelId="{7B8D044D-501A-42E6-B037-6A3243E186DF}" type="presParOf" srcId="{90669D47-68D1-4F92-BD48-A8C7216C8952}" destId="{DAA0DBD1-F928-4368-BBB8-5CC733972A1A}" srcOrd="14" destOrd="0" presId="urn:microsoft.com/office/officeart/2005/8/layout/list1"/>
    <dgm:cxn modelId="{66A7F770-BFE4-4D38-884F-63A2D8C51F4B}" type="presParOf" srcId="{90669D47-68D1-4F92-BD48-A8C7216C8952}" destId="{9F457E86-4900-4948-A861-9FDF39AC95D2}" srcOrd="15" destOrd="0" presId="urn:microsoft.com/office/officeart/2005/8/layout/list1"/>
    <dgm:cxn modelId="{5F834DF9-C313-46A6-BDAF-F065CF66B97B}" type="presParOf" srcId="{90669D47-68D1-4F92-BD48-A8C7216C8952}" destId="{150DBB6C-BC21-46EA-965F-BEA48AC70512}" srcOrd="16" destOrd="0" presId="urn:microsoft.com/office/officeart/2005/8/layout/list1"/>
    <dgm:cxn modelId="{1BE8A71F-284B-4116-9D74-1B5BC1C21B03}" type="presParOf" srcId="{150DBB6C-BC21-46EA-965F-BEA48AC70512}" destId="{1B495152-AC95-46D8-88C5-872D7D12BA57}" srcOrd="0" destOrd="0" presId="urn:microsoft.com/office/officeart/2005/8/layout/list1"/>
    <dgm:cxn modelId="{28846CC7-4774-4F93-9FA7-611FB94BB5DE}" type="presParOf" srcId="{150DBB6C-BC21-46EA-965F-BEA48AC70512}" destId="{E6483CC0-FBDE-4C7A-A722-B52B70101DE0}" srcOrd="1" destOrd="0" presId="urn:microsoft.com/office/officeart/2005/8/layout/list1"/>
    <dgm:cxn modelId="{2BD45328-E9D9-40F7-8DF1-A72F8640744C}" type="presParOf" srcId="{90669D47-68D1-4F92-BD48-A8C7216C8952}" destId="{B02F2936-2124-43A1-9F69-A29B4967C916}" srcOrd="17" destOrd="0" presId="urn:microsoft.com/office/officeart/2005/8/layout/list1"/>
    <dgm:cxn modelId="{E106C772-385B-4D7E-B32B-EA4242C4948C}" type="presParOf" srcId="{90669D47-68D1-4F92-BD48-A8C7216C8952}" destId="{F515A064-68A5-4C24-931F-13EF80B6235B}" srcOrd="18" destOrd="0" presId="urn:microsoft.com/office/officeart/2005/8/layout/list1"/>
    <dgm:cxn modelId="{09D06067-C632-4A20-877E-C1088DF0848D}" type="presParOf" srcId="{90669D47-68D1-4F92-BD48-A8C7216C8952}" destId="{D6C7FBC9-7625-4E85-AB5D-6F9DFD2C1701}" srcOrd="19" destOrd="0" presId="urn:microsoft.com/office/officeart/2005/8/layout/list1"/>
    <dgm:cxn modelId="{248619B0-60C0-4B35-BFF6-3DB357BB035D}" type="presParOf" srcId="{90669D47-68D1-4F92-BD48-A8C7216C8952}" destId="{08E22BCA-A350-4D26-ABE2-BF027D3EFD5B}" srcOrd="20" destOrd="0" presId="urn:microsoft.com/office/officeart/2005/8/layout/list1"/>
    <dgm:cxn modelId="{A4707523-1B8C-442F-8AFB-1E8A426825A5}" type="presParOf" srcId="{08E22BCA-A350-4D26-ABE2-BF027D3EFD5B}" destId="{CD73E542-0BF7-4B9D-95CE-158E9D84B43A}" srcOrd="0" destOrd="0" presId="urn:microsoft.com/office/officeart/2005/8/layout/list1"/>
    <dgm:cxn modelId="{722088A8-6402-4FEC-9F7D-85A217EF3487}" type="presParOf" srcId="{08E22BCA-A350-4D26-ABE2-BF027D3EFD5B}" destId="{B813C567-8D9A-4634-B28F-A9A5F1D17216}" srcOrd="1" destOrd="0" presId="urn:microsoft.com/office/officeart/2005/8/layout/list1"/>
    <dgm:cxn modelId="{8F754A4A-DF16-4326-8E19-B8B2426D19BA}" type="presParOf" srcId="{90669D47-68D1-4F92-BD48-A8C7216C8952}" destId="{FBB820C7-EF0F-4715-8986-F5841289F28C}" srcOrd="21" destOrd="0" presId="urn:microsoft.com/office/officeart/2005/8/layout/list1"/>
    <dgm:cxn modelId="{0964E1F8-1B68-4EDB-BDEC-ECE7A7C38A46}" type="presParOf" srcId="{90669D47-68D1-4F92-BD48-A8C7216C8952}" destId="{15B44310-8960-420B-B49E-CB04B1D85F43}" srcOrd="22" destOrd="0" presId="urn:microsoft.com/office/officeart/2005/8/layout/list1"/>
    <dgm:cxn modelId="{F8E3AE44-996C-43E5-BCFE-BF653A78C031}" type="presParOf" srcId="{90669D47-68D1-4F92-BD48-A8C7216C8952}" destId="{0CA86BAD-944E-4324-BC0E-9636930E4C10}" srcOrd="23" destOrd="0" presId="urn:microsoft.com/office/officeart/2005/8/layout/list1"/>
    <dgm:cxn modelId="{45B23BD4-E3F6-4FE6-8F17-5BCE31AD3EC7}" type="presParOf" srcId="{90669D47-68D1-4F92-BD48-A8C7216C8952}" destId="{3E058C33-D953-4B14-8240-C678C7E2369C}" srcOrd="24" destOrd="0" presId="urn:microsoft.com/office/officeart/2005/8/layout/list1"/>
    <dgm:cxn modelId="{F559968C-249B-4758-9929-1F1AEB69E603}" type="presParOf" srcId="{3E058C33-D953-4B14-8240-C678C7E2369C}" destId="{6DA930BF-59BF-4EAD-A22B-1275AB778DF0}" srcOrd="0" destOrd="0" presId="urn:microsoft.com/office/officeart/2005/8/layout/list1"/>
    <dgm:cxn modelId="{1CE5BB4E-89FF-4348-A285-AF62F3A9A9FE}" type="presParOf" srcId="{3E058C33-D953-4B14-8240-C678C7E2369C}" destId="{71E6F859-4265-49D8-94CE-4CFFCFB39AF1}" srcOrd="1" destOrd="0" presId="urn:microsoft.com/office/officeart/2005/8/layout/list1"/>
    <dgm:cxn modelId="{3A36FFB1-B2DF-42A7-8D6A-35C2F8678B7F}" type="presParOf" srcId="{90669D47-68D1-4F92-BD48-A8C7216C8952}" destId="{B8EF24E4-88B6-47F8-813E-9A339F66C88A}" srcOrd="25" destOrd="0" presId="urn:microsoft.com/office/officeart/2005/8/layout/list1"/>
    <dgm:cxn modelId="{77C60673-778A-4E96-8E19-162356C9EE95}" type="presParOf" srcId="{90669D47-68D1-4F92-BD48-A8C7216C8952}" destId="{5D76F4EA-B339-477B-A383-C2F288E309BF}" srcOrd="26" destOrd="0" presId="urn:microsoft.com/office/officeart/2005/8/layout/list1"/>
    <dgm:cxn modelId="{83698427-73B7-4F5C-BC7E-1B5739160A8E}" type="presParOf" srcId="{90669D47-68D1-4F92-BD48-A8C7216C8952}" destId="{7E3A99E4-DB32-41D0-AAF4-697E77FA4CAE}" srcOrd="27" destOrd="0" presId="urn:microsoft.com/office/officeart/2005/8/layout/list1"/>
    <dgm:cxn modelId="{952A198E-B4B8-45F9-AD27-F26E4F668EC7}" type="presParOf" srcId="{90669D47-68D1-4F92-BD48-A8C7216C8952}" destId="{55CEC054-97B4-4C29-822F-F51A70C9D065}" srcOrd="28" destOrd="0" presId="urn:microsoft.com/office/officeart/2005/8/layout/list1"/>
    <dgm:cxn modelId="{E249DE47-5383-44CD-8A7F-FDCC12202A10}" type="presParOf" srcId="{55CEC054-97B4-4C29-822F-F51A70C9D065}" destId="{9716F573-9ED7-41A2-91F1-1769FC034F2A}" srcOrd="0" destOrd="0" presId="urn:microsoft.com/office/officeart/2005/8/layout/list1"/>
    <dgm:cxn modelId="{4AB1A571-EF4B-42DA-A5EE-7187D7D20D8B}" type="presParOf" srcId="{55CEC054-97B4-4C29-822F-F51A70C9D065}" destId="{6FE0FB66-E93B-485A-A32F-E6F663E669E6}" srcOrd="1" destOrd="0" presId="urn:microsoft.com/office/officeart/2005/8/layout/list1"/>
    <dgm:cxn modelId="{AA43B533-6A06-495A-A80B-6780B944F28D}" type="presParOf" srcId="{90669D47-68D1-4F92-BD48-A8C7216C8952}" destId="{565E25B8-5776-4166-BA62-1787EB4AEA3F}" srcOrd="29" destOrd="0" presId="urn:microsoft.com/office/officeart/2005/8/layout/list1"/>
    <dgm:cxn modelId="{4185C36B-3723-4CFB-A13D-40CD4858676B}" type="presParOf" srcId="{90669D47-68D1-4F92-BD48-A8C7216C8952}" destId="{6EFE9661-8E8A-445F-AD96-7B9E5A364F74}" srcOrd="3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2DD5B5-B139-453F-8F06-ABE8412FFFA0}" type="doc">
      <dgm:prSet loTypeId="urn:microsoft.com/office/officeart/2005/8/layout/list1" loCatId="list" qsTypeId="urn:microsoft.com/office/officeart/2005/8/quickstyle/simple5" qsCatId="simple" csTypeId="urn:microsoft.com/office/officeart/2005/8/colors/accent3_4" csCatId="accent3" phldr="1"/>
      <dgm:spPr/>
      <dgm:t>
        <a:bodyPr/>
        <a:lstStyle/>
        <a:p>
          <a:endParaRPr lang="en-IN"/>
        </a:p>
      </dgm:t>
    </dgm:pt>
    <dgm:pt modelId="{DB4F0431-2366-437E-992B-0E0C0FE386F3}">
      <dgm:prSet phldrT="[Text]" custT="1"/>
      <dgm:spPr/>
      <dgm:t>
        <a:bodyPr/>
        <a:lstStyle/>
        <a:p>
          <a:r>
            <a:rPr lang="en-US" sz="2000" b="1" i="0" u="none" dirty="0"/>
            <a:t>The move to the cloud</a:t>
          </a:r>
          <a:endParaRPr lang="en-IN" sz="2000" b="1" i="0" u="none" dirty="0">
            <a:latin typeface="Aptos" panose="020B0004020202020204" pitchFamily="34" charset="0"/>
            <a:cs typeface="Arial" panose="020B0604020202020204" pitchFamily="34" charset="0"/>
          </a:endParaRPr>
        </a:p>
      </dgm:t>
    </dgm:pt>
    <dgm:pt modelId="{A6F60B5F-A559-49B1-BAF5-1D8BEA0694A9}" type="parTrans" cxnId="{923E12AB-57E3-4E4B-B5AE-A48B2A1DF831}">
      <dgm:prSet/>
      <dgm:spPr/>
      <dgm:t>
        <a:bodyPr/>
        <a:lstStyle/>
        <a:p>
          <a:endParaRPr lang="en-IN"/>
        </a:p>
      </dgm:t>
    </dgm:pt>
    <dgm:pt modelId="{441D7D59-583E-4ED6-92CB-C0E9C5F2C1C3}" type="sibTrans" cxnId="{923E12AB-57E3-4E4B-B5AE-A48B2A1DF831}">
      <dgm:prSet/>
      <dgm:spPr/>
      <dgm:t>
        <a:bodyPr/>
        <a:lstStyle/>
        <a:p>
          <a:endParaRPr lang="en-IN"/>
        </a:p>
      </dgm:t>
    </dgm:pt>
    <dgm:pt modelId="{E1DE2C91-6734-4716-8EDA-EF2714150D3F}">
      <dgm:prSet phldrT="[Text]" custT="1"/>
      <dgm:spPr/>
      <dgm:t>
        <a:bodyPr/>
        <a:lstStyle/>
        <a:p>
          <a:r>
            <a:rPr lang="en-US" sz="2000" b="1" i="0" u="none" dirty="0"/>
            <a:t>Ease of access and attack</a:t>
          </a:r>
          <a:endParaRPr lang="en-IN" sz="2000" b="1" i="0" u="none" dirty="0">
            <a:latin typeface="Aptos" panose="020B0004020202020204" pitchFamily="34" charset="0"/>
            <a:cs typeface="Arial" panose="020B0604020202020204" pitchFamily="34" charset="0"/>
          </a:endParaRPr>
        </a:p>
      </dgm:t>
    </dgm:pt>
    <dgm:pt modelId="{B8050F40-FCB0-4C5D-8C52-64DFE4890645}" type="parTrans" cxnId="{9DF5D2D6-3E3E-407D-B175-18EE93388372}">
      <dgm:prSet/>
      <dgm:spPr/>
      <dgm:t>
        <a:bodyPr/>
        <a:lstStyle/>
        <a:p>
          <a:endParaRPr lang="en-IN"/>
        </a:p>
      </dgm:t>
    </dgm:pt>
    <dgm:pt modelId="{54744AC8-DF7F-4695-8F7B-0D682DCF1E74}" type="sibTrans" cxnId="{9DF5D2D6-3E3E-407D-B175-18EE93388372}">
      <dgm:prSet/>
      <dgm:spPr/>
      <dgm:t>
        <a:bodyPr/>
        <a:lstStyle/>
        <a:p>
          <a:endParaRPr lang="en-IN"/>
        </a:p>
      </dgm:t>
    </dgm:pt>
    <dgm:pt modelId="{BD0F8ACF-837B-4A8F-A0A7-91F99DBA5419}">
      <dgm:prSet phldrT="[Text]" custT="1"/>
      <dgm:spPr/>
      <dgm:t>
        <a:bodyPr/>
        <a:lstStyle/>
        <a:p>
          <a:r>
            <a:rPr lang="en-US" sz="2000" b="1" i="0" u="none" dirty="0"/>
            <a:t>No help from the outside</a:t>
          </a:r>
          <a:endParaRPr lang="en-IN" sz="2000" b="1" i="0" u="none" dirty="0">
            <a:latin typeface="Aptos" panose="020B0004020202020204" pitchFamily="34" charset="0"/>
            <a:cs typeface="Arial" panose="020B0604020202020204" pitchFamily="34" charset="0"/>
          </a:endParaRPr>
        </a:p>
      </dgm:t>
    </dgm:pt>
    <dgm:pt modelId="{D7B89172-01F1-4377-AF0B-BF6CFF2E0CDD}" type="parTrans" cxnId="{CA1E5DB1-3958-4969-8781-75C8C07EC3E3}">
      <dgm:prSet/>
      <dgm:spPr/>
      <dgm:t>
        <a:bodyPr/>
        <a:lstStyle/>
        <a:p>
          <a:endParaRPr lang="en-IN"/>
        </a:p>
      </dgm:t>
    </dgm:pt>
    <dgm:pt modelId="{33021B92-2F65-48CF-8E9F-DB72CC52DE56}" type="sibTrans" cxnId="{CA1E5DB1-3958-4969-8781-75C8C07EC3E3}">
      <dgm:prSet/>
      <dgm:spPr/>
      <dgm:t>
        <a:bodyPr/>
        <a:lstStyle/>
        <a:p>
          <a:endParaRPr lang="en-IN"/>
        </a:p>
      </dgm:t>
    </dgm:pt>
    <dgm:pt modelId="{F3612940-CC4B-4529-ABF5-3A0E5BB61C7B}">
      <dgm:prSet phldrT="[Text]" custT="1"/>
      <dgm:spPr/>
      <dgm:t>
        <a:bodyPr/>
        <a:lstStyle/>
        <a:p>
          <a:r>
            <a:rPr lang="en-IN" sz="2000" b="1" i="0" u="none" dirty="0"/>
            <a:t>Risk of attack</a:t>
          </a:r>
          <a:endParaRPr lang="en-IN" sz="2000" b="1" i="0" u="none" dirty="0">
            <a:latin typeface="Aptos" panose="020B0004020202020204" pitchFamily="34" charset="0"/>
            <a:cs typeface="Arial" panose="020B0604020202020204" pitchFamily="34" charset="0"/>
          </a:endParaRPr>
        </a:p>
      </dgm:t>
    </dgm:pt>
    <dgm:pt modelId="{2B275872-36C0-46C9-A1D5-5BCC0455F00B}" type="parTrans" cxnId="{6532457C-993F-42CF-99C1-A5A6E7CD7790}">
      <dgm:prSet/>
      <dgm:spPr/>
      <dgm:t>
        <a:bodyPr/>
        <a:lstStyle/>
        <a:p>
          <a:endParaRPr lang="en-IN"/>
        </a:p>
      </dgm:t>
    </dgm:pt>
    <dgm:pt modelId="{96D9A011-713B-4C8F-B159-7E3B3688D796}" type="sibTrans" cxnId="{6532457C-993F-42CF-99C1-A5A6E7CD7790}">
      <dgm:prSet/>
      <dgm:spPr/>
      <dgm:t>
        <a:bodyPr/>
        <a:lstStyle/>
        <a:p>
          <a:endParaRPr lang="en-IN"/>
        </a:p>
      </dgm:t>
    </dgm:pt>
    <dgm:pt modelId="{73C9A07B-9C58-4AC7-A42E-D520BACCB700}">
      <dgm:prSet phldrT="[Text]" custT="1"/>
      <dgm:spPr/>
      <dgm:t>
        <a:bodyPr/>
        <a:lstStyle/>
        <a:p>
          <a:r>
            <a:rPr lang="en-US" sz="2000" b="1" i="0" u="none" dirty="0"/>
            <a:t>Becoming an Accessory to Crime</a:t>
          </a:r>
          <a:endParaRPr lang="en-IN" sz="2000" b="1" i="0" u="none" dirty="0">
            <a:latin typeface="Aptos" panose="020B0004020202020204" pitchFamily="34" charset="0"/>
            <a:cs typeface="Arial" panose="020B0604020202020204" pitchFamily="34" charset="0"/>
          </a:endParaRPr>
        </a:p>
      </dgm:t>
    </dgm:pt>
    <dgm:pt modelId="{DBF19D1D-5848-4CEE-BE4D-71A362A2297F}" type="parTrans" cxnId="{B0BA5FD0-7255-440F-AA9C-714C12288829}">
      <dgm:prSet/>
      <dgm:spPr/>
      <dgm:t>
        <a:bodyPr/>
        <a:lstStyle/>
        <a:p>
          <a:endParaRPr lang="en-IN"/>
        </a:p>
      </dgm:t>
    </dgm:pt>
    <dgm:pt modelId="{B7CD026B-1F8B-43C4-BE46-88D08FA44749}" type="sibTrans" cxnId="{B0BA5FD0-7255-440F-AA9C-714C12288829}">
      <dgm:prSet/>
      <dgm:spPr/>
      <dgm:t>
        <a:bodyPr/>
        <a:lstStyle/>
        <a:p>
          <a:endParaRPr lang="en-IN"/>
        </a:p>
      </dgm:t>
    </dgm:pt>
    <dgm:pt modelId="{90669D47-68D1-4F92-BD48-A8C7216C8952}" type="pres">
      <dgm:prSet presAssocID="{122DD5B5-B139-453F-8F06-ABE8412FFFA0}" presName="linear" presStyleCnt="0">
        <dgm:presLayoutVars>
          <dgm:dir/>
          <dgm:animLvl val="lvl"/>
          <dgm:resizeHandles val="exact"/>
        </dgm:presLayoutVars>
      </dgm:prSet>
      <dgm:spPr/>
    </dgm:pt>
    <dgm:pt modelId="{580278DC-2785-4DF7-9A47-502E4EFAB3E7}" type="pres">
      <dgm:prSet presAssocID="{DB4F0431-2366-437E-992B-0E0C0FE386F3}" presName="parentLin" presStyleCnt="0"/>
      <dgm:spPr/>
    </dgm:pt>
    <dgm:pt modelId="{FC552D3E-9F30-4E8D-9C4C-4F5BE1B7333B}" type="pres">
      <dgm:prSet presAssocID="{DB4F0431-2366-437E-992B-0E0C0FE386F3}" presName="parentLeftMargin" presStyleLbl="node1" presStyleIdx="0" presStyleCnt="5"/>
      <dgm:spPr/>
    </dgm:pt>
    <dgm:pt modelId="{E1ABB96A-11B9-4CD4-BD17-563613AB1E44}" type="pres">
      <dgm:prSet presAssocID="{DB4F0431-2366-437E-992B-0E0C0FE386F3}" presName="parentText" presStyleLbl="node1" presStyleIdx="0" presStyleCnt="5">
        <dgm:presLayoutVars>
          <dgm:chMax val="0"/>
          <dgm:bulletEnabled val="1"/>
        </dgm:presLayoutVars>
      </dgm:prSet>
      <dgm:spPr/>
    </dgm:pt>
    <dgm:pt modelId="{7F3B7ADC-7824-4FB0-BC24-8080B2564A74}" type="pres">
      <dgm:prSet presAssocID="{DB4F0431-2366-437E-992B-0E0C0FE386F3}" presName="negativeSpace" presStyleCnt="0"/>
      <dgm:spPr/>
    </dgm:pt>
    <dgm:pt modelId="{1C92B289-E93A-4397-A97E-76D73F12A2E3}" type="pres">
      <dgm:prSet presAssocID="{DB4F0431-2366-437E-992B-0E0C0FE386F3}" presName="childText" presStyleLbl="conFgAcc1" presStyleIdx="0" presStyleCnt="5">
        <dgm:presLayoutVars>
          <dgm:bulletEnabled val="1"/>
        </dgm:presLayoutVars>
      </dgm:prSet>
      <dgm:spPr/>
    </dgm:pt>
    <dgm:pt modelId="{F7F58797-2651-4424-AAC9-BBD05317A1D3}" type="pres">
      <dgm:prSet presAssocID="{441D7D59-583E-4ED6-92CB-C0E9C5F2C1C3}" presName="spaceBetweenRectangles" presStyleCnt="0"/>
      <dgm:spPr/>
    </dgm:pt>
    <dgm:pt modelId="{ED9EBC79-B56B-47B4-BDD1-8892FC05E664}" type="pres">
      <dgm:prSet presAssocID="{E1DE2C91-6734-4716-8EDA-EF2714150D3F}" presName="parentLin" presStyleCnt="0"/>
      <dgm:spPr/>
    </dgm:pt>
    <dgm:pt modelId="{D44E4D02-BF48-4694-8418-3962546748EA}" type="pres">
      <dgm:prSet presAssocID="{E1DE2C91-6734-4716-8EDA-EF2714150D3F}" presName="parentLeftMargin" presStyleLbl="node1" presStyleIdx="0" presStyleCnt="5"/>
      <dgm:spPr/>
    </dgm:pt>
    <dgm:pt modelId="{627AAD58-436E-4EAA-A0A2-4D6441703FDC}" type="pres">
      <dgm:prSet presAssocID="{E1DE2C91-6734-4716-8EDA-EF2714150D3F}" presName="parentText" presStyleLbl="node1" presStyleIdx="1" presStyleCnt="5">
        <dgm:presLayoutVars>
          <dgm:chMax val="0"/>
          <dgm:bulletEnabled val="1"/>
        </dgm:presLayoutVars>
      </dgm:prSet>
      <dgm:spPr/>
    </dgm:pt>
    <dgm:pt modelId="{0F2CE6C9-B7C1-49A4-9901-674E4C692EC5}" type="pres">
      <dgm:prSet presAssocID="{E1DE2C91-6734-4716-8EDA-EF2714150D3F}" presName="negativeSpace" presStyleCnt="0"/>
      <dgm:spPr/>
    </dgm:pt>
    <dgm:pt modelId="{4755F9C2-FF01-494D-9816-FDE9BCDCDAB1}" type="pres">
      <dgm:prSet presAssocID="{E1DE2C91-6734-4716-8EDA-EF2714150D3F}" presName="childText" presStyleLbl="conFgAcc1" presStyleIdx="1" presStyleCnt="5">
        <dgm:presLayoutVars>
          <dgm:bulletEnabled val="1"/>
        </dgm:presLayoutVars>
      </dgm:prSet>
      <dgm:spPr/>
    </dgm:pt>
    <dgm:pt modelId="{DE686852-1BAB-4D8B-997E-EE8A42580EC8}" type="pres">
      <dgm:prSet presAssocID="{54744AC8-DF7F-4695-8F7B-0D682DCF1E74}" presName="spaceBetweenRectangles" presStyleCnt="0"/>
      <dgm:spPr/>
    </dgm:pt>
    <dgm:pt modelId="{DC7CD5E2-EC60-4786-94AB-58308991714B}" type="pres">
      <dgm:prSet presAssocID="{BD0F8ACF-837B-4A8F-A0A7-91F99DBA5419}" presName="parentLin" presStyleCnt="0"/>
      <dgm:spPr/>
    </dgm:pt>
    <dgm:pt modelId="{CB8F1535-A7F1-4DDD-A1CC-DD50A4E60BFF}" type="pres">
      <dgm:prSet presAssocID="{BD0F8ACF-837B-4A8F-A0A7-91F99DBA5419}" presName="parentLeftMargin" presStyleLbl="node1" presStyleIdx="1" presStyleCnt="5"/>
      <dgm:spPr/>
    </dgm:pt>
    <dgm:pt modelId="{1E18DD22-687D-4DD4-A30B-7946BBD70A8D}" type="pres">
      <dgm:prSet presAssocID="{BD0F8ACF-837B-4A8F-A0A7-91F99DBA5419}" presName="parentText" presStyleLbl="node1" presStyleIdx="2" presStyleCnt="5">
        <dgm:presLayoutVars>
          <dgm:chMax val="0"/>
          <dgm:bulletEnabled val="1"/>
        </dgm:presLayoutVars>
      </dgm:prSet>
      <dgm:spPr/>
    </dgm:pt>
    <dgm:pt modelId="{EDD12A15-D95F-4C56-A99C-BAAA086CF203}" type="pres">
      <dgm:prSet presAssocID="{BD0F8ACF-837B-4A8F-A0A7-91F99DBA5419}" presName="negativeSpace" presStyleCnt="0"/>
      <dgm:spPr/>
    </dgm:pt>
    <dgm:pt modelId="{DCA59451-5450-4243-B253-883A88C928A4}" type="pres">
      <dgm:prSet presAssocID="{BD0F8ACF-837B-4A8F-A0A7-91F99DBA5419}" presName="childText" presStyleLbl="conFgAcc1" presStyleIdx="2" presStyleCnt="5">
        <dgm:presLayoutVars>
          <dgm:bulletEnabled val="1"/>
        </dgm:presLayoutVars>
      </dgm:prSet>
      <dgm:spPr/>
    </dgm:pt>
    <dgm:pt modelId="{19681E97-3918-436C-BA24-F32288BD61DF}" type="pres">
      <dgm:prSet presAssocID="{33021B92-2F65-48CF-8E9F-DB72CC52DE56}" presName="spaceBetweenRectangles" presStyleCnt="0"/>
      <dgm:spPr/>
    </dgm:pt>
    <dgm:pt modelId="{36CB0D50-0434-4F97-8419-647C7AAB0329}" type="pres">
      <dgm:prSet presAssocID="{F3612940-CC4B-4529-ABF5-3A0E5BB61C7B}" presName="parentLin" presStyleCnt="0"/>
      <dgm:spPr/>
    </dgm:pt>
    <dgm:pt modelId="{B3FC3AA9-92E0-47B4-9EAC-53062A49CDAF}" type="pres">
      <dgm:prSet presAssocID="{F3612940-CC4B-4529-ABF5-3A0E5BB61C7B}" presName="parentLeftMargin" presStyleLbl="node1" presStyleIdx="2" presStyleCnt="5"/>
      <dgm:spPr/>
    </dgm:pt>
    <dgm:pt modelId="{C6E55ACC-D421-4D7E-B783-DCE629963876}" type="pres">
      <dgm:prSet presAssocID="{F3612940-CC4B-4529-ABF5-3A0E5BB61C7B}" presName="parentText" presStyleLbl="node1" presStyleIdx="3" presStyleCnt="5" custLinFactNeighborX="-22462" custLinFactNeighborY="8150">
        <dgm:presLayoutVars>
          <dgm:chMax val="0"/>
          <dgm:bulletEnabled val="1"/>
        </dgm:presLayoutVars>
      </dgm:prSet>
      <dgm:spPr/>
    </dgm:pt>
    <dgm:pt modelId="{CFBF8BE8-2E97-437E-BDA6-C46DCC376CDB}" type="pres">
      <dgm:prSet presAssocID="{F3612940-CC4B-4529-ABF5-3A0E5BB61C7B}" presName="negativeSpace" presStyleCnt="0"/>
      <dgm:spPr/>
    </dgm:pt>
    <dgm:pt modelId="{DAA0DBD1-F928-4368-BBB8-5CC733972A1A}" type="pres">
      <dgm:prSet presAssocID="{F3612940-CC4B-4529-ABF5-3A0E5BB61C7B}" presName="childText" presStyleLbl="conFgAcc1" presStyleIdx="3" presStyleCnt="5">
        <dgm:presLayoutVars>
          <dgm:bulletEnabled val="1"/>
        </dgm:presLayoutVars>
      </dgm:prSet>
      <dgm:spPr/>
    </dgm:pt>
    <dgm:pt modelId="{2691C3E3-BB91-497F-98C6-95F0DA2FD79B}" type="pres">
      <dgm:prSet presAssocID="{96D9A011-713B-4C8F-B159-7E3B3688D796}" presName="spaceBetweenRectangles" presStyleCnt="0"/>
      <dgm:spPr/>
    </dgm:pt>
    <dgm:pt modelId="{DAB2B31F-48A9-4CF8-9170-529886FA8F29}" type="pres">
      <dgm:prSet presAssocID="{73C9A07B-9C58-4AC7-A42E-D520BACCB700}" presName="parentLin" presStyleCnt="0"/>
      <dgm:spPr/>
    </dgm:pt>
    <dgm:pt modelId="{38CCADCA-6162-4931-A40B-E9A1FE1F4212}" type="pres">
      <dgm:prSet presAssocID="{73C9A07B-9C58-4AC7-A42E-D520BACCB700}" presName="parentLeftMargin" presStyleLbl="node1" presStyleIdx="3" presStyleCnt="5"/>
      <dgm:spPr/>
    </dgm:pt>
    <dgm:pt modelId="{71FF31B8-53F9-417F-A2CF-1C22D7F84AA0}" type="pres">
      <dgm:prSet presAssocID="{73C9A07B-9C58-4AC7-A42E-D520BACCB700}" presName="parentText" presStyleLbl="node1" presStyleIdx="4" presStyleCnt="5">
        <dgm:presLayoutVars>
          <dgm:chMax val="0"/>
          <dgm:bulletEnabled val="1"/>
        </dgm:presLayoutVars>
      </dgm:prSet>
      <dgm:spPr/>
    </dgm:pt>
    <dgm:pt modelId="{A8B42C22-1422-42BD-AA6B-4037FE4C5D8D}" type="pres">
      <dgm:prSet presAssocID="{73C9A07B-9C58-4AC7-A42E-D520BACCB700}" presName="negativeSpace" presStyleCnt="0"/>
      <dgm:spPr/>
    </dgm:pt>
    <dgm:pt modelId="{E6DA29DE-3E28-4E60-9C6F-89FB06000927}" type="pres">
      <dgm:prSet presAssocID="{73C9A07B-9C58-4AC7-A42E-D520BACCB700}" presName="childText" presStyleLbl="conFgAcc1" presStyleIdx="4" presStyleCnt="5">
        <dgm:presLayoutVars>
          <dgm:bulletEnabled val="1"/>
        </dgm:presLayoutVars>
      </dgm:prSet>
      <dgm:spPr/>
    </dgm:pt>
  </dgm:ptLst>
  <dgm:cxnLst>
    <dgm:cxn modelId="{3D882110-7BF5-4A3F-9E28-0A225EAEE15C}" type="presOf" srcId="{73C9A07B-9C58-4AC7-A42E-D520BACCB700}" destId="{71FF31B8-53F9-417F-A2CF-1C22D7F84AA0}" srcOrd="1" destOrd="0" presId="urn:microsoft.com/office/officeart/2005/8/layout/list1"/>
    <dgm:cxn modelId="{13779220-57C0-436F-8CBB-DE5A98CF1A62}" type="presOf" srcId="{122DD5B5-B139-453F-8F06-ABE8412FFFA0}" destId="{90669D47-68D1-4F92-BD48-A8C7216C8952}" srcOrd="0" destOrd="0" presId="urn:microsoft.com/office/officeart/2005/8/layout/list1"/>
    <dgm:cxn modelId="{4E255564-7993-4617-BE5E-5E4BD61ECDBF}" type="presOf" srcId="{DB4F0431-2366-437E-992B-0E0C0FE386F3}" destId="{FC552D3E-9F30-4E8D-9C4C-4F5BE1B7333B}" srcOrd="0" destOrd="0" presId="urn:microsoft.com/office/officeart/2005/8/layout/list1"/>
    <dgm:cxn modelId="{B41FCA6A-6CF9-43AF-A609-E835A914D7E2}" type="presOf" srcId="{73C9A07B-9C58-4AC7-A42E-D520BACCB700}" destId="{38CCADCA-6162-4931-A40B-E9A1FE1F4212}" srcOrd="0" destOrd="0" presId="urn:microsoft.com/office/officeart/2005/8/layout/list1"/>
    <dgm:cxn modelId="{9904CE6F-726D-4B85-8452-51009A6C9DAA}" type="presOf" srcId="{E1DE2C91-6734-4716-8EDA-EF2714150D3F}" destId="{D44E4D02-BF48-4694-8418-3962546748EA}" srcOrd="0" destOrd="0" presId="urn:microsoft.com/office/officeart/2005/8/layout/list1"/>
    <dgm:cxn modelId="{F3723E50-CFDB-46CA-BC18-0EF14FA8B81B}" type="presOf" srcId="{BD0F8ACF-837B-4A8F-A0A7-91F99DBA5419}" destId="{1E18DD22-687D-4DD4-A30B-7946BBD70A8D}" srcOrd="1" destOrd="0" presId="urn:microsoft.com/office/officeart/2005/8/layout/list1"/>
    <dgm:cxn modelId="{E3123057-37F8-47DF-9E33-86B7687F33D0}" type="presOf" srcId="{F3612940-CC4B-4529-ABF5-3A0E5BB61C7B}" destId="{C6E55ACC-D421-4D7E-B783-DCE629963876}" srcOrd="1" destOrd="0" presId="urn:microsoft.com/office/officeart/2005/8/layout/list1"/>
    <dgm:cxn modelId="{6532457C-993F-42CF-99C1-A5A6E7CD7790}" srcId="{122DD5B5-B139-453F-8F06-ABE8412FFFA0}" destId="{F3612940-CC4B-4529-ABF5-3A0E5BB61C7B}" srcOrd="3" destOrd="0" parTransId="{2B275872-36C0-46C9-A1D5-5BCC0455F00B}" sibTransId="{96D9A011-713B-4C8F-B159-7E3B3688D796}"/>
    <dgm:cxn modelId="{E021668D-DFD5-47AA-BBA4-B35553F50C78}" type="presOf" srcId="{F3612940-CC4B-4529-ABF5-3A0E5BB61C7B}" destId="{B3FC3AA9-92E0-47B4-9EAC-53062A49CDAF}" srcOrd="0" destOrd="0" presId="urn:microsoft.com/office/officeart/2005/8/layout/list1"/>
    <dgm:cxn modelId="{923E12AB-57E3-4E4B-B5AE-A48B2A1DF831}" srcId="{122DD5B5-B139-453F-8F06-ABE8412FFFA0}" destId="{DB4F0431-2366-437E-992B-0E0C0FE386F3}" srcOrd="0" destOrd="0" parTransId="{A6F60B5F-A559-49B1-BAF5-1D8BEA0694A9}" sibTransId="{441D7D59-583E-4ED6-92CB-C0E9C5F2C1C3}"/>
    <dgm:cxn modelId="{CA1E5DB1-3958-4969-8781-75C8C07EC3E3}" srcId="{122DD5B5-B139-453F-8F06-ABE8412FFFA0}" destId="{BD0F8ACF-837B-4A8F-A0A7-91F99DBA5419}" srcOrd="2" destOrd="0" parTransId="{D7B89172-01F1-4377-AF0B-BF6CFF2E0CDD}" sibTransId="{33021B92-2F65-48CF-8E9F-DB72CC52DE56}"/>
    <dgm:cxn modelId="{3C2D09CA-E694-4893-BD44-6A8FD62AAA95}" type="presOf" srcId="{E1DE2C91-6734-4716-8EDA-EF2714150D3F}" destId="{627AAD58-436E-4EAA-A0A2-4D6441703FDC}" srcOrd="1" destOrd="0" presId="urn:microsoft.com/office/officeart/2005/8/layout/list1"/>
    <dgm:cxn modelId="{B0BA5FD0-7255-440F-AA9C-714C12288829}" srcId="{122DD5B5-B139-453F-8F06-ABE8412FFFA0}" destId="{73C9A07B-9C58-4AC7-A42E-D520BACCB700}" srcOrd="4" destOrd="0" parTransId="{DBF19D1D-5848-4CEE-BE4D-71A362A2297F}" sibTransId="{B7CD026B-1F8B-43C4-BE46-88D08FA44749}"/>
    <dgm:cxn modelId="{9DF5D2D6-3E3E-407D-B175-18EE93388372}" srcId="{122DD5B5-B139-453F-8F06-ABE8412FFFA0}" destId="{E1DE2C91-6734-4716-8EDA-EF2714150D3F}" srcOrd="1" destOrd="0" parTransId="{B8050F40-FCB0-4C5D-8C52-64DFE4890645}" sibTransId="{54744AC8-DF7F-4695-8F7B-0D682DCF1E74}"/>
    <dgm:cxn modelId="{F1DA7BF3-55B7-4AE5-A0E8-2E47AF1E539E}" type="presOf" srcId="{BD0F8ACF-837B-4A8F-A0A7-91F99DBA5419}" destId="{CB8F1535-A7F1-4DDD-A1CC-DD50A4E60BFF}" srcOrd="0" destOrd="0" presId="urn:microsoft.com/office/officeart/2005/8/layout/list1"/>
    <dgm:cxn modelId="{6D4147FD-EF48-4D6F-97FF-B79DE6509B0C}" type="presOf" srcId="{DB4F0431-2366-437E-992B-0E0C0FE386F3}" destId="{E1ABB96A-11B9-4CD4-BD17-563613AB1E44}" srcOrd="1" destOrd="0" presId="urn:microsoft.com/office/officeart/2005/8/layout/list1"/>
    <dgm:cxn modelId="{F1B4D69D-265C-41E0-AF81-7710AB73919E}" type="presParOf" srcId="{90669D47-68D1-4F92-BD48-A8C7216C8952}" destId="{580278DC-2785-4DF7-9A47-502E4EFAB3E7}" srcOrd="0" destOrd="0" presId="urn:microsoft.com/office/officeart/2005/8/layout/list1"/>
    <dgm:cxn modelId="{2CC3B0B4-EA65-4811-BAF4-6D21747DC2B6}" type="presParOf" srcId="{580278DC-2785-4DF7-9A47-502E4EFAB3E7}" destId="{FC552D3E-9F30-4E8D-9C4C-4F5BE1B7333B}" srcOrd="0" destOrd="0" presId="urn:microsoft.com/office/officeart/2005/8/layout/list1"/>
    <dgm:cxn modelId="{E5A3CC4E-7F5E-4851-8B6D-3E1597722984}" type="presParOf" srcId="{580278DC-2785-4DF7-9A47-502E4EFAB3E7}" destId="{E1ABB96A-11B9-4CD4-BD17-563613AB1E44}" srcOrd="1" destOrd="0" presId="urn:microsoft.com/office/officeart/2005/8/layout/list1"/>
    <dgm:cxn modelId="{DAE0F8F7-11E7-4C14-BACF-A9DC7F359FB2}" type="presParOf" srcId="{90669D47-68D1-4F92-BD48-A8C7216C8952}" destId="{7F3B7ADC-7824-4FB0-BC24-8080B2564A74}" srcOrd="1" destOrd="0" presId="urn:microsoft.com/office/officeart/2005/8/layout/list1"/>
    <dgm:cxn modelId="{50F989E4-68FD-4C7A-AF87-8EBCEEED0965}" type="presParOf" srcId="{90669D47-68D1-4F92-BD48-A8C7216C8952}" destId="{1C92B289-E93A-4397-A97E-76D73F12A2E3}" srcOrd="2" destOrd="0" presId="urn:microsoft.com/office/officeart/2005/8/layout/list1"/>
    <dgm:cxn modelId="{7960B5FB-3BAD-4DBC-9B2B-8F8125A3A8CD}" type="presParOf" srcId="{90669D47-68D1-4F92-BD48-A8C7216C8952}" destId="{F7F58797-2651-4424-AAC9-BBD05317A1D3}" srcOrd="3" destOrd="0" presId="urn:microsoft.com/office/officeart/2005/8/layout/list1"/>
    <dgm:cxn modelId="{13236D5A-155F-4804-B9FF-F4A729D279D8}" type="presParOf" srcId="{90669D47-68D1-4F92-BD48-A8C7216C8952}" destId="{ED9EBC79-B56B-47B4-BDD1-8892FC05E664}" srcOrd="4" destOrd="0" presId="urn:microsoft.com/office/officeart/2005/8/layout/list1"/>
    <dgm:cxn modelId="{8F913967-02A7-4052-970C-718D8EC45E31}" type="presParOf" srcId="{ED9EBC79-B56B-47B4-BDD1-8892FC05E664}" destId="{D44E4D02-BF48-4694-8418-3962546748EA}" srcOrd="0" destOrd="0" presId="urn:microsoft.com/office/officeart/2005/8/layout/list1"/>
    <dgm:cxn modelId="{AFE75652-B634-4196-99D3-FC65807A31F4}" type="presParOf" srcId="{ED9EBC79-B56B-47B4-BDD1-8892FC05E664}" destId="{627AAD58-436E-4EAA-A0A2-4D6441703FDC}" srcOrd="1" destOrd="0" presId="urn:microsoft.com/office/officeart/2005/8/layout/list1"/>
    <dgm:cxn modelId="{D8A5887F-F90D-4A3C-B63E-F4BB9AF5DDCA}" type="presParOf" srcId="{90669D47-68D1-4F92-BD48-A8C7216C8952}" destId="{0F2CE6C9-B7C1-49A4-9901-674E4C692EC5}" srcOrd="5" destOrd="0" presId="urn:microsoft.com/office/officeart/2005/8/layout/list1"/>
    <dgm:cxn modelId="{450897ED-A07D-4736-9098-887BA03D49B4}" type="presParOf" srcId="{90669D47-68D1-4F92-BD48-A8C7216C8952}" destId="{4755F9C2-FF01-494D-9816-FDE9BCDCDAB1}" srcOrd="6" destOrd="0" presId="urn:microsoft.com/office/officeart/2005/8/layout/list1"/>
    <dgm:cxn modelId="{A7C63765-45F4-491F-9CAB-B8F099C8C8AA}" type="presParOf" srcId="{90669D47-68D1-4F92-BD48-A8C7216C8952}" destId="{DE686852-1BAB-4D8B-997E-EE8A42580EC8}" srcOrd="7" destOrd="0" presId="urn:microsoft.com/office/officeart/2005/8/layout/list1"/>
    <dgm:cxn modelId="{A19D61CD-5B06-47BB-9B6F-3C65F976DA5D}" type="presParOf" srcId="{90669D47-68D1-4F92-BD48-A8C7216C8952}" destId="{DC7CD5E2-EC60-4786-94AB-58308991714B}" srcOrd="8" destOrd="0" presId="urn:microsoft.com/office/officeart/2005/8/layout/list1"/>
    <dgm:cxn modelId="{55954924-2A65-43F8-BFA1-1FBD1BE3A2C0}" type="presParOf" srcId="{DC7CD5E2-EC60-4786-94AB-58308991714B}" destId="{CB8F1535-A7F1-4DDD-A1CC-DD50A4E60BFF}" srcOrd="0" destOrd="0" presId="urn:microsoft.com/office/officeart/2005/8/layout/list1"/>
    <dgm:cxn modelId="{AC719B4F-CAC8-4846-B1C0-1FF8C424998B}" type="presParOf" srcId="{DC7CD5E2-EC60-4786-94AB-58308991714B}" destId="{1E18DD22-687D-4DD4-A30B-7946BBD70A8D}" srcOrd="1" destOrd="0" presId="urn:microsoft.com/office/officeart/2005/8/layout/list1"/>
    <dgm:cxn modelId="{CD0B67B7-F6E4-43F0-A38F-A9B3B200571D}" type="presParOf" srcId="{90669D47-68D1-4F92-BD48-A8C7216C8952}" destId="{EDD12A15-D95F-4C56-A99C-BAAA086CF203}" srcOrd="9" destOrd="0" presId="urn:microsoft.com/office/officeart/2005/8/layout/list1"/>
    <dgm:cxn modelId="{196D28CE-8093-4C0A-ACBC-9D73A33F5C90}" type="presParOf" srcId="{90669D47-68D1-4F92-BD48-A8C7216C8952}" destId="{DCA59451-5450-4243-B253-883A88C928A4}" srcOrd="10" destOrd="0" presId="urn:microsoft.com/office/officeart/2005/8/layout/list1"/>
    <dgm:cxn modelId="{EB40C2A3-ACC4-4F42-AA88-EA25BB544E38}" type="presParOf" srcId="{90669D47-68D1-4F92-BD48-A8C7216C8952}" destId="{19681E97-3918-436C-BA24-F32288BD61DF}" srcOrd="11" destOrd="0" presId="urn:microsoft.com/office/officeart/2005/8/layout/list1"/>
    <dgm:cxn modelId="{A9BEA1E8-828E-42E6-A0AB-C9168823862E}" type="presParOf" srcId="{90669D47-68D1-4F92-BD48-A8C7216C8952}" destId="{36CB0D50-0434-4F97-8419-647C7AAB0329}" srcOrd="12" destOrd="0" presId="urn:microsoft.com/office/officeart/2005/8/layout/list1"/>
    <dgm:cxn modelId="{15382C3C-7B62-418E-8E33-A4A3F9B2C194}" type="presParOf" srcId="{36CB0D50-0434-4F97-8419-647C7AAB0329}" destId="{B3FC3AA9-92E0-47B4-9EAC-53062A49CDAF}" srcOrd="0" destOrd="0" presId="urn:microsoft.com/office/officeart/2005/8/layout/list1"/>
    <dgm:cxn modelId="{8902E829-3891-4A73-9C7B-A81BB66CE864}" type="presParOf" srcId="{36CB0D50-0434-4F97-8419-647C7AAB0329}" destId="{C6E55ACC-D421-4D7E-B783-DCE629963876}" srcOrd="1" destOrd="0" presId="urn:microsoft.com/office/officeart/2005/8/layout/list1"/>
    <dgm:cxn modelId="{9806F72D-84F2-47FA-9D03-5B99AB38F68C}" type="presParOf" srcId="{90669D47-68D1-4F92-BD48-A8C7216C8952}" destId="{CFBF8BE8-2E97-437E-BDA6-C46DCC376CDB}" srcOrd="13" destOrd="0" presId="urn:microsoft.com/office/officeart/2005/8/layout/list1"/>
    <dgm:cxn modelId="{7B8D044D-501A-42E6-B037-6A3243E186DF}" type="presParOf" srcId="{90669D47-68D1-4F92-BD48-A8C7216C8952}" destId="{DAA0DBD1-F928-4368-BBB8-5CC733972A1A}" srcOrd="14" destOrd="0" presId="urn:microsoft.com/office/officeart/2005/8/layout/list1"/>
    <dgm:cxn modelId="{DE7AD594-EFF2-43A9-B33A-5521466A7D0C}" type="presParOf" srcId="{90669D47-68D1-4F92-BD48-A8C7216C8952}" destId="{2691C3E3-BB91-497F-98C6-95F0DA2FD79B}" srcOrd="15" destOrd="0" presId="urn:microsoft.com/office/officeart/2005/8/layout/list1"/>
    <dgm:cxn modelId="{AEA130DB-FF4E-4DA3-89A8-B5032FE4183A}" type="presParOf" srcId="{90669D47-68D1-4F92-BD48-A8C7216C8952}" destId="{DAB2B31F-48A9-4CF8-9170-529886FA8F29}" srcOrd="16" destOrd="0" presId="urn:microsoft.com/office/officeart/2005/8/layout/list1"/>
    <dgm:cxn modelId="{22848806-4DB8-46AB-88EC-EBEB0AC7E462}" type="presParOf" srcId="{DAB2B31F-48A9-4CF8-9170-529886FA8F29}" destId="{38CCADCA-6162-4931-A40B-E9A1FE1F4212}" srcOrd="0" destOrd="0" presId="urn:microsoft.com/office/officeart/2005/8/layout/list1"/>
    <dgm:cxn modelId="{2C090462-6641-4F36-BC31-EE39DBE37192}" type="presParOf" srcId="{DAB2B31F-48A9-4CF8-9170-529886FA8F29}" destId="{71FF31B8-53F9-417F-A2CF-1C22D7F84AA0}" srcOrd="1" destOrd="0" presId="urn:microsoft.com/office/officeart/2005/8/layout/list1"/>
    <dgm:cxn modelId="{8F0586F9-322C-4562-82B9-1D872C6426C0}" type="presParOf" srcId="{90669D47-68D1-4F92-BD48-A8C7216C8952}" destId="{A8B42C22-1422-42BD-AA6B-4037FE4C5D8D}" srcOrd="17" destOrd="0" presId="urn:microsoft.com/office/officeart/2005/8/layout/list1"/>
    <dgm:cxn modelId="{63E7F884-9EA9-4141-AEF7-728F79497611}" type="presParOf" srcId="{90669D47-68D1-4F92-BD48-A8C7216C8952}" destId="{E6DA29DE-3E28-4E60-9C6F-89FB06000927}"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92B289-E93A-4397-A97E-76D73F12A2E3}">
      <dsp:nvSpPr>
        <dsp:cNvPr id="0" name=""/>
        <dsp:cNvSpPr/>
      </dsp:nvSpPr>
      <dsp:spPr>
        <a:xfrm>
          <a:off x="0" y="220635"/>
          <a:ext cx="6832135" cy="302400"/>
        </a:xfrm>
        <a:prstGeom prst="rect">
          <a:avLst/>
        </a:prstGeom>
        <a:solidFill>
          <a:schemeClr val="lt1">
            <a:alpha val="90000"/>
            <a:hueOff val="0"/>
            <a:satOff val="0"/>
            <a:lumOff val="0"/>
            <a:alphaOff val="0"/>
          </a:schemeClr>
        </a:solidFill>
        <a:ln w="12700" cap="rnd" cmpd="sng" algn="ctr">
          <a:solidFill>
            <a:schemeClr val="accent5">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1ABB96A-11B9-4CD4-BD17-563613AB1E44}">
      <dsp:nvSpPr>
        <dsp:cNvPr id="0" name=""/>
        <dsp:cNvSpPr/>
      </dsp:nvSpPr>
      <dsp:spPr>
        <a:xfrm>
          <a:off x="341606" y="43515"/>
          <a:ext cx="4782494" cy="354240"/>
        </a:xfrm>
        <a:prstGeom prst="roundRect">
          <a:avLst/>
        </a:prstGeom>
        <a:gradFill rotWithShape="0">
          <a:gsLst>
            <a:gs pos="0">
              <a:schemeClr val="accent5">
                <a:shade val="80000"/>
                <a:hueOff val="0"/>
                <a:satOff val="0"/>
                <a:lumOff val="0"/>
                <a:alphaOff val="0"/>
                <a:tint val="65000"/>
                <a:lumMod val="110000"/>
              </a:schemeClr>
            </a:gs>
            <a:gs pos="88000">
              <a:schemeClr val="accent5">
                <a:shade val="80000"/>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0767" tIns="0" rIns="180767" bIns="0" numCol="1" spcCol="1270" anchor="ctr" anchorCtr="0">
          <a:noAutofit/>
        </a:bodyPr>
        <a:lstStyle/>
        <a:p>
          <a:pPr marL="0" lvl="0" indent="0" algn="l" defTabSz="889000">
            <a:lnSpc>
              <a:spcPct val="90000"/>
            </a:lnSpc>
            <a:spcBef>
              <a:spcPct val="0"/>
            </a:spcBef>
            <a:spcAft>
              <a:spcPct val="35000"/>
            </a:spcAft>
            <a:buNone/>
          </a:pPr>
          <a:r>
            <a:rPr lang="en-IN" sz="2000" b="0" i="0" u="none" kern="1200" dirty="0"/>
            <a:t>Malware</a:t>
          </a:r>
          <a:endParaRPr lang="en-IN" sz="2000" b="0" i="0" u="none" kern="1200" dirty="0">
            <a:latin typeface="Aptos" panose="020B0004020202020204" pitchFamily="34" charset="0"/>
            <a:cs typeface="Arial" panose="020B0604020202020204" pitchFamily="34" charset="0"/>
          </a:endParaRPr>
        </a:p>
      </dsp:txBody>
      <dsp:txXfrm>
        <a:off x="358899" y="60808"/>
        <a:ext cx="4747908" cy="319654"/>
      </dsp:txXfrm>
    </dsp:sp>
    <dsp:sp modelId="{4755F9C2-FF01-494D-9816-FDE9BCDCDAB1}">
      <dsp:nvSpPr>
        <dsp:cNvPr id="0" name=""/>
        <dsp:cNvSpPr/>
      </dsp:nvSpPr>
      <dsp:spPr>
        <a:xfrm>
          <a:off x="0" y="764955"/>
          <a:ext cx="6832135" cy="302400"/>
        </a:xfrm>
        <a:prstGeom prst="rect">
          <a:avLst/>
        </a:prstGeom>
        <a:solidFill>
          <a:schemeClr val="lt1">
            <a:alpha val="90000"/>
            <a:hueOff val="0"/>
            <a:satOff val="0"/>
            <a:lumOff val="0"/>
            <a:alphaOff val="0"/>
          </a:schemeClr>
        </a:solidFill>
        <a:ln w="12700" cap="rnd" cmpd="sng" algn="ctr">
          <a:solidFill>
            <a:schemeClr val="accent5">
              <a:shade val="80000"/>
              <a:hueOff val="-41598"/>
              <a:satOff val="-4562"/>
              <a:lumOff val="4669"/>
              <a:alphaOff val="0"/>
            </a:schemeClr>
          </a:solidFill>
          <a:prstDash val="solid"/>
        </a:ln>
        <a:effectLst/>
      </dsp:spPr>
      <dsp:style>
        <a:lnRef idx="1">
          <a:scrgbClr r="0" g="0" b="0"/>
        </a:lnRef>
        <a:fillRef idx="1">
          <a:scrgbClr r="0" g="0" b="0"/>
        </a:fillRef>
        <a:effectRef idx="0">
          <a:scrgbClr r="0" g="0" b="0"/>
        </a:effectRef>
        <a:fontRef idx="minor"/>
      </dsp:style>
    </dsp:sp>
    <dsp:sp modelId="{627AAD58-436E-4EAA-A0A2-4D6441703FDC}">
      <dsp:nvSpPr>
        <dsp:cNvPr id="0" name=""/>
        <dsp:cNvSpPr/>
      </dsp:nvSpPr>
      <dsp:spPr>
        <a:xfrm>
          <a:off x="341606" y="587835"/>
          <a:ext cx="4782494" cy="354240"/>
        </a:xfrm>
        <a:prstGeom prst="roundRect">
          <a:avLst/>
        </a:prstGeom>
        <a:gradFill rotWithShape="0">
          <a:gsLst>
            <a:gs pos="0">
              <a:schemeClr val="accent5">
                <a:shade val="80000"/>
                <a:hueOff val="-41598"/>
                <a:satOff val="-4562"/>
                <a:lumOff val="4669"/>
                <a:alphaOff val="0"/>
                <a:tint val="65000"/>
                <a:lumMod val="110000"/>
              </a:schemeClr>
            </a:gs>
            <a:gs pos="88000">
              <a:schemeClr val="accent5">
                <a:shade val="80000"/>
                <a:hueOff val="-41598"/>
                <a:satOff val="-4562"/>
                <a:lumOff val="4669"/>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0767" tIns="0" rIns="180767" bIns="0" numCol="1" spcCol="1270" anchor="ctr" anchorCtr="0">
          <a:noAutofit/>
        </a:bodyPr>
        <a:lstStyle/>
        <a:p>
          <a:pPr marL="0" lvl="0" indent="0" algn="l" defTabSz="889000">
            <a:lnSpc>
              <a:spcPct val="90000"/>
            </a:lnSpc>
            <a:spcBef>
              <a:spcPct val="0"/>
            </a:spcBef>
            <a:spcAft>
              <a:spcPct val="35000"/>
            </a:spcAft>
            <a:buNone/>
          </a:pPr>
          <a:r>
            <a:rPr lang="en-IN" sz="2000" b="0" i="0" u="none" kern="1200" dirty="0"/>
            <a:t>Blacklisting</a:t>
          </a:r>
          <a:endParaRPr lang="en-IN" sz="2000" b="0" i="0" u="none" kern="1200" dirty="0">
            <a:latin typeface="Aptos" panose="020B0004020202020204" pitchFamily="34" charset="0"/>
            <a:cs typeface="Arial" panose="020B0604020202020204" pitchFamily="34" charset="0"/>
          </a:endParaRPr>
        </a:p>
      </dsp:txBody>
      <dsp:txXfrm>
        <a:off x="358899" y="605128"/>
        <a:ext cx="4747908" cy="319654"/>
      </dsp:txXfrm>
    </dsp:sp>
    <dsp:sp modelId="{DCA59451-5450-4243-B253-883A88C928A4}">
      <dsp:nvSpPr>
        <dsp:cNvPr id="0" name=""/>
        <dsp:cNvSpPr/>
      </dsp:nvSpPr>
      <dsp:spPr>
        <a:xfrm>
          <a:off x="0" y="1309275"/>
          <a:ext cx="6832135" cy="302400"/>
        </a:xfrm>
        <a:prstGeom prst="rect">
          <a:avLst/>
        </a:prstGeom>
        <a:solidFill>
          <a:schemeClr val="lt1">
            <a:alpha val="90000"/>
            <a:hueOff val="0"/>
            <a:satOff val="0"/>
            <a:lumOff val="0"/>
            <a:alphaOff val="0"/>
          </a:schemeClr>
        </a:solidFill>
        <a:ln w="12700" cap="rnd" cmpd="sng" algn="ctr">
          <a:solidFill>
            <a:schemeClr val="accent5">
              <a:shade val="80000"/>
              <a:hueOff val="-83195"/>
              <a:satOff val="-9123"/>
              <a:lumOff val="9337"/>
              <a:alphaOff val="0"/>
            </a:schemeClr>
          </a:solidFill>
          <a:prstDash val="solid"/>
        </a:ln>
        <a:effectLst/>
      </dsp:spPr>
      <dsp:style>
        <a:lnRef idx="1">
          <a:scrgbClr r="0" g="0" b="0"/>
        </a:lnRef>
        <a:fillRef idx="1">
          <a:scrgbClr r="0" g="0" b="0"/>
        </a:fillRef>
        <a:effectRef idx="0">
          <a:scrgbClr r="0" g="0" b="0"/>
        </a:effectRef>
        <a:fontRef idx="minor"/>
      </dsp:style>
    </dsp:sp>
    <dsp:sp modelId="{1E18DD22-687D-4DD4-A30B-7946BBD70A8D}">
      <dsp:nvSpPr>
        <dsp:cNvPr id="0" name=""/>
        <dsp:cNvSpPr/>
      </dsp:nvSpPr>
      <dsp:spPr>
        <a:xfrm>
          <a:off x="341606" y="1132155"/>
          <a:ext cx="4782494" cy="354240"/>
        </a:xfrm>
        <a:prstGeom prst="roundRect">
          <a:avLst/>
        </a:prstGeom>
        <a:gradFill rotWithShape="0">
          <a:gsLst>
            <a:gs pos="0">
              <a:schemeClr val="accent5">
                <a:shade val="80000"/>
                <a:hueOff val="-83195"/>
                <a:satOff val="-9123"/>
                <a:lumOff val="9337"/>
                <a:alphaOff val="0"/>
                <a:tint val="65000"/>
                <a:lumMod val="110000"/>
              </a:schemeClr>
            </a:gs>
            <a:gs pos="88000">
              <a:schemeClr val="accent5">
                <a:shade val="80000"/>
                <a:hueOff val="-83195"/>
                <a:satOff val="-9123"/>
                <a:lumOff val="933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0767" tIns="0" rIns="180767" bIns="0" numCol="1" spcCol="1270" anchor="ctr" anchorCtr="0">
          <a:noAutofit/>
        </a:bodyPr>
        <a:lstStyle/>
        <a:p>
          <a:pPr marL="0" lvl="0" indent="0" algn="l" defTabSz="889000">
            <a:lnSpc>
              <a:spcPct val="90000"/>
            </a:lnSpc>
            <a:spcBef>
              <a:spcPct val="0"/>
            </a:spcBef>
            <a:spcAft>
              <a:spcPct val="35000"/>
            </a:spcAft>
            <a:buNone/>
          </a:pPr>
          <a:r>
            <a:rPr lang="en-IN" sz="2000" b="0" i="0" u="none" kern="1200" dirty="0"/>
            <a:t>Vulnerability exploits</a:t>
          </a:r>
          <a:endParaRPr lang="en-IN" sz="2000" b="0" i="0" u="none" kern="1200" dirty="0">
            <a:latin typeface="Aptos" panose="020B0004020202020204" pitchFamily="34" charset="0"/>
            <a:cs typeface="Arial" panose="020B0604020202020204" pitchFamily="34" charset="0"/>
          </a:endParaRPr>
        </a:p>
      </dsp:txBody>
      <dsp:txXfrm>
        <a:off x="358899" y="1149448"/>
        <a:ext cx="4747908" cy="319654"/>
      </dsp:txXfrm>
    </dsp:sp>
    <dsp:sp modelId="{DAA0DBD1-F928-4368-BBB8-5CC733972A1A}">
      <dsp:nvSpPr>
        <dsp:cNvPr id="0" name=""/>
        <dsp:cNvSpPr/>
      </dsp:nvSpPr>
      <dsp:spPr>
        <a:xfrm>
          <a:off x="0" y="1853595"/>
          <a:ext cx="6832135" cy="302400"/>
        </a:xfrm>
        <a:prstGeom prst="rect">
          <a:avLst/>
        </a:prstGeom>
        <a:solidFill>
          <a:schemeClr val="lt1">
            <a:alpha val="90000"/>
            <a:hueOff val="0"/>
            <a:satOff val="0"/>
            <a:lumOff val="0"/>
            <a:alphaOff val="0"/>
          </a:schemeClr>
        </a:solidFill>
        <a:ln w="12700" cap="rnd" cmpd="sng" algn="ctr">
          <a:solidFill>
            <a:schemeClr val="accent5">
              <a:shade val="80000"/>
              <a:hueOff val="-124793"/>
              <a:satOff val="-13685"/>
              <a:lumOff val="14006"/>
              <a:alphaOff val="0"/>
            </a:schemeClr>
          </a:solidFill>
          <a:prstDash val="solid"/>
        </a:ln>
        <a:effectLst/>
      </dsp:spPr>
      <dsp:style>
        <a:lnRef idx="1">
          <a:scrgbClr r="0" g="0" b="0"/>
        </a:lnRef>
        <a:fillRef idx="1">
          <a:scrgbClr r="0" g="0" b="0"/>
        </a:fillRef>
        <a:effectRef idx="0">
          <a:scrgbClr r="0" g="0" b="0"/>
        </a:effectRef>
        <a:fontRef idx="minor"/>
      </dsp:style>
    </dsp:sp>
    <dsp:sp modelId="{C6E55ACC-D421-4D7E-B783-DCE629963876}">
      <dsp:nvSpPr>
        <dsp:cNvPr id="0" name=""/>
        <dsp:cNvSpPr/>
      </dsp:nvSpPr>
      <dsp:spPr>
        <a:xfrm>
          <a:off x="264875" y="1705346"/>
          <a:ext cx="4782494" cy="354240"/>
        </a:xfrm>
        <a:prstGeom prst="roundRect">
          <a:avLst/>
        </a:prstGeom>
        <a:gradFill rotWithShape="0">
          <a:gsLst>
            <a:gs pos="0">
              <a:schemeClr val="accent5">
                <a:shade val="80000"/>
                <a:hueOff val="-124793"/>
                <a:satOff val="-13685"/>
                <a:lumOff val="14006"/>
                <a:alphaOff val="0"/>
                <a:tint val="65000"/>
                <a:lumMod val="110000"/>
              </a:schemeClr>
            </a:gs>
            <a:gs pos="88000">
              <a:schemeClr val="accent5">
                <a:shade val="80000"/>
                <a:hueOff val="-124793"/>
                <a:satOff val="-13685"/>
                <a:lumOff val="14006"/>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0767" tIns="0" rIns="180767" bIns="0" numCol="1" spcCol="1270" anchor="ctr" anchorCtr="0">
          <a:noAutofit/>
        </a:bodyPr>
        <a:lstStyle/>
        <a:p>
          <a:pPr marL="0" lvl="0" indent="0" algn="l" defTabSz="889000">
            <a:lnSpc>
              <a:spcPct val="90000"/>
            </a:lnSpc>
            <a:spcBef>
              <a:spcPct val="0"/>
            </a:spcBef>
            <a:spcAft>
              <a:spcPct val="35000"/>
            </a:spcAft>
            <a:buNone/>
          </a:pPr>
          <a:r>
            <a:rPr lang="en-IN" sz="2000" b="0" i="0" u="none" kern="1200" dirty="0"/>
            <a:t>Defacement</a:t>
          </a:r>
          <a:endParaRPr lang="en-IN" sz="2000" b="0" i="0" u="none" kern="1200" dirty="0">
            <a:latin typeface="Aptos" panose="020B0004020202020204" pitchFamily="34" charset="0"/>
            <a:cs typeface="Arial" panose="020B0604020202020204" pitchFamily="34" charset="0"/>
          </a:endParaRPr>
        </a:p>
      </dsp:txBody>
      <dsp:txXfrm>
        <a:off x="282168" y="1722639"/>
        <a:ext cx="4747908" cy="319654"/>
      </dsp:txXfrm>
    </dsp:sp>
    <dsp:sp modelId="{F515A064-68A5-4C24-931F-13EF80B6235B}">
      <dsp:nvSpPr>
        <dsp:cNvPr id="0" name=""/>
        <dsp:cNvSpPr/>
      </dsp:nvSpPr>
      <dsp:spPr>
        <a:xfrm>
          <a:off x="0" y="2397915"/>
          <a:ext cx="6832135" cy="302400"/>
        </a:xfrm>
        <a:prstGeom prst="rect">
          <a:avLst/>
        </a:prstGeom>
        <a:solidFill>
          <a:schemeClr val="lt1">
            <a:alpha val="90000"/>
            <a:hueOff val="0"/>
            <a:satOff val="0"/>
            <a:lumOff val="0"/>
            <a:alphaOff val="0"/>
          </a:schemeClr>
        </a:solidFill>
        <a:ln w="12700" cap="rnd" cmpd="sng" algn="ctr">
          <a:solidFill>
            <a:schemeClr val="accent5">
              <a:shade val="80000"/>
              <a:hueOff val="-166391"/>
              <a:satOff val="-18247"/>
              <a:lumOff val="18674"/>
              <a:alphaOff val="0"/>
            </a:schemeClr>
          </a:solidFill>
          <a:prstDash val="solid"/>
        </a:ln>
        <a:effectLst/>
      </dsp:spPr>
      <dsp:style>
        <a:lnRef idx="1">
          <a:scrgbClr r="0" g="0" b="0"/>
        </a:lnRef>
        <a:fillRef idx="1">
          <a:scrgbClr r="0" g="0" b="0"/>
        </a:fillRef>
        <a:effectRef idx="0">
          <a:scrgbClr r="0" g="0" b="0"/>
        </a:effectRef>
        <a:fontRef idx="minor"/>
      </dsp:style>
    </dsp:sp>
    <dsp:sp modelId="{E6483CC0-FBDE-4C7A-A722-B52B70101DE0}">
      <dsp:nvSpPr>
        <dsp:cNvPr id="0" name=""/>
        <dsp:cNvSpPr/>
      </dsp:nvSpPr>
      <dsp:spPr>
        <a:xfrm>
          <a:off x="341606" y="2220795"/>
          <a:ext cx="4782494" cy="354240"/>
        </a:xfrm>
        <a:prstGeom prst="roundRect">
          <a:avLst/>
        </a:prstGeom>
        <a:gradFill rotWithShape="0">
          <a:gsLst>
            <a:gs pos="0">
              <a:schemeClr val="accent5">
                <a:shade val="80000"/>
                <a:hueOff val="-166391"/>
                <a:satOff val="-18247"/>
                <a:lumOff val="18674"/>
                <a:alphaOff val="0"/>
                <a:tint val="65000"/>
                <a:lumMod val="110000"/>
              </a:schemeClr>
            </a:gs>
            <a:gs pos="88000">
              <a:schemeClr val="accent5">
                <a:shade val="80000"/>
                <a:hueOff val="-166391"/>
                <a:satOff val="-18247"/>
                <a:lumOff val="18674"/>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0767" tIns="0" rIns="180767" bIns="0" numCol="1" spcCol="1270" anchor="ctr" anchorCtr="0">
          <a:noAutofit/>
        </a:bodyPr>
        <a:lstStyle/>
        <a:p>
          <a:pPr marL="0" lvl="0" indent="0" algn="l" defTabSz="889000">
            <a:lnSpc>
              <a:spcPct val="90000"/>
            </a:lnSpc>
            <a:spcBef>
              <a:spcPct val="0"/>
            </a:spcBef>
            <a:spcAft>
              <a:spcPct val="35000"/>
            </a:spcAft>
            <a:buNone/>
          </a:pPr>
          <a:r>
            <a:rPr lang="en-IN" sz="2000" b="0" i="0" u="none" kern="1200" dirty="0"/>
            <a:t>Sensitive Data Exposure</a:t>
          </a:r>
          <a:endParaRPr lang="en-IN" sz="2000" b="0" i="0" u="none" kern="1200" dirty="0">
            <a:latin typeface="Aptos" panose="020B0004020202020204" pitchFamily="34" charset="0"/>
            <a:cs typeface="Arial" panose="020B0604020202020204" pitchFamily="34" charset="0"/>
          </a:endParaRPr>
        </a:p>
      </dsp:txBody>
      <dsp:txXfrm>
        <a:off x="358899" y="2238088"/>
        <a:ext cx="4747908" cy="319654"/>
      </dsp:txXfrm>
    </dsp:sp>
    <dsp:sp modelId="{15B44310-8960-420B-B49E-CB04B1D85F43}">
      <dsp:nvSpPr>
        <dsp:cNvPr id="0" name=""/>
        <dsp:cNvSpPr/>
      </dsp:nvSpPr>
      <dsp:spPr>
        <a:xfrm>
          <a:off x="0" y="2942235"/>
          <a:ext cx="6832135" cy="302400"/>
        </a:xfrm>
        <a:prstGeom prst="rect">
          <a:avLst/>
        </a:prstGeom>
        <a:solidFill>
          <a:schemeClr val="lt1">
            <a:alpha val="90000"/>
            <a:hueOff val="0"/>
            <a:satOff val="0"/>
            <a:lumOff val="0"/>
            <a:alphaOff val="0"/>
          </a:schemeClr>
        </a:solidFill>
        <a:ln w="12700" cap="rnd" cmpd="sng" algn="ctr">
          <a:solidFill>
            <a:schemeClr val="accent5">
              <a:shade val="80000"/>
              <a:hueOff val="-207989"/>
              <a:satOff val="-22809"/>
              <a:lumOff val="23343"/>
              <a:alphaOff val="0"/>
            </a:schemeClr>
          </a:solidFill>
          <a:prstDash val="solid"/>
        </a:ln>
        <a:effectLst/>
      </dsp:spPr>
      <dsp:style>
        <a:lnRef idx="1">
          <a:scrgbClr r="0" g="0" b="0"/>
        </a:lnRef>
        <a:fillRef idx="1">
          <a:scrgbClr r="0" g="0" b="0"/>
        </a:fillRef>
        <a:effectRef idx="0">
          <a:scrgbClr r="0" g="0" b="0"/>
        </a:effectRef>
        <a:fontRef idx="minor"/>
      </dsp:style>
    </dsp:sp>
    <dsp:sp modelId="{B813C567-8D9A-4634-B28F-A9A5F1D17216}">
      <dsp:nvSpPr>
        <dsp:cNvPr id="0" name=""/>
        <dsp:cNvSpPr/>
      </dsp:nvSpPr>
      <dsp:spPr>
        <a:xfrm>
          <a:off x="341606" y="2765115"/>
          <a:ext cx="4782494" cy="354240"/>
        </a:xfrm>
        <a:prstGeom prst="roundRect">
          <a:avLst/>
        </a:prstGeom>
        <a:gradFill rotWithShape="0">
          <a:gsLst>
            <a:gs pos="0">
              <a:schemeClr val="accent5">
                <a:shade val="80000"/>
                <a:hueOff val="-207989"/>
                <a:satOff val="-22809"/>
                <a:lumOff val="23343"/>
                <a:alphaOff val="0"/>
                <a:tint val="65000"/>
                <a:lumMod val="110000"/>
              </a:schemeClr>
            </a:gs>
            <a:gs pos="88000">
              <a:schemeClr val="accent5">
                <a:shade val="80000"/>
                <a:hueOff val="-207989"/>
                <a:satOff val="-22809"/>
                <a:lumOff val="23343"/>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0767" tIns="0" rIns="180767" bIns="0" numCol="1" spcCol="1270" anchor="ctr" anchorCtr="0">
          <a:noAutofit/>
        </a:bodyPr>
        <a:lstStyle/>
        <a:p>
          <a:pPr marL="0" lvl="0" indent="0" algn="l" defTabSz="889000">
            <a:lnSpc>
              <a:spcPct val="90000"/>
            </a:lnSpc>
            <a:spcBef>
              <a:spcPct val="0"/>
            </a:spcBef>
            <a:spcAft>
              <a:spcPct val="35000"/>
            </a:spcAft>
            <a:buNone/>
          </a:pPr>
          <a:r>
            <a:rPr lang="en-IN" sz="2000" b="0" i="0" u="none" kern="1200" dirty="0"/>
            <a:t>Phishing</a:t>
          </a:r>
          <a:endParaRPr lang="en-IN" sz="2000" b="0" i="0" u="none" kern="1200" dirty="0">
            <a:latin typeface="Aptos" panose="020B0004020202020204" pitchFamily="34" charset="0"/>
            <a:cs typeface="Arial" panose="020B0604020202020204" pitchFamily="34" charset="0"/>
          </a:endParaRPr>
        </a:p>
      </dsp:txBody>
      <dsp:txXfrm>
        <a:off x="358899" y="2782408"/>
        <a:ext cx="4747908" cy="319654"/>
      </dsp:txXfrm>
    </dsp:sp>
    <dsp:sp modelId="{5D76F4EA-B339-477B-A383-C2F288E309BF}">
      <dsp:nvSpPr>
        <dsp:cNvPr id="0" name=""/>
        <dsp:cNvSpPr/>
      </dsp:nvSpPr>
      <dsp:spPr>
        <a:xfrm>
          <a:off x="0" y="3486555"/>
          <a:ext cx="6832135" cy="302400"/>
        </a:xfrm>
        <a:prstGeom prst="rect">
          <a:avLst/>
        </a:prstGeom>
        <a:solidFill>
          <a:schemeClr val="lt1">
            <a:alpha val="90000"/>
            <a:hueOff val="0"/>
            <a:satOff val="0"/>
            <a:lumOff val="0"/>
            <a:alphaOff val="0"/>
          </a:schemeClr>
        </a:solidFill>
        <a:ln w="12700" cap="rnd" cmpd="sng" algn="ctr">
          <a:solidFill>
            <a:schemeClr val="accent5">
              <a:shade val="80000"/>
              <a:hueOff val="-249586"/>
              <a:satOff val="-27370"/>
              <a:lumOff val="28011"/>
              <a:alphaOff val="0"/>
            </a:schemeClr>
          </a:solidFill>
          <a:prstDash val="solid"/>
        </a:ln>
        <a:effectLst/>
      </dsp:spPr>
      <dsp:style>
        <a:lnRef idx="1">
          <a:scrgbClr r="0" g="0" b="0"/>
        </a:lnRef>
        <a:fillRef idx="1">
          <a:scrgbClr r="0" g="0" b="0"/>
        </a:fillRef>
        <a:effectRef idx="0">
          <a:scrgbClr r="0" g="0" b="0"/>
        </a:effectRef>
        <a:fontRef idx="minor"/>
      </dsp:style>
    </dsp:sp>
    <dsp:sp modelId="{71E6F859-4265-49D8-94CE-4CFFCFB39AF1}">
      <dsp:nvSpPr>
        <dsp:cNvPr id="0" name=""/>
        <dsp:cNvSpPr/>
      </dsp:nvSpPr>
      <dsp:spPr>
        <a:xfrm>
          <a:off x="341606" y="3309435"/>
          <a:ext cx="4782494" cy="354240"/>
        </a:xfrm>
        <a:prstGeom prst="roundRect">
          <a:avLst/>
        </a:prstGeom>
        <a:gradFill rotWithShape="0">
          <a:gsLst>
            <a:gs pos="0">
              <a:schemeClr val="accent5">
                <a:shade val="80000"/>
                <a:hueOff val="-249586"/>
                <a:satOff val="-27370"/>
                <a:lumOff val="28011"/>
                <a:alphaOff val="0"/>
                <a:tint val="65000"/>
                <a:lumMod val="110000"/>
              </a:schemeClr>
            </a:gs>
            <a:gs pos="88000">
              <a:schemeClr val="accent5">
                <a:shade val="80000"/>
                <a:hueOff val="-249586"/>
                <a:satOff val="-27370"/>
                <a:lumOff val="28011"/>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0767" tIns="0" rIns="180767" bIns="0" numCol="1" spcCol="1270" anchor="ctr" anchorCtr="0">
          <a:noAutofit/>
        </a:bodyPr>
        <a:lstStyle/>
        <a:p>
          <a:pPr marL="0" lvl="0" indent="0" algn="l" defTabSz="889000">
            <a:lnSpc>
              <a:spcPct val="90000"/>
            </a:lnSpc>
            <a:spcBef>
              <a:spcPct val="0"/>
            </a:spcBef>
            <a:spcAft>
              <a:spcPct val="35000"/>
            </a:spcAft>
            <a:buNone/>
          </a:pPr>
          <a:r>
            <a:rPr lang="en-IN" sz="2000" b="0" i="0" u="none" kern="1200" dirty="0"/>
            <a:t>SQL injection</a:t>
          </a:r>
          <a:endParaRPr lang="en-IN" sz="2000" b="0" i="0" u="none" kern="1200" dirty="0">
            <a:latin typeface="Aptos" panose="020B0004020202020204" pitchFamily="34" charset="0"/>
            <a:cs typeface="Arial" panose="020B0604020202020204" pitchFamily="34" charset="0"/>
          </a:endParaRPr>
        </a:p>
      </dsp:txBody>
      <dsp:txXfrm>
        <a:off x="358899" y="3326728"/>
        <a:ext cx="4747908" cy="319654"/>
      </dsp:txXfrm>
    </dsp:sp>
    <dsp:sp modelId="{6EFE9661-8E8A-445F-AD96-7B9E5A364F74}">
      <dsp:nvSpPr>
        <dsp:cNvPr id="0" name=""/>
        <dsp:cNvSpPr/>
      </dsp:nvSpPr>
      <dsp:spPr>
        <a:xfrm>
          <a:off x="0" y="4030875"/>
          <a:ext cx="6832135" cy="302400"/>
        </a:xfrm>
        <a:prstGeom prst="rect">
          <a:avLst/>
        </a:prstGeom>
        <a:solidFill>
          <a:schemeClr val="lt1">
            <a:alpha val="90000"/>
            <a:hueOff val="0"/>
            <a:satOff val="0"/>
            <a:lumOff val="0"/>
            <a:alphaOff val="0"/>
          </a:schemeClr>
        </a:solidFill>
        <a:ln w="12700" cap="rnd" cmpd="sng" algn="ctr">
          <a:solidFill>
            <a:schemeClr val="accent5">
              <a:shade val="80000"/>
              <a:hueOff val="-291184"/>
              <a:satOff val="-31932"/>
              <a:lumOff val="32680"/>
              <a:alphaOff val="0"/>
            </a:schemeClr>
          </a:solidFill>
          <a:prstDash val="solid"/>
        </a:ln>
        <a:effectLst/>
      </dsp:spPr>
      <dsp:style>
        <a:lnRef idx="1">
          <a:scrgbClr r="0" g="0" b="0"/>
        </a:lnRef>
        <a:fillRef idx="1">
          <a:scrgbClr r="0" g="0" b="0"/>
        </a:fillRef>
        <a:effectRef idx="0">
          <a:scrgbClr r="0" g="0" b="0"/>
        </a:effectRef>
        <a:fontRef idx="minor"/>
      </dsp:style>
    </dsp:sp>
    <dsp:sp modelId="{6FE0FB66-E93B-485A-A32F-E6F663E669E6}">
      <dsp:nvSpPr>
        <dsp:cNvPr id="0" name=""/>
        <dsp:cNvSpPr/>
      </dsp:nvSpPr>
      <dsp:spPr>
        <a:xfrm>
          <a:off x="341606" y="3853755"/>
          <a:ext cx="4782494" cy="354240"/>
        </a:xfrm>
        <a:prstGeom prst="roundRect">
          <a:avLst/>
        </a:prstGeom>
        <a:gradFill rotWithShape="0">
          <a:gsLst>
            <a:gs pos="0">
              <a:schemeClr val="accent5">
                <a:shade val="80000"/>
                <a:hueOff val="-291184"/>
                <a:satOff val="-31932"/>
                <a:lumOff val="32680"/>
                <a:alphaOff val="0"/>
                <a:tint val="65000"/>
                <a:lumMod val="110000"/>
              </a:schemeClr>
            </a:gs>
            <a:gs pos="88000">
              <a:schemeClr val="accent5">
                <a:shade val="80000"/>
                <a:hueOff val="-291184"/>
                <a:satOff val="-31932"/>
                <a:lumOff val="3268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0767" tIns="0" rIns="180767" bIns="0" numCol="1" spcCol="1270" anchor="ctr" anchorCtr="0">
          <a:noAutofit/>
        </a:bodyPr>
        <a:lstStyle/>
        <a:p>
          <a:pPr marL="0" lvl="0" indent="0" algn="l" defTabSz="889000">
            <a:lnSpc>
              <a:spcPct val="90000"/>
            </a:lnSpc>
            <a:spcBef>
              <a:spcPct val="0"/>
            </a:spcBef>
            <a:spcAft>
              <a:spcPct val="35000"/>
            </a:spcAft>
            <a:buNone/>
          </a:pPr>
          <a:r>
            <a:rPr lang="en-IN" sz="2000" b="0" i="0" u="none" kern="1200"/>
            <a:t>Denial of service (DoS)</a:t>
          </a:r>
          <a:endParaRPr lang="en-IN" sz="2000" b="0" i="0" u="none" kern="1200" dirty="0">
            <a:latin typeface="Aptos" panose="020B0004020202020204" pitchFamily="34" charset="0"/>
            <a:cs typeface="Arial" panose="020B0604020202020204" pitchFamily="34" charset="0"/>
          </a:endParaRPr>
        </a:p>
      </dsp:txBody>
      <dsp:txXfrm>
        <a:off x="358899" y="3871048"/>
        <a:ext cx="4747908" cy="3196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92B289-E93A-4397-A97E-76D73F12A2E3}">
      <dsp:nvSpPr>
        <dsp:cNvPr id="0" name=""/>
        <dsp:cNvSpPr/>
      </dsp:nvSpPr>
      <dsp:spPr>
        <a:xfrm>
          <a:off x="0" y="283342"/>
          <a:ext cx="6852682" cy="478800"/>
        </a:xfrm>
        <a:prstGeom prst="rect">
          <a:avLst/>
        </a:prstGeom>
        <a:solidFill>
          <a:schemeClr val="lt1">
            <a:alpha val="90000"/>
            <a:hueOff val="0"/>
            <a:satOff val="0"/>
            <a:lumOff val="0"/>
            <a:alphaOff val="0"/>
          </a:schemeClr>
        </a:solidFill>
        <a:ln w="12700" cap="rnd" cmpd="sng" algn="ctr">
          <a:solidFill>
            <a:schemeClr val="accent3">
              <a:shade val="50000"/>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E1ABB96A-11B9-4CD4-BD17-563613AB1E44}">
      <dsp:nvSpPr>
        <dsp:cNvPr id="0" name=""/>
        <dsp:cNvSpPr/>
      </dsp:nvSpPr>
      <dsp:spPr>
        <a:xfrm>
          <a:off x="342634" y="2901"/>
          <a:ext cx="4796877" cy="560880"/>
        </a:xfrm>
        <a:prstGeom prst="roundRect">
          <a:avLst/>
        </a:prstGeom>
        <a:gradFill rotWithShape="0">
          <a:gsLst>
            <a:gs pos="0">
              <a:schemeClr val="accent3">
                <a:shade val="50000"/>
                <a:hueOff val="0"/>
                <a:satOff val="0"/>
                <a:lumOff val="0"/>
                <a:alphaOff val="0"/>
                <a:tint val="96000"/>
                <a:lumMod val="100000"/>
              </a:schemeClr>
            </a:gs>
            <a:gs pos="78000">
              <a:schemeClr val="accent3">
                <a:shade val="50000"/>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81311" tIns="0" rIns="181311" bIns="0" numCol="1" spcCol="1270" anchor="ctr" anchorCtr="0">
          <a:noAutofit/>
        </a:bodyPr>
        <a:lstStyle/>
        <a:p>
          <a:pPr marL="0" lvl="0" indent="0" algn="l" defTabSz="889000">
            <a:lnSpc>
              <a:spcPct val="90000"/>
            </a:lnSpc>
            <a:spcBef>
              <a:spcPct val="0"/>
            </a:spcBef>
            <a:spcAft>
              <a:spcPct val="35000"/>
            </a:spcAft>
            <a:buNone/>
          </a:pPr>
          <a:r>
            <a:rPr lang="en-US" sz="2000" b="1" i="0" u="none" kern="1200" dirty="0"/>
            <a:t>The move to the cloud</a:t>
          </a:r>
          <a:endParaRPr lang="en-IN" sz="2000" b="1" i="0" u="none" kern="1200" dirty="0">
            <a:latin typeface="Aptos" panose="020B0004020202020204" pitchFamily="34" charset="0"/>
            <a:cs typeface="Arial" panose="020B0604020202020204" pitchFamily="34" charset="0"/>
          </a:endParaRPr>
        </a:p>
      </dsp:txBody>
      <dsp:txXfrm>
        <a:off x="370014" y="30281"/>
        <a:ext cx="4742117" cy="506120"/>
      </dsp:txXfrm>
    </dsp:sp>
    <dsp:sp modelId="{4755F9C2-FF01-494D-9816-FDE9BCDCDAB1}">
      <dsp:nvSpPr>
        <dsp:cNvPr id="0" name=""/>
        <dsp:cNvSpPr/>
      </dsp:nvSpPr>
      <dsp:spPr>
        <a:xfrm>
          <a:off x="0" y="1145182"/>
          <a:ext cx="6852682" cy="478800"/>
        </a:xfrm>
        <a:prstGeom prst="rect">
          <a:avLst/>
        </a:prstGeom>
        <a:solidFill>
          <a:schemeClr val="lt1">
            <a:alpha val="90000"/>
            <a:hueOff val="0"/>
            <a:satOff val="0"/>
            <a:lumOff val="0"/>
            <a:alphaOff val="0"/>
          </a:schemeClr>
        </a:solidFill>
        <a:ln w="12700" cap="rnd" cmpd="sng" algn="ctr">
          <a:solidFill>
            <a:schemeClr val="accent3">
              <a:shade val="50000"/>
              <a:hueOff val="-179511"/>
              <a:satOff val="-4011"/>
              <a:lumOff val="18358"/>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627AAD58-436E-4EAA-A0A2-4D6441703FDC}">
      <dsp:nvSpPr>
        <dsp:cNvPr id="0" name=""/>
        <dsp:cNvSpPr/>
      </dsp:nvSpPr>
      <dsp:spPr>
        <a:xfrm>
          <a:off x="342634" y="864742"/>
          <a:ext cx="4796877" cy="560880"/>
        </a:xfrm>
        <a:prstGeom prst="roundRect">
          <a:avLst/>
        </a:prstGeom>
        <a:gradFill rotWithShape="0">
          <a:gsLst>
            <a:gs pos="0">
              <a:schemeClr val="accent3">
                <a:shade val="50000"/>
                <a:hueOff val="-179511"/>
                <a:satOff val="-4011"/>
                <a:lumOff val="18358"/>
                <a:alphaOff val="0"/>
                <a:tint val="96000"/>
                <a:lumMod val="100000"/>
              </a:schemeClr>
            </a:gs>
            <a:gs pos="78000">
              <a:schemeClr val="accent3">
                <a:shade val="50000"/>
                <a:hueOff val="-179511"/>
                <a:satOff val="-4011"/>
                <a:lumOff val="18358"/>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81311" tIns="0" rIns="181311" bIns="0" numCol="1" spcCol="1270" anchor="ctr" anchorCtr="0">
          <a:noAutofit/>
        </a:bodyPr>
        <a:lstStyle/>
        <a:p>
          <a:pPr marL="0" lvl="0" indent="0" algn="l" defTabSz="889000">
            <a:lnSpc>
              <a:spcPct val="90000"/>
            </a:lnSpc>
            <a:spcBef>
              <a:spcPct val="0"/>
            </a:spcBef>
            <a:spcAft>
              <a:spcPct val="35000"/>
            </a:spcAft>
            <a:buNone/>
          </a:pPr>
          <a:r>
            <a:rPr lang="en-US" sz="2000" b="1" i="0" u="none" kern="1200" dirty="0"/>
            <a:t>Ease of access and attack</a:t>
          </a:r>
          <a:endParaRPr lang="en-IN" sz="2000" b="1" i="0" u="none" kern="1200" dirty="0">
            <a:latin typeface="Aptos" panose="020B0004020202020204" pitchFamily="34" charset="0"/>
            <a:cs typeface="Arial" panose="020B0604020202020204" pitchFamily="34" charset="0"/>
          </a:endParaRPr>
        </a:p>
      </dsp:txBody>
      <dsp:txXfrm>
        <a:off x="370014" y="892122"/>
        <a:ext cx="4742117" cy="506120"/>
      </dsp:txXfrm>
    </dsp:sp>
    <dsp:sp modelId="{DCA59451-5450-4243-B253-883A88C928A4}">
      <dsp:nvSpPr>
        <dsp:cNvPr id="0" name=""/>
        <dsp:cNvSpPr/>
      </dsp:nvSpPr>
      <dsp:spPr>
        <a:xfrm>
          <a:off x="0" y="2007022"/>
          <a:ext cx="6852682" cy="478800"/>
        </a:xfrm>
        <a:prstGeom prst="rect">
          <a:avLst/>
        </a:prstGeom>
        <a:solidFill>
          <a:schemeClr val="lt1">
            <a:alpha val="90000"/>
            <a:hueOff val="0"/>
            <a:satOff val="0"/>
            <a:lumOff val="0"/>
            <a:alphaOff val="0"/>
          </a:schemeClr>
        </a:solidFill>
        <a:ln w="12700" cap="rnd" cmpd="sng" algn="ctr">
          <a:solidFill>
            <a:schemeClr val="accent3">
              <a:shade val="50000"/>
              <a:hueOff val="-359022"/>
              <a:satOff val="-8022"/>
              <a:lumOff val="36715"/>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1E18DD22-687D-4DD4-A30B-7946BBD70A8D}">
      <dsp:nvSpPr>
        <dsp:cNvPr id="0" name=""/>
        <dsp:cNvSpPr/>
      </dsp:nvSpPr>
      <dsp:spPr>
        <a:xfrm>
          <a:off x="342634" y="1726582"/>
          <a:ext cx="4796877" cy="560880"/>
        </a:xfrm>
        <a:prstGeom prst="roundRect">
          <a:avLst/>
        </a:prstGeom>
        <a:gradFill rotWithShape="0">
          <a:gsLst>
            <a:gs pos="0">
              <a:schemeClr val="accent3">
                <a:shade val="50000"/>
                <a:hueOff val="-359022"/>
                <a:satOff val="-8022"/>
                <a:lumOff val="36715"/>
                <a:alphaOff val="0"/>
                <a:tint val="96000"/>
                <a:lumMod val="100000"/>
              </a:schemeClr>
            </a:gs>
            <a:gs pos="78000">
              <a:schemeClr val="accent3">
                <a:shade val="50000"/>
                <a:hueOff val="-359022"/>
                <a:satOff val="-8022"/>
                <a:lumOff val="36715"/>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81311" tIns="0" rIns="181311" bIns="0" numCol="1" spcCol="1270" anchor="ctr" anchorCtr="0">
          <a:noAutofit/>
        </a:bodyPr>
        <a:lstStyle/>
        <a:p>
          <a:pPr marL="0" lvl="0" indent="0" algn="l" defTabSz="889000">
            <a:lnSpc>
              <a:spcPct val="90000"/>
            </a:lnSpc>
            <a:spcBef>
              <a:spcPct val="0"/>
            </a:spcBef>
            <a:spcAft>
              <a:spcPct val="35000"/>
            </a:spcAft>
            <a:buNone/>
          </a:pPr>
          <a:r>
            <a:rPr lang="en-US" sz="2000" b="1" i="0" u="none" kern="1200" dirty="0"/>
            <a:t>No help from the outside</a:t>
          </a:r>
          <a:endParaRPr lang="en-IN" sz="2000" b="1" i="0" u="none" kern="1200" dirty="0">
            <a:latin typeface="Aptos" panose="020B0004020202020204" pitchFamily="34" charset="0"/>
            <a:cs typeface="Arial" panose="020B0604020202020204" pitchFamily="34" charset="0"/>
          </a:endParaRPr>
        </a:p>
      </dsp:txBody>
      <dsp:txXfrm>
        <a:off x="370014" y="1753962"/>
        <a:ext cx="4742117" cy="506120"/>
      </dsp:txXfrm>
    </dsp:sp>
    <dsp:sp modelId="{DAA0DBD1-F928-4368-BBB8-5CC733972A1A}">
      <dsp:nvSpPr>
        <dsp:cNvPr id="0" name=""/>
        <dsp:cNvSpPr/>
      </dsp:nvSpPr>
      <dsp:spPr>
        <a:xfrm>
          <a:off x="0" y="2868862"/>
          <a:ext cx="6852682" cy="478800"/>
        </a:xfrm>
        <a:prstGeom prst="rect">
          <a:avLst/>
        </a:prstGeom>
        <a:solidFill>
          <a:schemeClr val="lt1">
            <a:alpha val="90000"/>
            <a:hueOff val="0"/>
            <a:satOff val="0"/>
            <a:lumOff val="0"/>
            <a:alphaOff val="0"/>
          </a:schemeClr>
        </a:solidFill>
        <a:ln w="12700" cap="rnd" cmpd="sng" algn="ctr">
          <a:solidFill>
            <a:schemeClr val="accent3">
              <a:shade val="50000"/>
              <a:hueOff val="-359022"/>
              <a:satOff val="-8022"/>
              <a:lumOff val="36715"/>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C6E55ACC-D421-4D7E-B783-DCE629963876}">
      <dsp:nvSpPr>
        <dsp:cNvPr id="0" name=""/>
        <dsp:cNvSpPr/>
      </dsp:nvSpPr>
      <dsp:spPr>
        <a:xfrm>
          <a:off x="265671" y="2634133"/>
          <a:ext cx="4796877" cy="560880"/>
        </a:xfrm>
        <a:prstGeom prst="roundRect">
          <a:avLst/>
        </a:prstGeom>
        <a:gradFill rotWithShape="0">
          <a:gsLst>
            <a:gs pos="0">
              <a:schemeClr val="accent3">
                <a:shade val="50000"/>
                <a:hueOff val="-359022"/>
                <a:satOff val="-8022"/>
                <a:lumOff val="36715"/>
                <a:alphaOff val="0"/>
                <a:tint val="96000"/>
                <a:lumMod val="100000"/>
              </a:schemeClr>
            </a:gs>
            <a:gs pos="78000">
              <a:schemeClr val="accent3">
                <a:shade val="50000"/>
                <a:hueOff val="-359022"/>
                <a:satOff val="-8022"/>
                <a:lumOff val="36715"/>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81311" tIns="0" rIns="181311" bIns="0" numCol="1" spcCol="1270" anchor="ctr" anchorCtr="0">
          <a:noAutofit/>
        </a:bodyPr>
        <a:lstStyle/>
        <a:p>
          <a:pPr marL="0" lvl="0" indent="0" algn="l" defTabSz="889000">
            <a:lnSpc>
              <a:spcPct val="90000"/>
            </a:lnSpc>
            <a:spcBef>
              <a:spcPct val="0"/>
            </a:spcBef>
            <a:spcAft>
              <a:spcPct val="35000"/>
            </a:spcAft>
            <a:buNone/>
          </a:pPr>
          <a:r>
            <a:rPr lang="en-IN" sz="2000" b="1" i="0" u="none" kern="1200" dirty="0"/>
            <a:t>Risk of attack</a:t>
          </a:r>
          <a:endParaRPr lang="en-IN" sz="2000" b="1" i="0" u="none" kern="1200" dirty="0">
            <a:latin typeface="Aptos" panose="020B0004020202020204" pitchFamily="34" charset="0"/>
            <a:cs typeface="Arial" panose="020B0604020202020204" pitchFamily="34" charset="0"/>
          </a:endParaRPr>
        </a:p>
      </dsp:txBody>
      <dsp:txXfrm>
        <a:off x="293051" y="2661513"/>
        <a:ext cx="4742117" cy="506120"/>
      </dsp:txXfrm>
    </dsp:sp>
    <dsp:sp modelId="{E6DA29DE-3E28-4E60-9C6F-89FB06000927}">
      <dsp:nvSpPr>
        <dsp:cNvPr id="0" name=""/>
        <dsp:cNvSpPr/>
      </dsp:nvSpPr>
      <dsp:spPr>
        <a:xfrm>
          <a:off x="0" y="3730702"/>
          <a:ext cx="6852682" cy="478800"/>
        </a:xfrm>
        <a:prstGeom prst="rect">
          <a:avLst/>
        </a:prstGeom>
        <a:solidFill>
          <a:schemeClr val="lt1">
            <a:alpha val="90000"/>
            <a:hueOff val="0"/>
            <a:satOff val="0"/>
            <a:lumOff val="0"/>
            <a:alphaOff val="0"/>
          </a:schemeClr>
        </a:solidFill>
        <a:ln w="12700" cap="rnd" cmpd="sng" algn="ctr">
          <a:solidFill>
            <a:schemeClr val="accent3">
              <a:shade val="50000"/>
              <a:hueOff val="-179511"/>
              <a:satOff val="-4011"/>
              <a:lumOff val="18358"/>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71FF31B8-53F9-417F-A2CF-1C22D7F84AA0}">
      <dsp:nvSpPr>
        <dsp:cNvPr id="0" name=""/>
        <dsp:cNvSpPr/>
      </dsp:nvSpPr>
      <dsp:spPr>
        <a:xfrm>
          <a:off x="342634" y="3450262"/>
          <a:ext cx="4796877" cy="560880"/>
        </a:xfrm>
        <a:prstGeom prst="roundRect">
          <a:avLst/>
        </a:prstGeom>
        <a:gradFill rotWithShape="0">
          <a:gsLst>
            <a:gs pos="0">
              <a:schemeClr val="accent3">
                <a:shade val="50000"/>
                <a:hueOff val="-179511"/>
                <a:satOff val="-4011"/>
                <a:lumOff val="18358"/>
                <a:alphaOff val="0"/>
                <a:tint val="96000"/>
                <a:lumMod val="100000"/>
              </a:schemeClr>
            </a:gs>
            <a:gs pos="78000">
              <a:schemeClr val="accent3">
                <a:shade val="50000"/>
                <a:hueOff val="-179511"/>
                <a:satOff val="-4011"/>
                <a:lumOff val="18358"/>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81311" tIns="0" rIns="181311" bIns="0" numCol="1" spcCol="1270" anchor="ctr" anchorCtr="0">
          <a:noAutofit/>
        </a:bodyPr>
        <a:lstStyle/>
        <a:p>
          <a:pPr marL="0" lvl="0" indent="0" algn="l" defTabSz="889000">
            <a:lnSpc>
              <a:spcPct val="90000"/>
            </a:lnSpc>
            <a:spcBef>
              <a:spcPct val="0"/>
            </a:spcBef>
            <a:spcAft>
              <a:spcPct val="35000"/>
            </a:spcAft>
            <a:buNone/>
          </a:pPr>
          <a:r>
            <a:rPr lang="en-US" sz="2000" b="1" i="0" u="none" kern="1200" dirty="0"/>
            <a:t>Becoming an Accessory to Crime</a:t>
          </a:r>
          <a:endParaRPr lang="en-IN" sz="2000" b="1" i="0" u="none" kern="1200" dirty="0">
            <a:latin typeface="Aptos" panose="020B0004020202020204" pitchFamily="34" charset="0"/>
            <a:cs typeface="Arial" panose="020B0604020202020204" pitchFamily="34" charset="0"/>
          </a:endParaRPr>
        </a:p>
      </dsp:txBody>
      <dsp:txXfrm>
        <a:off x="370014" y="3477642"/>
        <a:ext cx="4742117" cy="50612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11/3/2023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07A3E8FE-E2AE-CDE4-C266-BC70D6B70595}"/>
              </a:ext>
            </a:extLst>
          </p:cNvPr>
          <p:cNvSpPr txBox="1">
            <a:spLocks/>
          </p:cNvSpPr>
          <p:nvPr/>
        </p:nvSpPr>
        <p:spPr>
          <a:xfrm>
            <a:off x="9339209" y="6311149"/>
            <a:ext cx="2650733" cy="449248"/>
          </a:xfrm>
          <a:prstGeom prst="rect">
            <a:avLst/>
          </a:prstGeom>
        </p:spPr>
        <p:txBody>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b="1" dirty="0">
                <a:solidFill>
                  <a:schemeClr val="tx1"/>
                </a:solidFill>
                <a:latin typeface="Archivo"/>
                <a:ea typeface="Archivo"/>
                <a:cs typeface="Archivo"/>
                <a:sym typeface="Archivo"/>
              </a:rPr>
              <a:t>By: The Digital Education</a:t>
            </a:r>
          </a:p>
          <a:p>
            <a:endParaRPr lang="en-IN" b="1" dirty="0"/>
          </a:p>
        </p:txBody>
      </p:sp>
      <p:sp>
        <p:nvSpPr>
          <p:cNvPr id="3" name="Rectangle 2">
            <a:extLst>
              <a:ext uri="{FF2B5EF4-FFF2-40B4-BE49-F238E27FC236}">
                <a16:creationId xmlns:a16="http://schemas.microsoft.com/office/drawing/2014/main" id="{9060A0B6-32EC-4D36-C478-5A7BD7DC3CD3}"/>
              </a:ext>
            </a:extLst>
          </p:cNvPr>
          <p:cNvSpPr/>
          <p:nvPr/>
        </p:nvSpPr>
        <p:spPr>
          <a:xfrm>
            <a:off x="0" y="-41830"/>
            <a:ext cx="12192000" cy="676926"/>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D679B553-3681-2BFB-A24E-452EBEA62699}"/>
              </a:ext>
            </a:extLst>
          </p:cNvPr>
          <p:cNvPicPr>
            <a:picLocks noChangeAspect="1"/>
          </p:cNvPicPr>
          <p:nvPr/>
        </p:nvPicPr>
        <p:blipFill>
          <a:blip r:embed="rId2"/>
          <a:stretch>
            <a:fillRect/>
          </a:stretch>
        </p:blipFill>
        <p:spPr>
          <a:xfrm>
            <a:off x="159232" y="78124"/>
            <a:ext cx="1347835" cy="475517"/>
          </a:xfrm>
          <a:prstGeom prst="rect">
            <a:avLst/>
          </a:prstGeom>
        </p:spPr>
      </p:pic>
      <p:sp>
        <p:nvSpPr>
          <p:cNvPr id="6" name="TextBox 5">
            <a:extLst>
              <a:ext uri="{FF2B5EF4-FFF2-40B4-BE49-F238E27FC236}">
                <a16:creationId xmlns:a16="http://schemas.microsoft.com/office/drawing/2014/main" id="{DA876555-6696-FC67-B666-2F0119B94ECF}"/>
              </a:ext>
            </a:extLst>
          </p:cNvPr>
          <p:cNvSpPr txBox="1"/>
          <p:nvPr/>
        </p:nvSpPr>
        <p:spPr>
          <a:xfrm>
            <a:off x="339047" y="1038995"/>
            <a:ext cx="8003568" cy="1077218"/>
          </a:xfrm>
          <a:prstGeom prst="rect">
            <a:avLst/>
          </a:prstGeom>
          <a:noFill/>
        </p:spPr>
        <p:txBody>
          <a:bodyPr wrap="square">
            <a:spAutoFit/>
          </a:bodyPr>
          <a:lstStyle/>
          <a:p>
            <a:pPr algn="ctr"/>
            <a:r>
              <a:rPr lang="en-US" sz="3200" b="1" i="0" dirty="0">
                <a:effectLst/>
                <a:latin typeface="Arial" panose="020B0604020202020204" pitchFamily="34" charset="0"/>
              </a:rPr>
              <a:t>What is Web Security and Why Its Important ?</a:t>
            </a:r>
            <a:endParaRPr lang="en-IN" sz="3200" b="1" dirty="0">
              <a:latin typeface="Arial" panose="020B0604020202020204" pitchFamily="34" charset="0"/>
              <a:cs typeface="Arial" panose="020B0604020202020204" pitchFamily="34" charset="0"/>
            </a:endParaRPr>
          </a:p>
        </p:txBody>
      </p:sp>
      <p:pic>
        <p:nvPicPr>
          <p:cNvPr id="5" name="Picture 2" descr="Website Security Features to make your website secure">
            <a:extLst>
              <a:ext uri="{FF2B5EF4-FFF2-40B4-BE49-F238E27FC236}">
                <a16:creationId xmlns:a16="http://schemas.microsoft.com/office/drawing/2014/main" id="{F30CA1A9-2A9F-2521-DF6B-C6B504D3C5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571" y="2520112"/>
            <a:ext cx="7248418" cy="4031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729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F3B9C-216B-73E4-16A4-8B29EF0B846B}"/>
              </a:ext>
            </a:extLst>
          </p:cNvPr>
          <p:cNvSpPr>
            <a:spLocks noGrp="1"/>
          </p:cNvSpPr>
          <p:nvPr>
            <p:ph type="title"/>
          </p:nvPr>
        </p:nvSpPr>
        <p:spPr>
          <a:xfrm>
            <a:off x="461576" y="1154192"/>
            <a:ext cx="8596668" cy="676926"/>
          </a:xfrm>
        </p:spPr>
        <p:txBody>
          <a:bodyPr>
            <a:normAutofit/>
          </a:bodyPr>
          <a:lstStyle/>
          <a:p>
            <a:pPr algn="ctr"/>
            <a:r>
              <a:rPr lang="en-US" sz="3200" b="1" u="sng" strike="noStrike" dirty="0">
                <a:solidFill>
                  <a:srgbClr val="000000"/>
                </a:solidFill>
                <a:effectLst/>
                <a:latin typeface="Arial" panose="020B0604020202020204" pitchFamily="34" charset="0"/>
                <a:cs typeface="Arial" panose="020B0604020202020204" pitchFamily="34" charset="0"/>
              </a:rPr>
              <a:t>What is Web Security?</a:t>
            </a:r>
            <a:endParaRPr lang="en-IN" sz="3200" u="sng"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A6A7B789-CAF7-662C-86B4-BA945050EED2}"/>
              </a:ext>
            </a:extLst>
          </p:cNvPr>
          <p:cNvSpPr/>
          <p:nvPr/>
        </p:nvSpPr>
        <p:spPr>
          <a:xfrm>
            <a:off x="0" y="-41830"/>
            <a:ext cx="12192000" cy="676926"/>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9D74414F-8A33-CD10-F4B1-0B143D5F2071}"/>
              </a:ext>
            </a:extLst>
          </p:cNvPr>
          <p:cNvPicPr>
            <a:picLocks noChangeAspect="1"/>
          </p:cNvPicPr>
          <p:nvPr/>
        </p:nvPicPr>
        <p:blipFill>
          <a:blip r:embed="rId2"/>
          <a:stretch>
            <a:fillRect/>
          </a:stretch>
        </p:blipFill>
        <p:spPr>
          <a:xfrm>
            <a:off x="159232" y="78124"/>
            <a:ext cx="1347835" cy="475517"/>
          </a:xfrm>
          <a:prstGeom prst="rect">
            <a:avLst/>
          </a:prstGeom>
        </p:spPr>
      </p:pic>
      <p:sp>
        <p:nvSpPr>
          <p:cNvPr id="6" name="TextBox 5">
            <a:extLst>
              <a:ext uri="{FF2B5EF4-FFF2-40B4-BE49-F238E27FC236}">
                <a16:creationId xmlns:a16="http://schemas.microsoft.com/office/drawing/2014/main" id="{5147BA41-DA53-49D4-5757-ECDD8D10916E}"/>
              </a:ext>
            </a:extLst>
          </p:cNvPr>
          <p:cNvSpPr txBox="1"/>
          <p:nvPr/>
        </p:nvSpPr>
        <p:spPr>
          <a:xfrm>
            <a:off x="461575" y="2157574"/>
            <a:ext cx="8877633" cy="3789371"/>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en-US" sz="1800" b="0" i="0" u="none" strike="noStrike" dirty="0">
                <a:solidFill>
                  <a:srgbClr val="000000"/>
                </a:solidFill>
                <a:effectLst/>
                <a:latin typeface="Arial" panose="020B0604020202020204" pitchFamily="34" charset="0"/>
              </a:rPr>
              <a:t>Web security refers to safeguarding websites and web applications from diverse threats and vulnerabilities that could compromise their availability, integrity, and confidentiality.</a:t>
            </a:r>
          </a:p>
          <a:p>
            <a:pPr marL="285750" indent="-285750">
              <a:lnSpc>
                <a:spcPct val="150000"/>
              </a:lnSpc>
              <a:buFont typeface="Wingdings" panose="05000000000000000000" pitchFamily="2" charset="2"/>
              <a:buChar char="Ø"/>
            </a:pPr>
            <a:r>
              <a:rPr lang="en-US" sz="1800" b="0" i="0" u="none" strike="noStrike" dirty="0">
                <a:solidFill>
                  <a:srgbClr val="000000"/>
                </a:solidFill>
                <a:effectLst/>
                <a:latin typeface="Arial" panose="020B0604020202020204" pitchFamily="34" charset="0"/>
              </a:rPr>
              <a:t>It involves deploying protective measures like authentication, encryption, and authorization to secure user data and interactions. Primary concerns in web security include countering cyberattacks, preventing data breaches, and upholding user privacy and trust online. </a:t>
            </a:r>
          </a:p>
          <a:p>
            <a:pPr marL="285750" indent="-285750">
              <a:lnSpc>
                <a:spcPct val="150000"/>
              </a:lnSpc>
              <a:buFont typeface="Wingdings" panose="05000000000000000000" pitchFamily="2" charset="2"/>
              <a:buChar char="Ø"/>
            </a:pPr>
            <a:r>
              <a:rPr lang="en-US" sz="1800" b="0" i="0" u="none" strike="noStrike" dirty="0">
                <a:solidFill>
                  <a:srgbClr val="000000"/>
                </a:solidFill>
                <a:effectLst/>
                <a:latin typeface="Arial" panose="020B0604020202020204" pitchFamily="34" charset="0"/>
              </a:rPr>
              <a:t>Proficient web security practices are essential for upholding the safety and dependability of Internet services.</a:t>
            </a:r>
            <a:endParaRPr lang="en-IN" sz="2000" dirty="0">
              <a:latin typeface="Aptos Display" panose="020B0004020202020204" pitchFamily="34" charset="0"/>
              <a:cs typeface="Arial" panose="020B0604020202020204" pitchFamily="34" charset="0"/>
            </a:endParaRPr>
          </a:p>
        </p:txBody>
      </p:sp>
    </p:spTree>
    <p:extLst>
      <p:ext uri="{BB962C8B-B14F-4D97-AF65-F5344CB8AC3E}">
        <p14:creationId xmlns:p14="http://schemas.microsoft.com/office/powerpoint/2010/main" val="1396341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CE968-E8D7-F83F-CAF6-ABE3F71F3503}"/>
              </a:ext>
            </a:extLst>
          </p:cNvPr>
          <p:cNvSpPr>
            <a:spLocks noGrp="1"/>
          </p:cNvSpPr>
          <p:nvPr>
            <p:ph type="title"/>
          </p:nvPr>
        </p:nvSpPr>
        <p:spPr>
          <a:xfrm>
            <a:off x="159232" y="980815"/>
            <a:ext cx="9241622" cy="676926"/>
          </a:xfrm>
        </p:spPr>
        <p:txBody>
          <a:bodyPr>
            <a:normAutofit/>
          </a:bodyPr>
          <a:lstStyle/>
          <a:p>
            <a:pPr algn="ctr"/>
            <a:r>
              <a:rPr lang="en-US" sz="3200" b="1" u="sng" dirty="0">
                <a:solidFill>
                  <a:srgbClr val="000000"/>
                </a:solidFill>
                <a:effectLst/>
                <a:latin typeface="Arial" panose="020B0604020202020204" pitchFamily="34" charset="0"/>
                <a:cs typeface="Arial" panose="020B0604020202020204" pitchFamily="34" charset="0"/>
              </a:rPr>
              <a:t>Types Of Web Security Risks</a:t>
            </a:r>
            <a:endParaRPr lang="en-IN" sz="3200" b="1" u="sng" dirty="0">
              <a:solidFill>
                <a:schemeClr val="tx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5C1CF3E-656E-A30C-9DAF-F6E1CC2F84D9}"/>
              </a:ext>
            </a:extLst>
          </p:cNvPr>
          <p:cNvSpPr/>
          <p:nvPr/>
        </p:nvSpPr>
        <p:spPr>
          <a:xfrm>
            <a:off x="0" y="-41830"/>
            <a:ext cx="12192000" cy="676926"/>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7" name="Picture 6">
            <a:extLst>
              <a:ext uri="{FF2B5EF4-FFF2-40B4-BE49-F238E27FC236}">
                <a16:creationId xmlns:a16="http://schemas.microsoft.com/office/drawing/2014/main" id="{7DDB03BF-466C-2385-0646-ED165F1A8C71}"/>
              </a:ext>
            </a:extLst>
          </p:cNvPr>
          <p:cNvPicPr>
            <a:picLocks noChangeAspect="1"/>
          </p:cNvPicPr>
          <p:nvPr/>
        </p:nvPicPr>
        <p:blipFill>
          <a:blip r:embed="rId2"/>
          <a:stretch>
            <a:fillRect/>
          </a:stretch>
        </p:blipFill>
        <p:spPr>
          <a:xfrm>
            <a:off x="159232" y="78124"/>
            <a:ext cx="1347835" cy="475517"/>
          </a:xfrm>
          <a:prstGeom prst="rect">
            <a:avLst/>
          </a:prstGeom>
        </p:spPr>
      </p:pic>
      <p:graphicFrame>
        <p:nvGraphicFramePr>
          <p:cNvPr id="33" name="Diagram 32">
            <a:extLst>
              <a:ext uri="{FF2B5EF4-FFF2-40B4-BE49-F238E27FC236}">
                <a16:creationId xmlns:a16="http://schemas.microsoft.com/office/drawing/2014/main" id="{A86192B2-09C5-F9F1-0F63-EFE78335EC48}"/>
              </a:ext>
            </a:extLst>
          </p:cNvPr>
          <p:cNvGraphicFramePr/>
          <p:nvPr>
            <p:extLst>
              <p:ext uri="{D42A27DB-BD31-4B8C-83A1-F6EECF244321}">
                <p14:modId xmlns:p14="http://schemas.microsoft.com/office/powerpoint/2010/main" val="3917534492"/>
              </p:ext>
            </p:extLst>
          </p:nvPr>
        </p:nvGraphicFramePr>
        <p:xfrm>
          <a:off x="833149" y="2003461"/>
          <a:ext cx="6832135" cy="43767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51383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CE968-E8D7-F83F-CAF6-ABE3F71F3503}"/>
              </a:ext>
            </a:extLst>
          </p:cNvPr>
          <p:cNvSpPr>
            <a:spLocks noGrp="1"/>
          </p:cNvSpPr>
          <p:nvPr>
            <p:ph type="title"/>
          </p:nvPr>
        </p:nvSpPr>
        <p:spPr>
          <a:xfrm>
            <a:off x="347592" y="1047597"/>
            <a:ext cx="9749233" cy="676926"/>
          </a:xfrm>
        </p:spPr>
        <p:txBody>
          <a:bodyPr>
            <a:normAutofit/>
          </a:bodyPr>
          <a:lstStyle/>
          <a:p>
            <a:pPr algn="ctr" rtl="0">
              <a:spcBef>
                <a:spcPts val="1800"/>
              </a:spcBef>
              <a:spcAft>
                <a:spcPts val="600"/>
              </a:spcAft>
            </a:pPr>
            <a:r>
              <a:rPr lang="en-US" sz="3200" b="1" u="sng" strike="noStrike" dirty="0">
                <a:solidFill>
                  <a:srgbClr val="000000"/>
                </a:solidFill>
                <a:effectLst/>
                <a:latin typeface="Cambria" panose="02040503050406030204" pitchFamily="18" charset="0"/>
              </a:rPr>
              <a:t>Reasons Why Web Security Is Important </a:t>
            </a:r>
            <a:endParaRPr lang="en-US" sz="3200" b="1" u="sng" dirty="0">
              <a:effectLst/>
            </a:endParaRPr>
          </a:p>
        </p:txBody>
      </p:sp>
      <p:graphicFrame>
        <p:nvGraphicFramePr>
          <p:cNvPr id="6" name="Diagram 5">
            <a:extLst>
              <a:ext uri="{FF2B5EF4-FFF2-40B4-BE49-F238E27FC236}">
                <a16:creationId xmlns:a16="http://schemas.microsoft.com/office/drawing/2014/main" id="{B9740774-5D0B-E58B-576B-C4B6DBFCD774}"/>
              </a:ext>
            </a:extLst>
          </p:cNvPr>
          <p:cNvGraphicFramePr/>
          <p:nvPr>
            <p:extLst>
              <p:ext uri="{D42A27DB-BD31-4B8C-83A1-F6EECF244321}">
                <p14:modId xmlns:p14="http://schemas.microsoft.com/office/powerpoint/2010/main" val="2667939261"/>
              </p:ext>
            </p:extLst>
          </p:nvPr>
        </p:nvGraphicFramePr>
        <p:xfrm>
          <a:off x="833149" y="2250041"/>
          <a:ext cx="6852682" cy="42124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a:extLst>
              <a:ext uri="{FF2B5EF4-FFF2-40B4-BE49-F238E27FC236}">
                <a16:creationId xmlns:a16="http://schemas.microsoft.com/office/drawing/2014/main" id="{09EEA569-D047-A841-E346-1E3D1FEB5620}"/>
              </a:ext>
            </a:extLst>
          </p:cNvPr>
          <p:cNvSpPr/>
          <p:nvPr/>
        </p:nvSpPr>
        <p:spPr>
          <a:xfrm>
            <a:off x="0" y="-41830"/>
            <a:ext cx="12192000" cy="676926"/>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7" name="Picture 6">
            <a:extLst>
              <a:ext uri="{FF2B5EF4-FFF2-40B4-BE49-F238E27FC236}">
                <a16:creationId xmlns:a16="http://schemas.microsoft.com/office/drawing/2014/main" id="{D660D926-3CEC-D3F9-0D2A-5BAF5E87168D}"/>
              </a:ext>
            </a:extLst>
          </p:cNvPr>
          <p:cNvPicPr>
            <a:picLocks noChangeAspect="1"/>
          </p:cNvPicPr>
          <p:nvPr/>
        </p:nvPicPr>
        <p:blipFill>
          <a:blip r:embed="rId7"/>
          <a:stretch>
            <a:fillRect/>
          </a:stretch>
        </p:blipFill>
        <p:spPr>
          <a:xfrm>
            <a:off x="159232" y="78124"/>
            <a:ext cx="1347835" cy="475517"/>
          </a:xfrm>
          <a:prstGeom prst="rect">
            <a:avLst/>
          </a:prstGeom>
        </p:spPr>
      </p:pic>
    </p:spTree>
    <p:extLst>
      <p:ext uri="{BB962C8B-B14F-4D97-AF65-F5344CB8AC3E}">
        <p14:creationId xmlns:p14="http://schemas.microsoft.com/office/powerpoint/2010/main" val="4086474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6E6FFFC-EE38-F5E4-EEE2-72BE057B8860}"/>
              </a:ext>
            </a:extLst>
          </p:cNvPr>
          <p:cNvSpPr txBox="1"/>
          <p:nvPr/>
        </p:nvSpPr>
        <p:spPr>
          <a:xfrm>
            <a:off x="9472773" y="6304136"/>
            <a:ext cx="2640458" cy="646331"/>
          </a:xfrm>
          <a:prstGeom prst="rect">
            <a:avLst/>
          </a:prstGeom>
          <a:noFill/>
        </p:spPr>
        <p:txBody>
          <a:bodyPr wrap="square">
            <a:spAutoFit/>
          </a:bodyPr>
          <a:lstStyle/>
          <a:p>
            <a:r>
              <a:rPr lang="en-US" sz="1800" b="0" i="0" u="none" strike="noStrike" cap="none" dirty="0">
                <a:solidFill>
                  <a:schemeClr val="tx1"/>
                </a:solidFill>
                <a:latin typeface="Archivo"/>
                <a:ea typeface="Archivo"/>
                <a:cs typeface="Archivo"/>
                <a:sym typeface="Archivo"/>
              </a:rPr>
              <a:t>By: The Digital Education</a:t>
            </a:r>
          </a:p>
          <a:p>
            <a:endParaRPr lang="en-IN" dirty="0"/>
          </a:p>
        </p:txBody>
      </p:sp>
      <p:sp>
        <p:nvSpPr>
          <p:cNvPr id="4" name="Rectangle 3">
            <a:extLst>
              <a:ext uri="{FF2B5EF4-FFF2-40B4-BE49-F238E27FC236}">
                <a16:creationId xmlns:a16="http://schemas.microsoft.com/office/drawing/2014/main" id="{03D2B53A-5D79-CC60-8EF5-81DB75F4D21D}"/>
              </a:ext>
            </a:extLst>
          </p:cNvPr>
          <p:cNvSpPr/>
          <p:nvPr/>
        </p:nvSpPr>
        <p:spPr>
          <a:xfrm>
            <a:off x="0" y="-41830"/>
            <a:ext cx="12192000" cy="676926"/>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38036FE1-02D4-0A7F-1F0F-20DF7EED260F}"/>
              </a:ext>
            </a:extLst>
          </p:cNvPr>
          <p:cNvPicPr>
            <a:picLocks noChangeAspect="1"/>
          </p:cNvPicPr>
          <p:nvPr/>
        </p:nvPicPr>
        <p:blipFill>
          <a:blip r:embed="rId2"/>
          <a:stretch>
            <a:fillRect/>
          </a:stretch>
        </p:blipFill>
        <p:spPr>
          <a:xfrm>
            <a:off x="159232" y="78124"/>
            <a:ext cx="1347835" cy="475517"/>
          </a:xfrm>
          <a:prstGeom prst="rect">
            <a:avLst/>
          </a:prstGeom>
        </p:spPr>
      </p:pic>
      <p:pic>
        <p:nvPicPr>
          <p:cNvPr id="1026" name="Picture 2" descr="8,700+ Thank You Blue Stock Photos, Pictures &amp; Royalty-Free Images - iStock  | Thank you blue background, Thank you blue and green, Thank you blue and  gold">
            <a:extLst>
              <a:ext uri="{FF2B5EF4-FFF2-40B4-BE49-F238E27FC236}">
                <a16:creationId xmlns:a16="http://schemas.microsoft.com/office/drawing/2014/main" id="{9C00BE93-1185-7429-C85E-726CA7FE65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643" y="1805482"/>
            <a:ext cx="8149437" cy="3835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33238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28</TotalTime>
  <Words>156</Words>
  <Application>Microsoft Office PowerPoint</Application>
  <PresentationFormat>Widescreen</PresentationFormat>
  <Paragraphs>22</Paragraphs>
  <Slides>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vt:i4>
      </vt:variant>
    </vt:vector>
  </HeadingPairs>
  <TitlesOfParts>
    <vt:vector size="14" baseType="lpstr">
      <vt:lpstr>Aptos</vt:lpstr>
      <vt:lpstr>Aptos Display</vt:lpstr>
      <vt:lpstr>Archivo</vt:lpstr>
      <vt:lpstr>Arial</vt:lpstr>
      <vt:lpstr>Cambria</vt:lpstr>
      <vt:lpstr>Trebuchet MS</vt:lpstr>
      <vt:lpstr>Wingdings</vt:lpstr>
      <vt:lpstr>Wingdings 3</vt:lpstr>
      <vt:lpstr>Facet</vt:lpstr>
      <vt:lpstr>PowerPoint Presentation</vt:lpstr>
      <vt:lpstr>What is Web Security?</vt:lpstr>
      <vt:lpstr>Types Of Web Security Risks</vt:lpstr>
      <vt:lpstr>Reasons Why Web Security Is Important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Web Security and Why Its Important ?</dc:title>
  <dc:creator>ProfitByPPC Admin 4;The Digital Education</dc:creator>
  <cp:keywords>what-is-web-security-and-why-Its-important</cp:keywords>
  <cp:lastModifiedBy>ProfitByPPC Admin 4</cp:lastModifiedBy>
  <cp:revision>1</cp:revision>
  <dcterms:created xsi:type="dcterms:W3CDTF">2023-11-03T12:11:08Z</dcterms:created>
  <dcterms:modified xsi:type="dcterms:W3CDTF">2023-11-03T12:47:27Z</dcterms:modified>
</cp:coreProperties>
</file>