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7" r:id="rId4"/>
    <p:sldId id="264" r:id="rId5"/>
    <p:sldId id="260" r:id="rId6"/>
    <p:sldId id="268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1F29CF32-DFBD-46C5-A734-617F2D44F833}"/>
    <pc:docChg chg="undo custSel addSld delSld modSld">
      <pc:chgData name="ProfitByPPC Admin 4" userId="6582f847e536e3b3" providerId="LiveId" clId="{1F29CF32-DFBD-46C5-A734-617F2D44F833}" dt="2023-11-01T10:53:43.794" v="270"/>
      <pc:docMkLst>
        <pc:docMk/>
      </pc:docMkLst>
      <pc:sldChg chg="addSp modSp mod">
        <pc:chgData name="ProfitByPPC Admin 4" userId="6582f847e536e3b3" providerId="LiveId" clId="{1F29CF32-DFBD-46C5-A734-617F2D44F833}" dt="2023-10-31T11:36:44.491" v="6" actId="113"/>
        <pc:sldMkLst>
          <pc:docMk/>
          <pc:sldMk cId="34456600" sldId="258"/>
        </pc:sldMkLst>
        <pc:spChg chg="mod">
          <ac:chgData name="ProfitByPPC Admin 4" userId="6582f847e536e3b3" providerId="LiveId" clId="{1F29CF32-DFBD-46C5-A734-617F2D44F833}" dt="2023-10-31T11:36:44.491" v="6" actId="113"/>
          <ac:spMkLst>
            <pc:docMk/>
            <pc:sldMk cId="34456600" sldId="258"/>
            <ac:spMk id="2" creationId="{AAB04AB4-4F6C-AA6F-8151-12DB41FED8FF}"/>
          </ac:spMkLst>
        </pc:spChg>
        <pc:picChg chg="add mod">
          <ac:chgData name="ProfitByPPC Admin 4" userId="6582f847e536e3b3" providerId="LiveId" clId="{1F29CF32-DFBD-46C5-A734-617F2D44F833}" dt="2023-10-31T11:36:35.512" v="4" actId="1076"/>
          <ac:picMkLst>
            <pc:docMk/>
            <pc:sldMk cId="34456600" sldId="258"/>
            <ac:picMk id="1028" creationId="{067A6C94-1E14-F79E-A2A3-8A10B3EF941C}"/>
          </ac:picMkLst>
        </pc:picChg>
      </pc:sldChg>
      <pc:sldChg chg="addSp delSp modSp mod">
        <pc:chgData name="ProfitByPPC Admin 4" userId="6582f847e536e3b3" providerId="LiveId" clId="{1F29CF32-DFBD-46C5-A734-617F2D44F833}" dt="2023-10-31T13:22:19.007" v="190" actId="115"/>
        <pc:sldMkLst>
          <pc:docMk/>
          <pc:sldMk cId="2595047613" sldId="259"/>
        </pc:sldMkLst>
        <pc:spChg chg="mod">
          <ac:chgData name="ProfitByPPC Admin 4" userId="6582f847e536e3b3" providerId="LiveId" clId="{1F29CF32-DFBD-46C5-A734-617F2D44F833}" dt="2023-10-31T13:22:19.007" v="190" actId="115"/>
          <ac:spMkLst>
            <pc:docMk/>
            <pc:sldMk cId="2595047613" sldId="259"/>
            <ac:spMk id="3" creationId="{8C01761B-D99D-95A6-228B-489012AB571B}"/>
          </ac:spMkLst>
        </pc:spChg>
        <pc:spChg chg="del">
          <ac:chgData name="ProfitByPPC Admin 4" userId="6582f847e536e3b3" providerId="LiveId" clId="{1F29CF32-DFBD-46C5-A734-617F2D44F833}" dt="2023-10-31T13:00:19.188" v="8" actId="478"/>
          <ac:spMkLst>
            <pc:docMk/>
            <pc:sldMk cId="2595047613" sldId="259"/>
            <ac:spMk id="7" creationId="{6EEEEE17-AE5E-622D-FB32-C418BBD6739A}"/>
          </ac:spMkLst>
        </pc:spChg>
        <pc:graphicFrameChg chg="add mod modGraphic">
          <ac:chgData name="ProfitByPPC Admin 4" userId="6582f847e536e3b3" providerId="LiveId" clId="{1F29CF32-DFBD-46C5-A734-617F2D44F833}" dt="2023-10-31T13:06:49.649" v="91"/>
          <ac:graphicFrameMkLst>
            <pc:docMk/>
            <pc:sldMk cId="2595047613" sldId="259"/>
            <ac:graphicFrameMk id="2" creationId="{5735F9A1-2B1F-9AA2-BF70-C33ABB484397}"/>
          </ac:graphicFrameMkLst>
        </pc:graphicFrameChg>
        <pc:graphicFrameChg chg="add mod">
          <ac:chgData name="ProfitByPPC Admin 4" userId="6582f847e536e3b3" providerId="LiveId" clId="{1F29CF32-DFBD-46C5-A734-617F2D44F833}" dt="2023-10-31T13:08:19.720" v="96" actId="1076"/>
          <ac:graphicFrameMkLst>
            <pc:docMk/>
            <pc:sldMk cId="2595047613" sldId="259"/>
            <ac:graphicFrameMk id="6" creationId="{612A91FD-9500-3314-7A8B-FFDAA9BEC8B6}"/>
          </ac:graphicFrameMkLst>
        </pc:graphicFrameChg>
        <pc:picChg chg="del">
          <ac:chgData name="ProfitByPPC Admin 4" userId="6582f847e536e3b3" providerId="LiveId" clId="{1F29CF32-DFBD-46C5-A734-617F2D44F833}" dt="2023-10-31T13:00:16.076" v="7" actId="478"/>
          <ac:picMkLst>
            <pc:docMk/>
            <pc:sldMk cId="2595047613" sldId="259"/>
            <ac:picMk id="5122" creationId="{00E84CD6-7F9E-80B9-0458-549B5D72E328}"/>
          </ac:picMkLst>
        </pc:picChg>
      </pc:sldChg>
      <pc:sldChg chg="addSp delSp modSp mod">
        <pc:chgData name="ProfitByPPC Admin 4" userId="6582f847e536e3b3" providerId="LiveId" clId="{1F29CF32-DFBD-46C5-A734-617F2D44F833}" dt="2023-11-01T10:52:07.947" v="262" actId="12385"/>
        <pc:sldMkLst>
          <pc:docMk/>
          <pc:sldMk cId="2863483467" sldId="260"/>
        </pc:sldMkLst>
        <pc:spChg chg="mod">
          <ac:chgData name="ProfitByPPC Admin 4" userId="6582f847e536e3b3" providerId="LiveId" clId="{1F29CF32-DFBD-46C5-A734-617F2D44F833}" dt="2023-11-01T10:50:38.003" v="246" actId="1076"/>
          <ac:spMkLst>
            <pc:docMk/>
            <pc:sldMk cId="2863483467" sldId="260"/>
            <ac:spMk id="6" creationId="{D314E0AF-B0D1-2546-65E9-564278A17197}"/>
          </ac:spMkLst>
        </pc:spChg>
        <pc:graphicFrameChg chg="add mod modGraphic">
          <ac:chgData name="ProfitByPPC Admin 4" userId="6582f847e536e3b3" providerId="LiveId" clId="{1F29CF32-DFBD-46C5-A734-617F2D44F833}" dt="2023-11-01T10:52:07.947" v="262" actId="12385"/>
          <ac:graphicFrameMkLst>
            <pc:docMk/>
            <pc:sldMk cId="2863483467" sldId="260"/>
            <ac:graphicFrameMk id="3" creationId="{AE657544-5E9B-F51A-5FD7-2FBD61560CEC}"/>
          </ac:graphicFrameMkLst>
        </pc:graphicFrameChg>
        <pc:graphicFrameChg chg="del">
          <ac:chgData name="ProfitByPPC Admin 4" userId="6582f847e536e3b3" providerId="LiveId" clId="{1F29CF32-DFBD-46C5-A734-617F2D44F833}" dt="2023-11-01T10:47:11.158" v="197" actId="478"/>
          <ac:graphicFrameMkLst>
            <pc:docMk/>
            <pc:sldMk cId="2863483467" sldId="260"/>
            <ac:graphicFrameMk id="7" creationId="{23D288BD-6CA9-0EEA-75C8-BA4B5A3F6863}"/>
          </ac:graphicFrameMkLst>
        </pc:graphicFrameChg>
      </pc:sldChg>
      <pc:sldChg chg="del">
        <pc:chgData name="ProfitByPPC Admin 4" userId="6582f847e536e3b3" providerId="LiveId" clId="{1F29CF32-DFBD-46C5-A734-617F2D44F833}" dt="2023-11-01T10:46:21.022" v="191" actId="47"/>
        <pc:sldMkLst>
          <pc:docMk/>
          <pc:sldMk cId="3557589438" sldId="261"/>
        </pc:sldMkLst>
      </pc:sldChg>
      <pc:sldChg chg="addSp delSp">
        <pc:chgData name="ProfitByPPC Admin 4" userId="6582f847e536e3b3" providerId="LiveId" clId="{1F29CF32-DFBD-46C5-A734-617F2D44F833}" dt="2023-11-01T10:46:48.985" v="196" actId="478"/>
        <pc:sldMkLst>
          <pc:docMk/>
          <pc:sldMk cId="2289746612" sldId="263"/>
        </pc:sldMkLst>
        <pc:picChg chg="add del">
          <ac:chgData name="ProfitByPPC Admin 4" userId="6582f847e536e3b3" providerId="LiveId" clId="{1F29CF32-DFBD-46C5-A734-617F2D44F833}" dt="2023-11-01T10:46:48.985" v="196" actId="478"/>
          <ac:picMkLst>
            <pc:docMk/>
            <pc:sldMk cId="2289746612" sldId="263"/>
            <ac:picMk id="8206" creationId="{DFFB4156-4702-FB02-C91F-A8B4C111D35A}"/>
          </ac:picMkLst>
        </pc:picChg>
      </pc:sldChg>
      <pc:sldChg chg="addSp delSp modSp add del mod">
        <pc:chgData name="ProfitByPPC Admin 4" userId="6582f847e536e3b3" providerId="LiveId" clId="{1F29CF32-DFBD-46C5-A734-617F2D44F833}" dt="2023-11-01T10:46:31.428" v="193" actId="47"/>
        <pc:sldMkLst>
          <pc:docMk/>
          <pc:sldMk cId="2240538298" sldId="264"/>
        </pc:sldMkLst>
        <pc:spChg chg="mod">
          <ac:chgData name="ProfitByPPC Admin 4" userId="6582f847e536e3b3" providerId="LiveId" clId="{1F29CF32-DFBD-46C5-A734-617F2D44F833}" dt="2023-10-31T13:22:08.003" v="188" actId="115"/>
          <ac:spMkLst>
            <pc:docMk/>
            <pc:sldMk cId="2240538298" sldId="264"/>
            <ac:spMk id="3" creationId="{8C01761B-D99D-95A6-228B-489012AB571B}"/>
          </ac:spMkLst>
        </pc:spChg>
        <pc:spChg chg="del">
          <ac:chgData name="ProfitByPPC Admin 4" userId="6582f847e536e3b3" providerId="LiveId" clId="{1F29CF32-DFBD-46C5-A734-617F2D44F833}" dt="2023-10-31T13:14:22.498" v="129" actId="478"/>
          <ac:spMkLst>
            <pc:docMk/>
            <pc:sldMk cId="2240538298" sldId="264"/>
            <ac:spMk id="7" creationId="{6EEEEE17-AE5E-622D-FB32-C418BBD6739A}"/>
          </ac:spMkLst>
        </pc:spChg>
        <pc:graphicFrameChg chg="add mod modGraphic">
          <ac:chgData name="ProfitByPPC Admin 4" userId="6582f847e536e3b3" providerId="LiveId" clId="{1F29CF32-DFBD-46C5-A734-617F2D44F833}" dt="2023-10-31T13:22:00.873" v="187" actId="1076"/>
          <ac:graphicFrameMkLst>
            <pc:docMk/>
            <pc:sldMk cId="2240538298" sldId="264"/>
            <ac:graphicFrameMk id="2" creationId="{7394ABFA-69CF-CFC0-AEA9-1EA8411DB8B4}"/>
          </ac:graphicFrameMkLst>
        </pc:graphicFrameChg>
        <pc:picChg chg="del">
          <ac:chgData name="ProfitByPPC Admin 4" userId="6582f847e536e3b3" providerId="LiveId" clId="{1F29CF32-DFBD-46C5-A734-617F2D44F833}" dt="2023-10-31T13:14:19.019" v="128" actId="478"/>
          <ac:picMkLst>
            <pc:docMk/>
            <pc:sldMk cId="2240538298" sldId="264"/>
            <ac:picMk id="7170" creationId="{7BCF268E-EE3A-836C-8F91-A89657746A03}"/>
          </ac:picMkLst>
        </pc:picChg>
      </pc:sldChg>
      <pc:sldChg chg="del">
        <pc:chgData name="ProfitByPPC Admin 4" userId="6582f847e536e3b3" providerId="LiveId" clId="{1F29CF32-DFBD-46C5-A734-617F2D44F833}" dt="2023-11-01T10:46:39.163" v="194" actId="47"/>
        <pc:sldMkLst>
          <pc:docMk/>
          <pc:sldMk cId="934723880" sldId="266"/>
        </pc:sldMkLst>
      </pc:sldChg>
      <pc:sldChg chg="modSp add mod">
        <pc:chgData name="ProfitByPPC Admin 4" userId="6582f847e536e3b3" providerId="LiveId" clId="{1F29CF32-DFBD-46C5-A734-617F2D44F833}" dt="2023-10-31T13:22:14.357" v="189" actId="115"/>
        <pc:sldMkLst>
          <pc:docMk/>
          <pc:sldMk cId="2054522955" sldId="267"/>
        </pc:sldMkLst>
        <pc:spChg chg="mod">
          <ac:chgData name="ProfitByPPC Admin 4" userId="6582f847e536e3b3" providerId="LiveId" clId="{1F29CF32-DFBD-46C5-A734-617F2D44F833}" dt="2023-10-31T13:22:14.357" v="189" actId="115"/>
          <ac:spMkLst>
            <pc:docMk/>
            <pc:sldMk cId="2054522955" sldId="267"/>
            <ac:spMk id="3" creationId="{8C01761B-D99D-95A6-228B-489012AB571B}"/>
          </ac:spMkLst>
        </pc:spChg>
        <pc:graphicFrameChg chg="mod">
          <ac:chgData name="ProfitByPPC Admin 4" userId="6582f847e536e3b3" providerId="LiveId" clId="{1F29CF32-DFBD-46C5-A734-617F2D44F833}" dt="2023-10-31T13:12:07.115" v="118"/>
          <ac:graphicFrameMkLst>
            <pc:docMk/>
            <pc:sldMk cId="2054522955" sldId="267"/>
            <ac:graphicFrameMk id="2" creationId="{5735F9A1-2B1F-9AA2-BF70-C33ABB484397}"/>
          </ac:graphicFrameMkLst>
        </pc:graphicFrameChg>
        <pc:graphicFrameChg chg="mod">
          <ac:chgData name="ProfitByPPC Admin 4" userId="6582f847e536e3b3" providerId="LiveId" clId="{1F29CF32-DFBD-46C5-A734-617F2D44F833}" dt="2023-10-31T13:13:09.300" v="122"/>
          <ac:graphicFrameMkLst>
            <pc:docMk/>
            <pc:sldMk cId="2054522955" sldId="267"/>
            <ac:graphicFrameMk id="6" creationId="{612A91FD-9500-3314-7A8B-FFDAA9BEC8B6}"/>
          </ac:graphicFrameMkLst>
        </pc:graphicFrameChg>
      </pc:sldChg>
      <pc:sldChg chg="modSp add mod">
        <pc:chgData name="ProfitByPPC Admin 4" userId="6582f847e536e3b3" providerId="LiveId" clId="{1F29CF32-DFBD-46C5-A734-617F2D44F833}" dt="2023-11-01T10:53:43.794" v="270"/>
        <pc:sldMkLst>
          <pc:docMk/>
          <pc:sldMk cId="3910568908" sldId="268"/>
        </pc:sldMkLst>
        <pc:spChg chg="mod">
          <ac:chgData name="ProfitByPPC Admin 4" userId="6582f847e536e3b3" providerId="LiveId" clId="{1F29CF32-DFBD-46C5-A734-617F2D44F833}" dt="2023-11-01T10:51:35.330" v="260" actId="20577"/>
          <ac:spMkLst>
            <pc:docMk/>
            <pc:sldMk cId="3910568908" sldId="268"/>
            <ac:spMk id="6" creationId="{D314E0AF-B0D1-2546-65E9-564278A17197}"/>
          </ac:spMkLst>
        </pc:spChg>
        <pc:graphicFrameChg chg="mod modGraphic">
          <ac:chgData name="ProfitByPPC Admin 4" userId="6582f847e536e3b3" providerId="LiveId" clId="{1F29CF32-DFBD-46C5-A734-617F2D44F833}" dt="2023-11-01T10:53:43.794" v="270"/>
          <ac:graphicFrameMkLst>
            <pc:docMk/>
            <pc:sldMk cId="3910568908" sldId="268"/>
            <ac:graphicFrameMk id="3" creationId="{AE657544-5E9B-F51A-5FD7-2FBD61560CE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D7F85C-C050-412B-BB65-AB960E32E95F}" type="doc">
      <dgm:prSet loTypeId="urn:microsoft.com/office/officeart/2008/layout/VerticalCurvedLis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F700366-5C4C-41F8-B422-608DE614E2B1}">
      <dgm:prSet phldrT="[Text]"/>
      <dgm:spPr/>
      <dgm:t>
        <a:bodyPr/>
        <a:lstStyle/>
        <a:p>
          <a:r>
            <a:rPr lang="en-US" b="0" i="0" u="none" dirty="0"/>
            <a:t>Central Board of Secondary Education (CBSE)</a:t>
          </a:r>
          <a:endParaRPr lang="en-IN" dirty="0"/>
        </a:p>
      </dgm:t>
    </dgm:pt>
    <dgm:pt modelId="{8FBFE690-B49E-4988-ACE0-43C00C5FC3CE}" type="parTrans" cxnId="{C8E44FE0-95B9-4750-A306-0C1A2D3178F9}">
      <dgm:prSet/>
      <dgm:spPr/>
      <dgm:t>
        <a:bodyPr/>
        <a:lstStyle/>
        <a:p>
          <a:endParaRPr lang="en-IN"/>
        </a:p>
      </dgm:t>
    </dgm:pt>
    <dgm:pt modelId="{21EE5290-F241-4CD1-ACE5-570F25065CD7}" type="sibTrans" cxnId="{C8E44FE0-95B9-4750-A306-0C1A2D3178F9}">
      <dgm:prSet/>
      <dgm:spPr/>
      <dgm:t>
        <a:bodyPr/>
        <a:lstStyle/>
        <a:p>
          <a:endParaRPr lang="en-IN"/>
        </a:p>
      </dgm:t>
    </dgm:pt>
    <dgm:pt modelId="{37BC588B-9AD2-4ED9-9DF1-BBDC2FD9B18E}">
      <dgm:prSet phldrT="[Text]"/>
      <dgm:spPr/>
      <dgm:t>
        <a:bodyPr/>
        <a:lstStyle/>
        <a:p>
          <a:r>
            <a:rPr lang="en-US" b="0" i="0" u="none" dirty="0"/>
            <a:t>Indian Certificate of Secondary Education (ICSE)</a:t>
          </a:r>
          <a:endParaRPr lang="en-IN" dirty="0"/>
        </a:p>
      </dgm:t>
    </dgm:pt>
    <dgm:pt modelId="{DD09184E-E589-49F3-8C87-380306C06172}" type="parTrans" cxnId="{0303A95C-D6CC-4FC1-8E83-DFBF68BBBA5E}">
      <dgm:prSet/>
      <dgm:spPr/>
      <dgm:t>
        <a:bodyPr/>
        <a:lstStyle/>
        <a:p>
          <a:endParaRPr lang="en-IN"/>
        </a:p>
      </dgm:t>
    </dgm:pt>
    <dgm:pt modelId="{367FF5FD-9E6A-45D3-AC78-141D640788EB}" type="sibTrans" cxnId="{0303A95C-D6CC-4FC1-8E83-DFBF68BBBA5E}">
      <dgm:prSet/>
      <dgm:spPr/>
      <dgm:t>
        <a:bodyPr/>
        <a:lstStyle/>
        <a:p>
          <a:endParaRPr lang="en-IN"/>
        </a:p>
      </dgm:t>
    </dgm:pt>
    <dgm:pt modelId="{ECCBE60D-DB5C-453E-A8C9-914A5900D93D}">
      <dgm:prSet phldrT="[Text]"/>
      <dgm:spPr/>
      <dgm:t>
        <a:bodyPr/>
        <a:lstStyle/>
        <a:p>
          <a:r>
            <a:rPr lang="en-IN" b="0" i="0" u="none" dirty="0"/>
            <a:t>National Institute of Open Schooling (NIOS)</a:t>
          </a:r>
          <a:endParaRPr lang="en-IN" dirty="0"/>
        </a:p>
      </dgm:t>
    </dgm:pt>
    <dgm:pt modelId="{A5BFB222-0D25-480A-A2B9-9EFBB81B296D}" type="parTrans" cxnId="{F17D4429-411F-4833-9260-E84F7DCC9219}">
      <dgm:prSet/>
      <dgm:spPr/>
      <dgm:t>
        <a:bodyPr/>
        <a:lstStyle/>
        <a:p>
          <a:endParaRPr lang="en-IN"/>
        </a:p>
      </dgm:t>
    </dgm:pt>
    <dgm:pt modelId="{E76680F2-F429-4758-B048-6045BA2481F4}" type="sibTrans" cxnId="{F17D4429-411F-4833-9260-E84F7DCC9219}">
      <dgm:prSet/>
      <dgm:spPr/>
      <dgm:t>
        <a:bodyPr/>
        <a:lstStyle/>
        <a:p>
          <a:endParaRPr lang="en-IN"/>
        </a:p>
      </dgm:t>
    </dgm:pt>
    <dgm:pt modelId="{FD3121BD-3D46-4880-8DF5-ECAD18E9E495}">
      <dgm:prSet phldrT="[Text]"/>
      <dgm:spPr/>
      <dgm:t>
        <a:bodyPr/>
        <a:lstStyle/>
        <a:p>
          <a:r>
            <a:rPr lang="en-US" b="0" i="0" u="none" dirty="0"/>
            <a:t>Council for the Indian School Certificate Examinations (CISCE)</a:t>
          </a:r>
          <a:endParaRPr lang="en-IN" dirty="0"/>
        </a:p>
      </dgm:t>
    </dgm:pt>
    <dgm:pt modelId="{E434C246-1D53-43B6-B978-0756E5EF9BD9}" type="parTrans" cxnId="{E7FE6388-1FED-4D16-A636-0A09C096BCC4}">
      <dgm:prSet/>
      <dgm:spPr/>
      <dgm:t>
        <a:bodyPr/>
        <a:lstStyle/>
        <a:p>
          <a:endParaRPr lang="en-IN"/>
        </a:p>
      </dgm:t>
    </dgm:pt>
    <dgm:pt modelId="{BBE4D8A3-AD49-427C-BE1C-6E8B6811CB74}" type="sibTrans" cxnId="{E7FE6388-1FED-4D16-A636-0A09C096BCC4}">
      <dgm:prSet/>
      <dgm:spPr/>
      <dgm:t>
        <a:bodyPr/>
        <a:lstStyle/>
        <a:p>
          <a:endParaRPr lang="en-IN"/>
        </a:p>
      </dgm:t>
    </dgm:pt>
    <dgm:pt modelId="{91018D00-A2A0-4408-8920-783A60E64488}" type="pres">
      <dgm:prSet presAssocID="{F2D7F85C-C050-412B-BB65-AB960E32E95F}" presName="Name0" presStyleCnt="0">
        <dgm:presLayoutVars>
          <dgm:chMax val="7"/>
          <dgm:chPref val="7"/>
          <dgm:dir/>
        </dgm:presLayoutVars>
      </dgm:prSet>
      <dgm:spPr/>
    </dgm:pt>
    <dgm:pt modelId="{8FB13BAA-DDC1-4929-9D6F-4E6FA99EBA0C}" type="pres">
      <dgm:prSet presAssocID="{F2D7F85C-C050-412B-BB65-AB960E32E95F}" presName="Name1" presStyleCnt="0"/>
      <dgm:spPr/>
    </dgm:pt>
    <dgm:pt modelId="{0B67E312-B222-4201-B017-10BC3EF91272}" type="pres">
      <dgm:prSet presAssocID="{F2D7F85C-C050-412B-BB65-AB960E32E95F}" presName="cycle" presStyleCnt="0"/>
      <dgm:spPr/>
    </dgm:pt>
    <dgm:pt modelId="{E11F0DD0-E590-4B32-85D9-03B0E9810FB9}" type="pres">
      <dgm:prSet presAssocID="{F2D7F85C-C050-412B-BB65-AB960E32E95F}" presName="srcNode" presStyleLbl="node1" presStyleIdx="0" presStyleCnt="4"/>
      <dgm:spPr/>
    </dgm:pt>
    <dgm:pt modelId="{836E9AF2-31A3-43C6-B7AD-75273D2C9802}" type="pres">
      <dgm:prSet presAssocID="{F2D7F85C-C050-412B-BB65-AB960E32E95F}" presName="conn" presStyleLbl="parChTrans1D2" presStyleIdx="0" presStyleCnt="1"/>
      <dgm:spPr/>
    </dgm:pt>
    <dgm:pt modelId="{F3D44EC1-3251-4DD9-A0A5-60D451AA9FFE}" type="pres">
      <dgm:prSet presAssocID="{F2D7F85C-C050-412B-BB65-AB960E32E95F}" presName="extraNode" presStyleLbl="node1" presStyleIdx="0" presStyleCnt="4"/>
      <dgm:spPr/>
    </dgm:pt>
    <dgm:pt modelId="{14FC212A-8238-480A-8C62-E6D5405E51E3}" type="pres">
      <dgm:prSet presAssocID="{F2D7F85C-C050-412B-BB65-AB960E32E95F}" presName="dstNode" presStyleLbl="node1" presStyleIdx="0" presStyleCnt="4"/>
      <dgm:spPr/>
    </dgm:pt>
    <dgm:pt modelId="{0C976DE1-68C1-4661-B613-6B32BECC624D}" type="pres">
      <dgm:prSet presAssocID="{BF700366-5C4C-41F8-B422-608DE614E2B1}" presName="text_1" presStyleLbl="node1" presStyleIdx="0" presStyleCnt="4">
        <dgm:presLayoutVars>
          <dgm:bulletEnabled val="1"/>
        </dgm:presLayoutVars>
      </dgm:prSet>
      <dgm:spPr/>
    </dgm:pt>
    <dgm:pt modelId="{9AED6392-6E6F-42F5-9509-DD0E33274E23}" type="pres">
      <dgm:prSet presAssocID="{BF700366-5C4C-41F8-B422-608DE614E2B1}" presName="accent_1" presStyleCnt="0"/>
      <dgm:spPr/>
    </dgm:pt>
    <dgm:pt modelId="{B9B10251-D4D5-46B8-A8BD-74F690756859}" type="pres">
      <dgm:prSet presAssocID="{BF700366-5C4C-41F8-B422-608DE614E2B1}" presName="accentRepeatNode" presStyleLbl="solidFgAcc1" presStyleIdx="0" presStyleCnt="4"/>
      <dgm:spPr/>
    </dgm:pt>
    <dgm:pt modelId="{4122F521-34A6-404F-9B55-B9EBC705BF4C}" type="pres">
      <dgm:prSet presAssocID="{37BC588B-9AD2-4ED9-9DF1-BBDC2FD9B18E}" presName="text_2" presStyleLbl="node1" presStyleIdx="1" presStyleCnt="4">
        <dgm:presLayoutVars>
          <dgm:bulletEnabled val="1"/>
        </dgm:presLayoutVars>
      </dgm:prSet>
      <dgm:spPr/>
    </dgm:pt>
    <dgm:pt modelId="{1DDEF39B-987B-4567-B057-1BAD3E567A55}" type="pres">
      <dgm:prSet presAssocID="{37BC588B-9AD2-4ED9-9DF1-BBDC2FD9B18E}" presName="accent_2" presStyleCnt="0"/>
      <dgm:spPr/>
    </dgm:pt>
    <dgm:pt modelId="{6A60C897-D9A8-434A-8EB1-B57D3B71152C}" type="pres">
      <dgm:prSet presAssocID="{37BC588B-9AD2-4ED9-9DF1-BBDC2FD9B18E}" presName="accentRepeatNode" presStyleLbl="solidFgAcc1" presStyleIdx="1" presStyleCnt="4"/>
      <dgm:spPr/>
    </dgm:pt>
    <dgm:pt modelId="{A22CAF1B-B386-4350-88FF-A2B6BABADCCF}" type="pres">
      <dgm:prSet presAssocID="{ECCBE60D-DB5C-453E-A8C9-914A5900D93D}" presName="text_3" presStyleLbl="node1" presStyleIdx="2" presStyleCnt="4">
        <dgm:presLayoutVars>
          <dgm:bulletEnabled val="1"/>
        </dgm:presLayoutVars>
      </dgm:prSet>
      <dgm:spPr/>
    </dgm:pt>
    <dgm:pt modelId="{3033C239-82FC-4D2E-AE68-BA482D0673B1}" type="pres">
      <dgm:prSet presAssocID="{ECCBE60D-DB5C-453E-A8C9-914A5900D93D}" presName="accent_3" presStyleCnt="0"/>
      <dgm:spPr/>
    </dgm:pt>
    <dgm:pt modelId="{2214FDAE-C3B1-4DE5-A2F0-C74FF7585FE4}" type="pres">
      <dgm:prSet presAssocID="{ECCBE60D-DB5C-453E-A8C9-914A5900D93D}" presName="accentRepeatNode" presStyleLbl="solidFgAcc1" presStyleIdx="2" presStyleCnt="4"/>
      <dgm:spPr/>
    </dgm:pt>
    <dgm:pt modelId="{3C8A589F-F7FA-44CE-BB09-EE596C3F5970}" type="pres">
      <dgm:prSet presAssocID="{FD3121BD-3D46-4880-8DF5-ECAD18E9E495}" presName="text_4" presStyleLbl="node1" presStyleIdx="3" presStyleCnt="4">
        <dgm:presLayoutVars>
          <dgm:bulletEnabled val="1"/>
        </dgm:presLayoutVars>
      </dgm:prSet>
      <dgm:spPr/>
    </dgm:pt>
    <dgm:pt modelId="{EB4EA5C3-31FC-45B2-89AF-D470310243D0}" type="pres">
      <dgm:prSet presAssocID="{FD3121BD-3D46-4880-8DF5-ECAD18E9E495}" presName="accent_4" presStyleCnt="0"/>
      <dgm:spPr/>
    </dgm:pt>
    <dgm:pt modelId="{7DE72E53-8C5F-40AE-BDDF-4153EA4C2006}" type="pres">
      <dgm:prSet presAssocID="{FD3121BD-3D46-4880-8DF5-ECAD18E9E495}" presName="accentRepeatNode" presStyleLbl="solidFgAcc1" presStyleIdx="3" presStyleCnt="4"/>
      <dgm:spPr/>
    </dgm:pt>
  </dgm:ptLst>
  <dgm:cxnLst>
    <dgm:cxn modelId="{B4863910-56C4-44AA-BAB5-DA2A33F2E7E6}" type="presOf" srcId="{21EE5290-F241-4CD1-ACE5-570F25065CD7}" destId="{836E9AF2-31A3-43C6-B7AD-75273D2C9802}" srcOrd="0" destOrd="0" presId="urn:microsoft.com/office/officeart/2008/layout/VerticalCurvedList"/>
    <dgm:cxn modelId="{F2127E24-F9E5-4B3D-902E-5E3A5C09B488}" type="presOf" srcId="{37BC588B-9AD2-4ED9-9DF1-BBDC2FD9B18E}" destId="{4122F521-34A6-404F-9B55-B9EBC705BF4C}" srcOrd="0" destOrd="0" presId="urn:microsoft.com/office/officeart/2008/layout/VerticalCurvedList"/>
    <dgm:cxn modelId="{F17D4429-411F-4833-9260-E84F7DCC9219}" srcId="{F2D7F85C-C050-412B-BB65-AB960E32E95F}" destId="{ECCBE60D-DB5C-453E-A8C9-914A5900D93D}" srcOrd="2" destOrd="0" parTransId="{A5BFB222-0D25-480A-A2B9-9EFBB81B296D}" sibTransId="{E76680F2-F429-4758-B048-6045BA2481F4}"/>
    <dgm:cxn modelId="{7E28BA3A-6426-476F-8A7F-A1F3737C259F}" type="presOf" srcId="{BF700366-5C4C-41F8-B422-608DE614E2B1}" destId="{0C976DE1-68C1-4661-B613-6B32BECC624D}" srcOrd="0" destOrd="0" presId="urn:microsoft.com/office/officeart/2008/layout/VerticalCurvedList"/>
    <dgm:cxn modelId="{0303A95C-D6CC-4FC1-8E83-DFBF68BBBA5E}" srcId="{F2D7F85C-C050-412B-BB65-AB960E32E95F}" destId="{37BC588B-9AD2-4ED9-9DF1-BBDC2FD9B18E}" srcOrd="1" destOrd="0" parTransId="{DD09184E-E589-49F3-8C87-380306C06172}" sibTransId="{367FF5FD-9E6A-45D3-AC78-141D640788EB}"/>
    <dgm:cxn modelId="{CCEE524A-4421-4D28-9E06-3364A2D3D751}" type="presOf" srcId="{FD3121BD-3D46-4880-8DF5-ECAD18E9E495}" destId="{3C8A589F-F7FA-44CE-BB09-EE596C3F5970}" srcOrd="0" destOrd="0" presId="urn:microsoft.com/office/officeart/2008/layout/VerticalCurvedList"/>
    <dgm:cxn modelId="{E7FE6388-1FED-4D16-A636-0A09C096BCC4}" srcId="{F2D7F85C-C050-412B-BB65-AB960E32E95F}" destId="{FD3121BD-3D46-4880-8DF5-ECAD18E9E495}" srcOrd="3" destOrd="0" parTransId="{E434C246-1D53-43B6-B978-0756E5EF9BD9}" sibTransId="{BBE4D8A3-AD49-427C-BE1C-6E8B6811CB74}"/>
    <dgm:cxn modelId="{438CE589-CA62-4B86-9269-A323C02AD4A9}" type="presOf" srcId="{F2D7F85C-C050-412B-BB65-AB960E32E95F}" destId="{91018D00-A2A0-4408-8920-783A60E64488}" srcOrd="0" destOrd="0" presId="urn:microsoft.com/office/officeart/2008/layout/VerticalCurvedList"/>
    <dgm:cxn modelId="{C8E44FE0-95B9-4750-A306-0C1A2D3178F9}" srcId="{F2D7F85C-C050-412B-BB65-AB960E32E95F}" destId="{BF700366-5C4C-41F8-B422-608DE614E2B1}" srcOrd="0" destOrd="0" parTransId="{8FBFE690-B49E-4988-ACE0-43C00C5FC3CE}" sibTransId="{21EE5290-F241-4CD1-ACE5-570F25065CD7}"/>
    <dgm:cxn modelId="{51AFB4F2-E252-46D2-AD57-ACDE13986A58}" type="presOf" srcId="{ECCBE60D-DB5C-453E-A8C9-914A5900D93D}" destId="{A22CAF1B-B386-4350-88FF-A2B6BABADCCF}" srcOrd="0" destOrd="0" presId="urn:microsoft.com/office/officeart/2008/layout/VerticalCurvedList"/>
    <dgm:cxn modelId="{2096D081-3EB7-4115-AB93-D19FC3470801}" type="presParOf" srcId="{91018D00-A2A0-4408-8920-783A60E64488}" destId="{8FB13BAA-DDC1-4929-9D6F-4E6FA99EBA0C}" srcOrd="0" destOrd="0" presId="urn:microsoft.com/office/officeart/2008/layout/VerticalCurvedList"/>
    <dgm:cxn modelId="{7453D886-699C-4CAA-9897-4934D3670735}" type="presParOf" srcId="{8FB13BAA-DDC1-4929-9D6F-4E6FA99EBA0C}" destId="{0B67E312-B222-4201-B017-10BC3EF91272}" srcOrd="0" destOrd="0" presId="urn:microsoft.com/office/officeart/2008/layout/VerticalCurvedList"/>
    <dgm:cxn modelId="{B1FB2A71-4065-46E3-9394-5ABE34EC691B}" type="presParOf" srcId="{0B67E312-B222-4201-B017-10BC3EF91272}" destId="{E11F0DD0-E590-4B32-85D9-03B0E9810FB9}" srcOrd="0" destOrd="0" presId="urn:microsoft.com/office/officeart/2008/layout/VerticalCurvedList"/>
    <dgm:cxn modelId="{B1A7DCBC-5621-421A-8129-76274465320C}" type="presParOf" srcId="{0B67E312-B222-4201-B017-10BC3EF91272}" destId="{836E9AF2-31A3-43C6-B7AD-75273D2C9802}" srcOrd="1" destOrd="0" presId="urn:microsoft.com/office/officeart/2008/layout/VerticalCurvedList"/>
    <dgm:cxn modelId="{74119191-F600-457C-8DF9-4F1A2622911C}" type="presParOf" srcId="{0B67E312-B222-4201-B017-10BC3EF91272}" destId="{F3D44EC1-3251-4DD9-A0A5-60D451AA9FFE}" srcOrd="2" destOrd="0" presId="urn:microsoft.com/office/officeart/2008/layout/VerticalCurvedList"/>
    <dgm:cxn modelId="{48208FA4-AB4D-4A15-8E97-FC8D9F749946}" type="presParOf" srcId="{0B67E312-B222-4201-B017-10BC3EF91272}" destId="{14FC212A-8238-480A-8C62-E6D5405E51E3}" srcOrd="3" destOrd="0" presId="urn:microsoft.com/office/officeart/2008/layout/VerticalCurvedList"/>
    <dgm:cxn modelId="{B9B93BE7-8076-452C-81F0-6CABFA979E1A}" type="presParOf" srcId="{8FB13BAA-DDC1-4929-9D6F-4E6FA99EBA0C}" destId="{0C976DE1-68C1-4661-B613-6B32BECC624D}" srcOrd="1" destOrd="0" presId="urn:microsoft.com/office/officeart/2008/layout/VerticalCurvedList"/>
    <dgm:cxn modelId="{693FEB20-7666-454D-B57F-6B35C8B9CE6E}" type="presParOf" srcId="{8FB13BAA-DDC1-4929-9D6F-4E6FA99EBA0C}" destId="{9AED6392-6E6F-42F5-9509-DD0E33274E23}" srcOrd="2" destOrd="0" presId="urn:microsoft.com/office/officeart/2008/layout/VerticalCurvedList"/>
    <dgm:cxn modelId="{4211C307-8092-461E-9DC8-5952A6700ECA}" type="presParOf" srcId="{9AED6392-6E6F-42F5-9509-DD0E33274E23}" destId="{B9B10251-D4D5-46B8-A8BD-74F690756859}" srcOrd="0" destOrd="0" presId="urn:microsoft.com/office/officeart/2008/layout/VerticalCurvedList"/>
    <dgm:cxn modelId="{D6C5A82C-1628-43BA-8F84-C0E0A1A62086}" type="presParOf" srcId="{8FB13BAA-DDC1-4929-9D6F-4E6FA99EBA0C}" destId="{4122F521-34A6-404F-9B55-B9EBC705BF4C}" srcOrd="3" destOrd="0" presId="urn:microsoft.com/office/officeart/2008/layout/VerticalCurvedList"/>
    <dgm:cxn modelId="{DDE7EF69-4D78-4CDA-857C-533D2D19E76E}" type="presParOf" srcId="{8FB13BAA-DDC1-4929-9D6F-4E6FA99EBA0C}" destId="{1DDEF39B-987B-4567-B057-1BAD3E567A55}" srcOrd="4" destOrd="0" presId="urn:microsoft.com/office/officeart/2008/layout/VerticalCurvedList"/>
    <dgm:cxn modelId="{75E6A385-316F-44E3-AF76-187589B534D7}" type="presParOf" srcId="{1DDEF39B-987B-4567-B057-1BAD3E567A55}" destId="{6A60C897-D9A8-434A-8EB1-B57D3B71152C}" srcOrd="0" destOrd="0" presId="urn:microsoft.com/office/officeart/2008/layout/VerticalCurvedList"/>
    <dgm:cxn modelId="{6360F1DF-7B70-4530-A05B-8187E30F2DD0}" type="presParOf" srcId="{8FB13BAA-DDC1-4929-9D6F-4E6FA99EBA0C}" destId="{A22CAF1B-B386-4350-88FF-A2B6BABADCCF}" srcOrd="5" destOrd="0" presId="urn:microsoft.com/office/officeart/2008/layout/VerticalCurvedList"/>
    <dgm:cxn modelId="{15226B76-DC38-4102-BE17-7934198B0A77}" type="presParOf" srcId="{8FB13BAA-DDC1-4929-9D6F-4E6FA99EBA0C}" destId="{3033C239-82FC-4D2E-AE68-BA482D0673B1}" srcOrd="6" destOrd="0" presId="urn:microsoft.com/office/officeart/2008/layout/VerticalCurvedList"/>
    <dgm:cxn modelId="{ADED2241-DE1F-462E-98B7-D64634D5FC53}" type="presParOf" srcId="{3033C239-82FC-4D2E-AE68-BA482D0673B1}" destId="{2214FDAE-C3B1-4DE5-A2F0-C74FF7585FE4}" srcOrd="0" destOrd="0" presId="urn:microsoft.com/office/officeart/2008/layout/VerticalCurvedList"/>
    <dgm:cxn modelId="{CBFA4208-26B6-4B9E-8326-922F147316F7}" type="presParOf" srcId="{8FB13BAA-DDC1-4929-9D6F-4E6FA99EBA0C}" destId="{3C8A589F-F7FA-44CE-BB09-EE596C3F5970}" srcOrd="7" destOrd="0" presId="urn:microsoft.com/office/officeart/2008/layout/VerticalCurvedList"/>
    <dgm:cxn modelId="{5DC7CCD9-827C-423C-8A6B-6B19CBF63852}" type="presParOf" srcId="{8FB13BAA-DDC1-4929-9D6F-4E6FA99EBA0C}" destId="{EB4EA5C3-31FC-45B2-89AF-D470310243D0}" srcOrd="8" destOrd="0" presId="urn:microsoft.com/office/officeart/2008/layout/VerticalCurvedList"/>
    <dgm:cxn modelId="{804235CF-9F83-4272-9BD6-07DFBD0AD2CD}" type="presParOf" srcId="{EB4EA5C3-31FC-45B2-89AF-D470310243D0}" destId="{7DE72E53-8C5F-40AE-BDDF-4153EA4C200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D7F85C-C050-412B-BB65-AB960E32E95F}" type="doc">
      <dgm:prSet loTypeId="urn:microsoft.com/office/officeart/2008/layout/VerticalCurvedLis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F700366-5C4C-41F8-B422-608DE614E2B1}">
      <dgm:prSet phldrT="[Text]"/>
      <dgm:spPr/>
      <dgm:t>
        <a:bodyPr/>
        <a:lstStyle/>
        <a:p>
          <a:r>
            <a:rPr lang="en-US" b="0" i="0" u="none" dirty="0"/>
            <a:t>National Council of Educational Research and Training (NCERT)</a:t>
          </a:r>
          <a:endParaRPr lang="en-IN" dirty="0"/>
        </a:p>
      </dgm:t>
    </dgm:pt>
    <dgm:pt modelId="{8FBFE690-B49E-4988-ACE0-43C00C5FC3CE}" type="parTrans" cxnId="{C8E44FE0-95B9-4750-A306-0C1A2D3178F9}">
      <dgm:prSet/>
      <dgm:spPr/>
      <dgm:t>
        <a:bodyPr/>
        <a:lstStyle/>
        <a:p>
          <a:endParaRPr lang="en-IN"/>
        </a:p>
      </dgm:t>
    </dgm:pt>
    <dgm:pt modelId="{21EE5290-F241-4CD1-ACE5-570F25065CD7}" type="sibTrans" cxnId="{C8E44FE0-95B9-4750-A306-0C1A2D3178F9}">
      <dgm:prSet/>
      <dgm:spPr/>
      <dgm:t>
        <a:bodyPr/>
        <a:lstStyle/>
        <a:p>
          <a:endParaRPr lang="en-IN"/>
        </a:p>
      </dgm:t>
    </dgm:pt>
    <dgm:pt modelId="{37BC588B-9AD2-4ED9-9DF1-BBDC2FD9B18E}">
      <dgm:prSet phldrT="[Text]"/>
      <dgm:spPr/>
      <dgm:t>
        <a:bodyPr/>
        <a:lstStyle/>
        <a:p>
          <a:r>
            <a:rPr lang="en-US" b="0" i="0" u="none" dirty="0"/>
            <a:t>National Board of Examinations (NBE)</a:t>
          </a:r>
          <a:endParaRPr lang="en-IN" dirty="0"/>
        </a:p>
      </dgm:t>
    </dgm:pt>
    <dgm:pt modelId="{DD09184E-E589-49F3-8C87-380306C06172}" type="parTrans" cxnId="{0303A95C-D6CC-4FC1-8E83-DFBF68BBBA5E}">
      <dgm:prSet/>
      <dgm:spPr/>
      <dgm:t>
        <a:bodyPr/>
        <a:lstStyle/>
        <a:p>
          <a:endParaRPr lang="en-IN"/>
        </a:p>
      </dgm:t>
    </dgm:pt>
    <dgm:pt modelId="{367FF5FD-9E6A-45D3-AC78-141D640788EB}" type="sibTrans" cxnId="{0303A95C-D6CC-4FC1-8E83-DFBF68BBBA5E}">
      <dgm:prSet/>
      <dgm:spPr/>
      <dgm:t>
        <a:bodyPr/>
        <a:lstStyle/>
        <a:p>
          <a:endParaRPr lang="en-IN"/>
        </a:p>
      </dgm:t>
    </dgm:pt>
    <dgm:pt modelId="{ECCBE60D-DB5C-453E-A8C9-914A5900D93D}">
      <dgm:prSet phldrT="[Text]"/>
      <dgm:spPr/>
      <dgm:t>
        <a:bodyPr/>
        <a:lstStyle/>
        <a:p>
          <a:r>
            <a:rPr lang="en-US" b="0" i="0" u="none" dirty="0"/>
            <a:t>National Council for Vocational Training (NCVT)</a:t>
          </a:r>
          <a:endParaRPr lang="en-IN" dirty="0"/>
        </a:p>
      </dgm:t>
    </dgm:pt>
    <dgm:pt modelId="{A5BFB222-0D25-480A-A2B9-9EFBB81B296D}" type="parTrans" cxnId="{F17D4429-411F-4833-9260-E84F7DCC9219}">
      <dgm:prSet/>
      <dgm:spPr/>
      <dgm:t>
        <a:bodyPr/>
        <a:lstStyle/>
        <a:p>
          <a:endParaRPr lang="en-IN"/>
        </a:p>
      </dgm:t>
    </dgm:pt>
    <dgm:pt modelId="{E76680F2-F429-4758-B048-6045BA2481F4}" type="sibTrans" cxnId="{F17D4429-411F-4833-9260-E84F7DCC9219}">
      <dgm:prSet/>
      <dgm:spPr/>
      <dgm:t>
        <a:bodyPr/>
        <a:lstStyle/>
        <a:p>
          <a:endParaRPr lang="en-IN"/>
        </a:p>
      </dgm:t>
    </dgm:pt>
    <dgm:pt modelId="{FD3121BD-3D46-4880-8DF5-ECAD18E9E495}">
      <dgm:prSet phldrT="[Text]"/>
      <dgm:spPr/>
      <dgm:t>
        <a:bodyPr/>
        <a:lstStyle/>
        <a:p>
          <a:r>
            <a:rPr lang="en-US" b="0" i="0" u="none" dirty="0"/>
            <a:t>National Council for Teacher Education (NCTE)</a:t>
          </a:r>
          <a:endParaRPr lang="en-IN" dirty="0"/>
        </a:p>
      </dgm:t>
    </dgm:pt>
    <dgm:pt modelId="{E434C246-1D53-43B6-B978-0756E5EF9BD9}" type="parTrans" cxnId="{E7FE6388-1FED-4D16-A636-0A09C096BCC4}">
      <dgm:prSet/>
      <dgm:spPr/>
      <dgm:t>
        <a:bodyPr/>
        <a:lstStyle/>
        <a:p>
          <a:endParaRPr lang="en-IN"/>
        </a:p>
      </dgm:t>
    </dgm:pt>
    <dgm:pt modelId="{BBE4D8A3-AD49-427C-BE1C-6E8B6811CB74}" type="sibTrans" cxnId="{E7FE6388-1FED-4D16-A636-0A09C096BCC4}">
      <dgm:prSet/>
      <dgm:spPr/>
      <dgm:t>
        <a:bodyPr/>
        <a:lstStyle/>
        <a:p>
          <a:endParaRPr lang="en-IN"/>
        </a:p>
      </dgm:t>
    </dgm:pt>
    <dgm:pt modelId="{91018D00-A2A0-4408-8920-783A60E64488}" type="pres">
      <dgm:prSet presAssocID="{F2D7F85C-C050-412B-BB65-AB960E32E95F}" presName="Name0" presStyleCnt="0">
        <dgm:presLayoutVars>
          <dgm:chMax val="7"/>
          <dgm:chPref val="7"/>
          <dgm:dir/>
        </dgm:presLayoutVars>
      </dgm:prSet>
      <dgm:spPr/>
    </dgm:pt>
    <dgm:pt modelId="{8FB13BAA-DDC1-4929-9D6F-4E6FA99EBA0C}" type="pres">
      <dgm:prSet presAssocID="{F2D7F85C-C050-412B-BB65-AB960E32E95F}" presName="Name1" presStyleCnt="0"/>
      <dgm:spPr/>
    </dgm:pt>
    <dgm:pt modelId="{0B67E312-B222-4201-B017-10BC3EF91272}" type="pres">
      <dgm:prSet presAssocID="{F2D7F85C-C050-412B-BB65-AB960E32E95F}" presName="cycle" presStyleCnt="0"/>
      <dgm:spPr/>
    </dgm:pt>
    <dgm:pt modelId="{E11F0DD0-E590-4B32-85D9-03B0E9810FB9}" type="pres">
      <dgm:prSet presAssocID="{F2D7F85C-C050-412B-BB65-AB960E32E95F}" presName="srcNode" presStyleLbl="node1" presStyleIdx="0" presStyleCnt="4"/>
      <dgm:spPr/>
    </dgm:pt>
    <dgm:pt modelId="{836E9AF2-31A3-43C6-B7AD-75273D2C9802}" type="pres">
      <dgm:prSet presAssocID="{F2D7F85C-C050-412B-BB65-AB960E32E95F}" presName="conn" presStyleLbl="parChTrans1D2" presStyleIdx="0" presStyleCnt="1"/>
      <dgm:spPr/>
    </dgm:pt>
    <dgm:pt modelId="{F3D44EC1-3251-4DD9-A0A5-60D451AA9FFE}" type="pres">
      <dgm:prSet presAssocID="{F2D7F85C-C050-412B-BB65-AB960E32E95F}" presName="extraNode" presStyleLbl="node1" presStyleIdx="0" presStyleCnt="4"/>
      <dgm:spPr/>
    </dgm:pt>
    <dgm:pt modelId="{14FC212A-8238-480A-8C62-E6D5405E51E3}" type="pres">
      <dgm:prSet presAssocID="{F2D7F85C-C050-412B-BB65-AB960E32E95F}" presName="dstNode" presStyleLbl="node1" presStyleIdx="0" presStyleCnt="4"/>
      <dgm:spPr/>
    </dgm:pt>
    <dgm:pt modelId="{0C976DE1-68C1-4661-B613-6B32BECC624D}" type="pres">
      <dgm:prSet presAssocID="{BF700366-5C4C-41F8-B422-608DE614E2B1}" presName="text_1" presStyleLbl="node1" presStyleIdx="0" presStyleCnt="4">
        <dgm:presLayoutVars>
          <dgm:bulletEnabled val="1"/>
        </dgm:presLayoutVars>
      </dgm:prSet>
      <dgm:spPr/>
    </dgm:pt>
    <dgm:pt modelId="{9AED6392-6E6F-42F5-9509-DD0E33274E23}" type="pres">
      <dgm:prSet presAssocID="{BF700366-5C4C-41F8-B422-608DE614E2B1}" presName="accent_1" presStyleCnt="0"/>
      <dgm:spPr/>
    </dgm:pt>
    <dgm:pt modelId="{B9B10251-D4D5-46B8-A8BD-74F690756859}" type="pres">
      <dgm:prSet presAssocID="{BF700366-5C4C-41F8-B422-608DE614E2B1}" presName="accentRepeatNode" presStyleLbl="solidFgAcc1" presStyleIdx="0" presStyleCnt="4"/>
      <dgm:spPr/>
    </dgm:pt>
    <dgm:pt modelId="{4122F521-34A6-404F-9B55-B9EBC705BF4C}" type="pres">
      <dgm:prSet presAssocID="{37BC588B-9AD2-4ED9-9DF1-BBDC2FD9B18E}" presName="text_2" presStyleLbl="node1" presStyleIdx="1" presStyleCnt="4">
        <dgm:presLayoutVars>
          <dgm:bulletEnabled val="1"/>
        </dgm:presLayoutVars>
      </dgm:prSet>
      <dgm:spPr/>
    </dgm:pt>
    <dgm:pt modelId="{1DDEF39B-987B-4567-B057-1BAD3E567A55}" type="pres">
      <dgm:prSet presAssocID="{37BC588B-9AD2-4ED9-9DF1-BBDC2FD9B18E}" presName="accent_2" presStyleCnt="0"/>
      <dgm:spPr/>
    </dgm:pt>
    <dgm:pt modelId="{6A60C897-D9A8-434A-8EB1-B57D3B71152C}" type="pres">
      <dgm:prSet presAssocID="{37BC588B-9AD2-4ED9-9DF1-BBDC2FD9B18E}" presName="accentRepeatNode" presStyleLbl="solidFgAcc1" presStyleIdx="1" presStyleCnt="4"/>
      <dgm:spPr/>
    </dgm:pt>
    <dgm:pt modelId="{A22CAF1B-B386-4350-88FF-A2B6BABADCCF}" type="pres">
      <dgm:prSet presAssocID="{ECCBE60D-DB5C-453E-A8C9-914A5900D93D}" presName="text_3" presStyleLbl="node1" presStyleIdx="2" presStyleCnt="4">
        <dgm:presLayoutVars>
          <dgm:bulletEnabled val="1"/>
        </dgm:presLayoutVars>
      </dgm:prSet>
      <dgm:spPr/>
    </dgm:pt>
    <dgm:pt modelId="{3033C239-82FC-4D2E-AE68-BA482D0673B1}" type="pres">
      <dgm:prSet presAssocID="{ECCBE60D-DB5C-453E-A8C9-914A5900D93D}" presName="accent_3" presStyleCnt="0"/>
      <dgm:spPr/>
    </dgm:pt>
    <dgm:pt modelId="{2214FDAE-C3B1-4DE5-A2F0-C74FF7585FE4}" type="pres">
      <dgm:prSet presAssocID="{ECCBE60D-DB5C-453E-A8C9-914A5900D93D}" presName="accentRepeatNode" presStyleLbl="solidFgAcc1" presStyleIdx="2" presStyleCnt="4"/>
      <dgm:spPr/>
    </dgm:pt>
    <dgm:pt modelId="{3C8A589F-F7FA-44CE-BB09-EE596C3F5970}" type="pres">
      <dgm:prSet presAssocID="{FD3121BD-3D46-4880-8DF5-ECAD18E9E495}" presName="text_4" presStyleLbl="node1" presStyleIdx="3" presStyleCnt="4">
        <dgm:presLayoutVars>
          <dgm:bulletEnabled val="1"/>
        </dgm:presLayoutVars>
      </dgm:prSet>
      <dgm:spPr/>
    </dgm:pt>
    <dgm:pt modelId="{EB4EA5C3-31FC-45B2-89AF-D470310243D0}" type="pres">
      <dgm:prSet presAssocID="{FD3121BD-3D46-4880-8DF5-ECAD18E9E495}" presName="accent_4" presStyleCnt="0"/>
      <dgm:spPr/>
    </dgm:pt>
    <dgm:pt modelId="{7DE72E53-8C5F-40AE-BDDF-4153EA4C2006}" type="pres">
      <dgm:prSet presAssocID="{FD3121BD-3D46-4880-8DF5-ECAD18E9E495}" presName="accentRepeatNode" presStyleLbl="solidFgAcc1" presStyleIdx="3" presStyleCnt="4"/>
      <dgm:spPr/>
    </dgm:pt>
  </dgm:ptLst>
  <dgm:cxnLst>
    <dgm:cxn modelId="{B4863910-56C4-44AA-BAB5-DA2A33F2E7E6}" type="presOf" srcId="{21EE5290-F241-4CD1-ACE5-570F25065CD7}" destId="{836E9AF2-31A3-43C6-B7AD-75273D2C9802}" srcOrd="0" destOrd="0" presId="urn:microsoft.com/office/officeart/2008/layout/VerticalCurvedList"/>
    <dgm:cxn modelId="{F2127E24-F9E5-4B3D-902E-5E3A5C09B488}" type="presOf" srcId="{37BC588B-9AD2-4ED9-9DF1-BBDC2FD9B18E}" destId="{4122F521-34A6-404F-9B55-B9EBC705BF4C}" srcOrd="0" destOrd="0" presId="urn:microsoft.com/office/officeart/2008/layout/VerticalCurvedList"/>
    <dgm:cxn modelId="{F17D4429-411F-4833-9260-E84F7DCC9219}" srcId="{F2D7F85C-C050-412B-BB65-AB960E32E95F}" destId="{ECCBE60D-DB5C-453E-A8C9-914A5900D93D}" srcOrd="2" destOrd="0" parTransId="{A5BFB222-0D25-480A-A2B9-9EFBB81B296D}" sibTransId="{E76680F2-F429-4758-B048-6045BA2481F4}"/>
    <dgm:cxn modelId="{7E28BA3A-6426-476F-8A7F-A1F3737C259F}" type="presOf" srcId="{BF700366-5C4C-41F8-B422-608DE614E2B1}" destId="{0C976DE1-68C1-4661-B613-6B32BECC624D}" srcOrd="0" destOrd="0" presId="urn:microsoft.com/office/officeart/2008/layout/VerticalCurvedList"/>
    <dgm:cxn modelId="{0303A95C-D6CC-4FC1-8E83-DFBF68BBBA5E}" srcId="{F2D7F85C-C050-412B-BB65-AB960E32E95F}" destId="{37BC588B-9AD2-4ED9-9DF1-BBDC2FD9B18E}" srcOrd="1" destOrd="0" parTransId="{DD09184E-E589-49F3-8C87-380306C06172}" sibTransId="{367FF5FD-9E6A-45D3-AC78-141D640788EB}"/>
    <dgm:cxn modelId="{CCEE524A-4421-4D28-9E06-3364A2D3D751}" type="presOf" srcId="{FD3121BD-3D46-4880-8DF5-ECAD18E9E495}" destId="{3C8A589F-F7FA-44CE-BB09-EE596C3F5970}" srcOrd="0" destOrd="0" presId="urn:microsoft.com/office/officeart/2008/layout/VerticalCurvedList"/>
    <dgm:cxn modelId="{E7FE6388-1FED-4D16-A636-0A09C096BCC4}" srcId="{F2D7F85C-C050-412B-BB65-AB960E32E95F}" destId="{FD3121BD-3D46-4880-8DF5-ECAD18E9E495}" srcOrd="3" destOrd="0" parTransId="{E434C246-1D53-43B6-B978-0756E5EF9BD9}" sibTransId="{BBE4D8A3-AD49-427C-BE1C-6E8B6811CB74}"/>
    <dgm:cxn modelId="{438CE589-CA62-4B86-9269-A323C02AD4A9}" type="presOf" srcId="{F2D7F85C-C050-412B-BB65-AB960E32E95F}" destId="{91018D00-A2A0-4408-8920-783A60E64488}" srcOrd="0" destOrd="0" presId="urn:microsoft.com/office/officeart/2008/layout/VerticalCurvedList"/>
    <dgm:cxn modelId="{C8E44FE0-95B9-4750-A306-0C1A2D3178F9}" srcId="{F2D7F85C-C050-412B-BB65-AB960E32E95F}" destId="{BF700366-5C4C-41F8-B422-608DE614E2B1}" srcOrd="0" destOrd="0" parTransId="{8FBFE690-B49E-4988-ACE0-43C00C5FC3CE}" sibTransId="{21EE5290-F241-4CD1-ACE5-570F25065CD7}"/>
    <dgm:cxn modelId="{51AFB4F2-E252-46D2-AD57-ACDE13986A58}" type="presOf" srcId="{ECCBE60D-DB5C-453E-A8C9-914A5900D93D}" destId="{A22CAF1B-B386-4350-88FF-A2B6BABADCCF}" srcOrd="0" destOrd="0" presId="urn:microsoft.com/office/officeart/2008/layout/VerticalCurvedList"/>
    <dgm:cxn modelId="{2096D081-3EB7-4115-AB93-D19FC3470801}" type="presParOf" srcId="{91018D00-A2A0-4408-8920-783A60E64488}" destId="{8FB13BAA-DDC1-4929-9D6F-4E6FA99EBA0C}" srcOrd="0" destOrd="0" presId="urn:microsoft.com/office/officeart/2008/layout/VerticalCurvedList"/>
    <dgm:cxn modelId="{7453D886-699C-4CAA-9897-4934D3670735}" type="presParOf" srcId="{8FB13BAA-DDC1-4929-9D6F-4E6FA99EBA0C}" destId="{0B67E312-B222-4201-B017-10BC3EF91272}" srcOrd="0" destOrd="0" presId="urn:microsoft.com/office/officeart/2008/layout/VerticalCurvedList"/>
    <dgm:cxn modelId="{B1FB2A71-4065-46E3-9394-5ABE34EC691B}" type="presParOf" srcId="{0B67E312-B222-4201-B017-10BC3EF91272}" destId="{E11F0DD0-E590-4B32-85D9-03B0E9810FB9}" srcOrd="0" destOrd="0" presId="urn:microsoft.com/office/officeart/2008/layout/VerticalCurvedList"/>
    <dgm:cxn modelId="{B1A7DCBC-5621-421A-8129-76274465320C}" type="presParOf" srcId="{0B67E312-B222-4201-B017-10BC3EF91272}" destId="{836E9AF2-31A3-43C6-B7AD-75273D2C9802}" srcOrd="1" destOrd="0" presId="urn:microsoft.com/office/officeart/2008/layout/VerticalCurvedList"/>
    <dgm:cxn modelId="{74119191-F600-457C-8DF9-4F1A2622911C}" type="presParOf" srcId="{0B67E312-B222-4201-B017-10BC3EF91272}" destId="{F3D44EC1-3251-4DD9-A0A5-60D451AA9FFE}" srcOrd="2" destOrd="0" presId="urn:microsoft.com/office/officeart/2008/layout/VerticalCurvedList"/>
    <dgm:cxn modelId="{48208FA4-AB4D-4A15-8E97-FC8D9F749946}" type="presParOf" srcId="{0B67E312-B222-4201-B017-10BC3EF91272}" destId="{14FC212A-8238-480A-8C62-E6D5405E51E3}" srcOrd="3" destOrd="0" presId="urn:microsoft.com/office/officeart/2008/layout/VerticalCurvedList"/>
    <dgm:cxn modelId="{B9B93BE7-8076-452C-81F0-6CABFA979E1A}" type="presParOf" srcId="{8FB13BAA-DDC1-4929-9D6F-4E6FA99EBA0C}" destId="{0C976DE1-68C1-4661-B613-6B32BECC624D}" srcOrd="1" destOrd="0" presId="urn:microsoft.com/office/officeart/2008/layout/VerticalCurvedList"/>
    <dgm:cxn modelId="{693FEB20-7666-454D-B57F-6B35C8B9CE6E}" type="presParOf" srcId="{8FB13BAA-DDC1-4929-9D6F-4E6FA99EBA0C}" destId="{9AED6392-6E6F-42F5-9509-DD0E33274E23}" srcOrd="2" destOrd="0" presId="urn:microsoft.com/office/officeart/2008/layout/VerticalCurvedList"/>
    <dgm:cxn modelId="{4211C307-8092-461E-9DC8-5952A6700ECA}" type="presParOf" srcId="{9AED6392-6E6F-42F5-9509-DD0E33274E23}" destId="{B9B10251-D4D5-46B8-A8BD-74F690756859}" srcOrd="0" destOrd="0" presId="urn:microsoft.com/office/officeart/2008/layout/VerticalCurvedList"/>
    <dgm:cxn modelId="{D6C5A82C-1628-43BA-8F84-C0E0A1A62086}" type="presParOf" srcId="{8FB13BAA-DDC1-4929-9D6F-4E6FA99EBA0C}" destId="{4122F521-34A6-404F-9B55-B9EBC705BF4C}" srcOrd="3" destOrd="0" presId="urn:microsoft.com/office/officeart/2008/layout/VerticalCurvedList"/>
    <dgm:cxn modelId="{DDE7EF69-4D78-4CDA-857C-533D2D19E76E}" type="presParOf" srcId="{8FB13BAA-DDC1-4929-9D6F-4E6FA99EBA0C}" destId="{1DDEF39B-987B-4567-B057-1BAD3E567A55}" srcOrd="4" destOrd="0" presId="urn:microsoft.com/office/officeart/2008/layout/VerticalCurvedList"/>
    <dgm:cxn modelId="{75E6A385-316F-44E3-AF76-187589B534D7}" type="presParOf" srcId="{1DDEF39B-987B-4567-B057-1BAD3E567A55}" destId="{6A60C897-D9A8-434A-8EB1-B57D3B71152C}" srcOrd="0" destOrd="0" presId="urn:microsoft.com/office/officeart/2008/layout/VerticalCurvedList"/>
    <dgm:cxn modelId="{6360F1DF-7B70-4530-A05B-8187E30F2DD0}" type="presParOf" srcId="{8FB13BAA-DDC1-4929-9D6F-4E6FA99EBA0C}" destId="{A22CAF1B-B386-4350-88FF-A2B6BABADCCF}" srcOrd="5" destOrd="0" presId="urn:microsoft.com/office/officeart/2008/layout/VerticalCurvedList"/>
    <dgm:cxn modelId="{15226B76-DC38-4102-BE17-7934198B0A77}" type="presParOf" srcId="{8FB13BAA-DDC1-4929-9D6F-4E6FA99EBA0C}" destId="{3033C239-82FC-4D2E-AE68-BA482D0673B1}" srcOrd="6" destOrd="0" presId="urn:microsoft.com/office/officeart/2008/layout/VerticalCurvedList"/>
    <dgm:cxn modelId="{ADED2241-DE1F-462E-98B7-D64634D5FC53}" type="presParOf" srcId="{3033C239-82FC-4D2E-AE68-BA482D0673B1}" destId="{2214FDAE-C3B1-4DE5-A2F0-C74FF7585FE4}" srcOrd="0" destOrd="0" presId="urn:microsoft.com/office/officeart/2008/layout/VerticalCurvedList"/>
    <dgm:cxn modelId="{CBFA4208-26B6-4B9E-8326-922F147316F7}" type="presParOf" srcId="{8FB13BAA-DDC1-4929-9D6F-4E6FA99EBA0C}" destId="{3C8A589F-F7FA-44CE-BB09-EE596C3F5970}" srcOrd="7" destOrd="0" presId="urn:microsoft.com/office/officeart/2008/layout/VerticalCurvedList"/>
    <dgm:cxn modelId="{5DC7CCD9-827C-423C-8A6B-6B19CBF63852}" type="presParOf" srcId="{8FB13BAA-DDC1-4929-9D6F-4E6FA99EBA0C}" destId="{EB4EA5C3-31FC-45B2-89AF-D470310243D0}" srcOrd="8" destOrd="0" presId="urn:microsoft.com/office/officeart/2008/layout/VerticalCurvedList"/>
    <dgm:cxn modelId="{804235CF-9F83-4272-9BD6-07DFBD0AD2CD}" type="presParOf" srcId="{EB4EA5C3-31FC-45B2-89AF-D470310243D0}" destId="{7DE72E53-8C5F-40AE-BDDF-4153EA4C200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D7F85C-C050-412B-BB65-AB960E32E95F}" type="doc">
      <dgm:prSet loTypeId="urn:microsoft.com/office/officeart/2008/layout/VerticalCurvedList" loCatId="list" qsTypeId="urn:microsoft.com/office/officeart/2005/8/quickstyle/3d4" qsCatId="3D" csTypeId="urn:microsoft.com/office/officeart/2005/8/colors/accent2_5" csCatId="accent2" phldr="1"/>
      <dgm:spPr/>
      <dgm:t>
        <a:bodyPr/>
        <a:lstStyle/>
        <a:p>
          <a:endParaRPr lang="en-IN"/>
        </a:p>
      </dgm:t>
    </dgm:pt>
    <dgm:pt modelId="{37BC588B-9AD2-4ED9-9DF1-BBDC2FD9B18E}">
      <dgm:prSet phldrT="[Text]"/>
      <dgm:spPr/>
      <dgm:t>
        <a:bodyPr/>
        <a:lstStyle/>
        <a:p>
          <a:r>
            <a:rPr lang="en-US" b="0" i="0" u="none" dirty="0"/>
            <a:t>Maharashtra State Board of Secondary and Higher Secondary Education (MSBSHSE)</a:t>
          </a:r>
          <a:endParaRPr lang="en-IN" dirty="0"/>
        </a:p>
      </dgm:t>
    </dgm:pt>
    <dgm:pt modelId="{DD09184E-E589-49F3-8C87-380306C06172}" type="parTrans" cxnId="{0303A95C-D6CC-4FC1-8E83-DFBF68BBBA5E}">
      <dgm:prSet/>
      <dgm:spPr/>
      <dgm:t>
        <a:bodyPr/>
        <a:lstStyle/>
        <a:p>
          <a:endParaRPr lang="en-IN"/>
        </a:p>
      </dgm:t>
    </dgm:pt>
    <dgm:pt modelId="{367FF5FD-9E6A-45D3-AC78-141D640788EB}" type="sibTrans" cxnId="{0303A95C-D6CC-4FC1-8E83-DFBF68BBBA5E}">
      <dgm:prSet/>
      <dgm:spPr/>
      <dgm:t>
        <a:bodyPr/>
        <a:lstStyle/>
        <a:p>
          <a:endParaRPr lang="en-IN"/>
        </a:p>
      </dgm:t>
    </dgm:pt>
    <dgm:pt modelId="{ECCBE60D-DB5C-453E-A8C9-914A5900D93D}">
      <dgm:prSet phldrT="[Text]"/>
      <dgm:spPr/>
      <dgm:t>
        <a:bodyPr/>
        <a:lstStyle/>
        <a:p>
          <a:r>
            <a:rPr lang="en-US" b="0" i="0" u="none" dirty="0"/>
            <a:t>Board of Secondary Education, Rajasthan (RBSE)</a:t>
          </a:r>
          <a:endParaRPr lang="en-IN" dirty="0"/>
        </a:p>
      </dgm:t>
    </dgm:pt>
    <dgm:pt modelId="{A5BFB222-0D25-480A-A2B9-9EFBB81B296D}" type="parTrans" cxnId="{F17D4429-411F-4833-9260-E84F7DCC9219}">
      <dgm:prSet/>
      <dgm:spPr/>
      <dgm:t>
        <a:bodyPr/>
        <a:lstStyle/>
        <a:p>
          <a:endParaRPr lang="en-IN"/>
        </a:p>
      </dgm:t>
    </dgm:pt>
    <dgm:pt modelId="{E76680F2-F429-4758-B048-6045BA2481F4}" type="sibTrans" cxnId="{F17D4429-411F-4833-9260-E84F7DCC9219}">
      <dgm:prSet/>
      <dgm:spPr/>
      <dgm:t>
        <a:bodyPr/>
        <a:lstStyle/>
        <a:p>
          <a:endParaRPr lang="en-IN"/>
        </a:p>
      </dgm:t>
    </dgm:pt>
    <dgm:pt modelId="{FD3121BD-3D46-4880-8DF5-ECAD18E9E495}">
      <dgm:prSet phldrT="[Text]"/>
      <dgm:spPr/>
      <dgm:t>
        <a:bodyPr/>
        <a:lstStyle/>
        <a:p>
          <a:r>
            <a:rPr lang="en-US" b="0" i="0" u="none" dirty="0"/>
            <a:t>Karnataka Secondary Education Examination Board (KSEEB)</a:t>
          </a:r>
          <a:endParaRPr lang="en-IN" dirty="0"/>
        </a:p>
      </dgm:t>
    </dgm:pt>
    <dgm:pt modelId="{E434C246-1D53-43B6-B978-0756E5EF9BD9}" type="parTrans" cxnId="{E7FE6388-1FED-4D16-A636-0A09C096BCC4}">
      <dgm:prSet/>
      <dgm:spPr/>
      <dgm:t>
        <a:bodyPr/>
        <a:lstStyle/>
        <a:p>
          <a:endParaRPr lang="en-IN"/>
        </a:p>
      </dgm:t>
    </dgm:pt>
    <dgm:pt modelId="{BBE4D8A3-AD49-427C-BE1C-6E8B6811CB74}" type="sibTrans" cxnId="{E7FE6388-1FED-4D16-A636-0A09C096BCC4}">
      <dgm:prSet/>
      <dgm:spPr/>
      <dgm:t>
        <a:bodyPr/>
        <a:lstStyle/>
        <a:p>
          <a:endParaRPr lang="en-IN"/>
        </a:p>
      </dgm:t>
    </dgm:pt>
    <dgm:pt modelId="{E0646A47-FEBB-4EEF-A7FF-6127B48CCD18}">
      <dgm:prSet phldrT="[Text]"/>
      <dgm:spPr/>
      <dgm:t>
        <a:bodyPr/>
        <a:lstStyle/>
        <a:p>
          <a:r>
            <a:rPr lang="en-US" b="0" i="0" u="none" dirty="0"/>
            <a:t>West Bengal Board of Secondary Education (WBBSE)</a:t>
          </a:r>
          <a:endParaRPr lang="en-IN" dirty="0"/>
        </a:p>
      </dgm:t>
    </dgm:pt>
    <dgm:pt modelId="{D5EC6FB9-CDFA-4186-99B5-1DD9A5DAEF2C}" type="parTrans" cxnId="{3F658AEA-961C-463F-9C99-0E639DF86FC5}">
      <dgm:prSet/>
      <dgm:spPr/>
      <dgm:t>
        <a:bodyPr/>
        <a:lstStyle/>
        <a:p>
          <a:endParaRPr lang="en-IN"/>
        </a:p>
      </dgm:t>
    </dgm:pt>
    <dgm:pt modelId="{63E88762-4273-4905-A044-9B0192E9756D}" type="sibTrans" cxnId="{3F658AEA-961C-463F-9C99-0E639DF86FC5}">
      <dgm:prSet/>
      <dgm:spPr/>
      <dgm:t>
        <a:bodyPr/>
        <a:lstStyle/>
        <a:p>
          <a:endParaRPr lang="en-IN"/>
        </a:p>
      </dgm:t>
    </dgm:pt>
    <dgm:pt modelId="{91018D00-A2A0-4408-8920-783A60E64488}" type="pres">
      <dgm:prSet presAssocID="{F2D7F85C-C050-412B-BB65-AB960E32E95F}" presName="Name0" presStyleCnt="0">
        <dgm:presLayoutVars>
          <dgm:chMax val="7"/>
          <dgm:chPref val="7"/>
          <dgm:dir/>
        </dgm:presLayoutVars>
      </dgm:prSet>
      <dgm:spPr/>
    </dgm:pt>
    <dgm:pt modelId="{8FB13BAA-DDC1-4929-9D6F-4E6FA99EBA0C}" type="pres">
      <dgm:prSet presAssocID="{F2D7F85C-C050-412B-BB65-AB960E32E95F}" presName="Name1" presStyleCnt="0"/>
      <dgm:spPr/>
    </dgm:pt>
    <dgm:pt modelId="{0B67E312-B222-4201-B017-10BC3EF91272}" type="pres">
      <dgm:prSet presAssocID="{F2D7F85C-C050-412B-BB65-AB960E32E95F}" presName="cycle" presStyleCnt="0"/>
      <dgm:spPr/>
    </dgm:pt>
    <dgm:pt modelId="{E11F0DD0-E590-4B32-85D9-03B0E9810FB9}" type="pres">
      <dgm:prSet presAssocID="{F2D7F85C-C050-412B-BB65-AB960E32E95F}" presName="srcNode" presStyleLbl="node1" presStyleIdx="0" presStyleCnt="4"/>
      <dgm:spPr/>
    </dgm:pt>
    <dgm:pt modelId="{836E9AF2-31A3-43C6-B7AD-75273D2C9802}" type="pres">
      <dgm:prSet presAssocID="{F2D7F85C-C050-412B-BB65-AB960E32E95F}" presName="conn" presStyleLbl="parChTrans1D2" presStyleIdx="0" presStyleCnt="1"/>
      <dgm:spPr/>
    </dgm:pt>
    <dgm:pt modelId="{F3D44EC1-3251-4DD9-A0A5-60D451AA9FFE}" type="pres">
      <dgm:prSet presAssocID="{F2D7F85C-C050-412B-BB65-AB960E32E95F}" presName="extraNode" presStyleLbl="node1" presStyleIdx="0" presStyleCnt="4"/>
      <dgm:spPr/>
    </dgm:pt>
    <dgm:pt modelId="{14FC212A-8238-480A-8C62-E6D5405E51E3}" type="pres">
      <dgm:prSet presAssocID="{F2D7F85C-C050-412B-BB65-AB960E32E95F}" presName="dstNode" presStyleLbl="node1" presStyleIdx="0" presStyleCnt="4"/>
      <dgm:spPr/>
    </dgm:pt>
    <dgm:pt modelId="{D2613C00-271F-4C4D-9288-B2C3D9E27591}" type="pres">
      <dgm:prSet presAssocID="{37BC588B-9AD2-4ED9-9DF1-BBDC2FD9B18E}" presName="text_1" presStyleLbl="node1" presStyleIdx="0" presStyleCnt="4">
        <dgm:presLayoutVars>
          <dgm:bulletEnabled val="1"/>
        </dgm:presLayoutVars>
      </dgm:prSet>
      <dgm:spPr/>
    </dgm:pt>
    <dgm:pt modelId="{C7D945AF-2F9B-4CB3-825D-E5640281DCE4}" type="pres">
      <dgm:prSet presAssocID="{37BC588B-9AD2-4ED9-9DF1-BBDC2FD9B18E}" presName="accent_1" presStyleCnt="0"/>
      <dgm:spPr/>
    </dgm:pt>
    <dgm:pt modelId="{6A60C897-D9A8-434A-8EB1-B57D3B71152C}" type="pres">
      <dgm:prSet presAssocID="{37BC588B-9AD2-4ED9-9DF1-BBDC2FD9B18E}" presName="accentRepeatNode" presStyleLbl="solidFgAcc1" presStyleIdx="0" presStyleCnt="4"/>
      <dgm:spPr/>
    </dgm:pt>
    <dgm:pt modelId="{25B3E72E-C139-47BD-8694-5C5F2C896364}" type="pres">
      <dgm:prSet presAssocID="{ECCBE60D-DB5C-453E-A8C9-914A5900D93D}" presName="text_2" presStyleLbl="node1" presStyleIdx="1" presStyleCnt="4">
        <dgm:presLayoutVars>
          <dgm:bulletEnabled val="1"/>
        </dgm:presLayoutVars>
      </dgm:prSet>
      <dgm:spPr/>
    </dgm:pt>
    <dgm:pt modelId="{A4DB9229-3766-43DF-ACF5-7C4A0DC850DB}" type="pres">
      <dgm:prSet presAssocID="{ECCBE60D-DB5C-453E-A8C9-914A5900D93D}" presName="accent_2" presStyleCnt="0"/>
      <dgm:spPr/>
    </dgm:pt>
    <dgm:pt modelId="{2214FDAE-C3B1-4DE5-A2F0-C74FF7585FE4}" type="pres">
      <dgm:prSet presAssocID="{ECCBE60D-DB5C-453E-A8C9-914A5900D93D}" presName="accentRepeatNode" presStyleLbl="solidFgAcc1" presStyleIdx="1" presStyleCnt="4"/>
      <dgm:spPr/>
    </dgm:pt>
    <dgm:pt modelId="{780097B8-706E-46AF-AEC4-BB8F4986CDE6}" type="pres">
      <dgm:prSet presAssocID="{FD3121BD-3D46-4880-8DF5-ECAD18E9E495}" presName="text_3" presStyleLbl="node1" presStyleIdx="2" presStyleCnt="4">
        <dgm:presLayoutVars>
          <dgm:bulletEnabled val="1"/>
        </dgm:presLayoutVars>
      </dgm:prSet>
      <dgm:spPr/>
    </dgm:pt>
    <dgm:pt modelId="{DC1CE6C3-1FB1-456B-A2BF-7AE4573AED2E}" type="pres">
      <dgm:prSet presAssocID="{FD3121BD-3D46-4880-8DF5-ECAD18E9E495}" presName="accent_3" presStyleCnt="0"/>
      <dgm:spPr/>
    </dgm:pt>
    <dgm:pt modelId="{7DE72E53-8C5F-40AE-BDDF-4153EA4C2006}" type="pres">
      <dgm:prSet presAssocID="{FD3121BD-3D46-4880-8DF5-ECAD18E9E495}" presName="accentRepeatNode" presStyleLbl="solidFgAcc1" presStyleIdx="2" presStyleCnt="4"/>
      <dgm:spPr/>
    </dgm:pt>
    <dgm:pt modelId="{584937E5-1D9A-4BA7-B1A3-00713F8C46F1}" type="pres">
      <dgm:prSet presAssocID="{E0646A47-FEBB-4EEF-A7FF-6127B48CCD18}" presName="text_4" presStyleLbl="node1" presStyleIdx="3" presStyleCnt="4">
        <dgm:presLayoutVars>
          <dgm:bulletEnabled val="1"/>
        </dgm:presLayoutVars>
      </dgm:prSet>
      <dgm:spPr/>
    </dgm:pt>
    <dgm:pt modelId="{0ADB6A7A-D469-47AE-9DED-BDED1CAF1F1A}" type="pres">
      <dgm:prSet presAssocID="{E0646A47-FEBB-4EEF-A7FF-6127B48CCD18}" presName="accent_4" presStyleCnt="0"/>
      <dgm:spPr/>
    </dgm:pt>
    <dgm:pt modelId="{A9431F8D-C0B0-4CCA-B90F-58C0D20C1D90}" type="pres">
      <dgm:prSet presAssocID="{E0646A47-FEBB-4EEF-A7FF-6127B48CCD18}" presName="accentRepeatNode" presStyleLbl="solidFgAcc1" presStyleIdx="3" presStyleCnt="4"/>
      <dgm:spPr/>
    </dgm:pt>
  </dgm:ptLst>
  <dgm:cxnLst>
    <dgm:cxn modelId="{F17D4429-411F-4833-9260-E84F7DCC9219}" srcId="{F2D7F85C-C050-412B-BB65-AB960E32E95F}" destId="{ECCBE60D-DB5C-453E-A8C9-914A5900D93D}" srcOrd="1" destOrd="0" parTransId="{A5BFB222-0D25-480A-A2B9-9EFBB81B296D}" sibTransId="{E76680F2-F429-4758-B048-6045BA2481F4}"/>
    <dgm:cxn modelId="{0303A95C-D6CC-4FC1-8E83-DFBF68BBBA5E}" srcId="{F2D7F85C-C050-412B-BB65-AB960E32E95F}" destId="{37BC588B-9AD2-4ED9-9DF1-BBDC2FD9B18E}" srcOrd="0" destOrd="0" parTransId="{DD09184E-E589-49F3-8C87-380306C06172}" sibTransId="{367FF5FD-9E6A-45D3-AC78-141D640788EB}"/>
    <dgm:cxn modelId="{902C1A63-7195-4114-B3F5-8662233E05B6}" type="presOf" srcId="{367FF5FD-9E6A-45D3-AC78-141D640788EB}" destId="{836E9AF2-31A3-43C6-B7AD-75273D2C9802}" srcOrd="0" destOrd="0" presId="urn:microsoft.com/office/officeart/2008/layout/VerticalCurvedList"/>
    <dgm:cxn modelId="{A9F8A163-E791-4D47-93E6-8437CEC8C298}" type="presOf" srcId="{E0646A47-FEBB-4EEF-A7FF-6127B48CCD18}" destId="{584937E5-1D9A-4BA7-B1A3-00713F8C46F1}" srcOrd="0" destOrd="0" presId="urn:microsoft.com/office/officeart/2008/layout/VerticalCurvedList"/>
    <dgm:cxn modelId="{03C2AF67-DCD6-4B31-A6A8-5FF3ED0B26FF}" type="presOf" srcId="{37BC588B-9AD2-4ED9-9DF1-BBDC2FD9B18E}" destId="{D2613C00-271F-4C4D-9288-B2C3D9E27591}" srcOrd="0" destOrd="0" presId="urn:microsoft.com/office/officeart/2008/layout/VerticalCurvedList"/>
    <dgm:cxn modelId="{E7FE6388-1FED-4D16-A636-0A09C096BCC4}" srcId="{F2D7F85C-C050-412B-BB65-AB960E32E95F}" destId="{FD3121BD-3D46-4880-8DF5-ECAD18E9E495}" srcOrd="2" destOrd="0" parTransId="{E434C246-1D53-43B6-B978-0756E5EF9BD9}" sibTransId="{BBE4D8A3-AD49-427C-BE1C-6E8B6811CB74}"/>
    <dgm:cxn modelId="{438CE589-CA62-4B86-9269-A323C02AD4A9}" type="presOf" srcId="{F2D7F85C-C050-412B-BB65-AB960E32E95F}" destId="{91018D00-A2A0-4408-8920-783A60E64488}" srcOrd="0" destOrd="0" presId="urn:microsoft.com/office/officeart/2008/layout/VerticalCurvedList"/>
    <dgm:cxn modelId="{FC420396-9CB6-42F3-99AE-AE18AB445CDF}" type="presOf" srcId="{ECCBE60D-DB5C-453E-A8C9-914A5900D93D}" destId="{25B3E72E-C139-47BD-8694-5C5F2C896364}" srcOrd="0" destOrd="0" presId="urn:microsoft.com/office/officeart/2008/layout/VerticalCurvedList"/>
    <dgm:cxn modelId="{54D033A4-584D-4CD1-9143-0C393BADFD8A}" type="presOf" srcId="{FD3121BD-3D46-4880-8DF5-ECAD18E9E495}" destId="{780097B8-706E-46AF-AEC4-BB8F4986CDE6}" srcOrd="0" destOrd="0" presId="urn:microsoft.com/office/officeart/2008/layout/VerticalCurvedList"/>
    <dgm:cxn modelId="{3F658AEA-961C-463F-9C99-0E639DF86FC5}" srcId="{F2D7F85C-C050-412B-BB65-AB960E32E95F}" destId="{E0646A47-FEBB-4EEF-A7FF-6127B48CCD18}" srcOrd="3" destOrd="0" parTransId="{D5EC6FB9-CDFA-4186-99B5-1DD9A5DAEF2C}" sibTransId="{63E88762-4273-4905-A044-9B0192E9756D}"/>
    <dgm:cxn modelId="{2096D081-3EB7-4115-AB93-D19FC3470801}" type="presParOf" srcId="{91018D00-A2A0-4408-8920-783A60E64488}" destId="{8FB13BAA-DDC1-4929-9D6F-4E6FA99EBA0C}" srcOrd="0" destOrd="0" presId="urn:microsoft.com/office/officeart/2008/layout/VerticalCurvedList"/>
    <dgm:cxn modelId="{7453D886-699C-4CAA-9897-4934D3670735}" type="presParOf" srcId="{8FB13BAA-DDC1-4929-9D6F-4E6FA99EBA0C}" destId="{0B67E312-B222-4201-B017-10BC3EF91272}" srcOrd="0" destOrd="0" presId="urn:microsoft.com/office/officeart/2008/layout/VerticalCurvedList"/>
    <dgm:cxn modelId="{B1FB2A71-4065-46E3-9394-5ABE34EC691B}" type="presParOf" srcId="{0B67E312-B222-4201-B017-10BC3EF91272}" destId="{E11F0DD0-E590-4B32-85D9-03B0E9810FB9}" srcOrd="0" destOrd="0" presId="urn:microsoft.com/office/officeart/2008/layout/VerticalCurvedList"/>
    <dgm:cxn modelId="{B1A7DCBC-5621-421A-8129-76274465320C}" type="presParOf" srcId="{0B67E312-B222-4201-B017-10BC3EF91272}" destId="{836E9AF2-31A3-43C6-B7AD-75273D2C9802}" srcOrd="1" destOrd="0" presId="urn:microsoft.com/office/officeart/2008/layout/VerticalCurvedList"/>
    <dgm:cxn modelId="{74119191-F600-457C-8DF9-4F1A2622911C}" type="presParOf" srcId="{0B67E312-B222-4201-B017-10BC3EF91272}" destId="{F3D44EC1-3251-4DD9-A0A5-60D451AA9FFE}" srcOrd="2" destOrd="0" presId="urn:microsoft.com/office/officeart/2008/layout/VerticalCurvedList"/>
    <dgm:cxn modelId="{48208FA4-AB4D-4A15-8E97-FC8D9F749946}" type="presParOf" srcId="{0B67E312-B222-4201-B017-10BC3EF91272}" destId="{14FC212A-8238-480A-8C62-E6D5405E51E3}" srcOrd="3" destOrd="0" presId="urn:microsoft.com/office/officeart/2008/layout/VerticalCurvedList"/>
    <dgm:cxn modelId="{D3331CF7-A522-4D6F-849C-3743513D2A3C}" type="presParOf" srcId="{8FB13BAA-DDC1-4929-9D6F-4E6FA99EBA0C}" destId="{D2613C00-271F-4C4D-9288-B2C3D9E27591}" srcOrd="1" destOrd="0" presId="urn:microsoft.com/office/officeart/2008/layout/VerticalCurvedList"/>
    <dgm:cxn modelId="{5DD324CA-7DB0-4D9A-BC12-132F6D13A3F4}" type="presParOf" srcId="{8FB13BAA-DDC1-4929-9D6F-4E6FA99EBA0C}" destId="{C7D945AF-2F9B-4CB3-825D-E5640281DCE4}" srcOrd="2" destOrd="0" presId="urn:microsoft.com/office/officeart/2008/layout/VerticalCurvedList"/>
    <dgm:cxn modelId="{71CFC104-20CF-418E-B2DC-DD51C3153788}" type="presParOf" srcId="{C7D945AF-2F9B-4CB3-825D-E5640281DCE4}" destId="{6A60C897-D9A8-434A-8EB1-B57D3B71152C}" srcOrd="0" destOrd="0" presId="urn:microsoft.com/office/officeart/2008/layout/VerticalCurvedList"/>
    <dgm:cxn modelId="{5231A0DF-F6D4-4000-875F-A41B869A0628}" type="presParOf" srcId="{8FB13BAA-DDC1-4929-9D6F-4E6FA99EBA0C}" destId="{25B3E72E-C139-47BD-8694-5C5F2C896364}" srcOrd="3" destOrd="0" presId="urn:microsoft.com/office/officeart/2008/layout/VerticalCurvedList"/>
    <dgm:cxn modelId="{BCE4ACE0-5FDD-48B3-9A2B-C00774ACFD88}" type="presParOf" srcId="{8FB13BAA-DDC1-4929-9D6F-4E6FA99EBA0C}" destId="{A4DB9229-3766-43DF-ACF5-7C4A0DC850DB}" srcOrd="4" destOrd="0" presId="urn:microsoft.com/office/officeart/2008/layout/VerticalCurvedList"/>
    <dgm:cxn modelId="{4986E04E-4A31-4445-BBA6-6E5E73BBAC58}" type="presParOf" srcId="{A4DB9229-3766-43DF-ACF5-7C4A0DC850DB}" destId="{2214FDAE-C3B1-4DE5-A2F0-C74FF7585FE4}" srcOrd="0" destOrd="0" presId="urn:microsoft.com/office/officeart/2008/layout/VerticalCurvedList"/>
    <dgm:cxn modelId="{C7EF86CB-24DE-453E-B75B-537D7902093D}" type="presParOf" srcId="{8FB13BAA-DDC1-4929-9D6F-4E6FA99EBA0C}" destId="{780097B8-706E-46AF-AEC4-BB8F4986CDE6}" srcOrd="5" destOrd="0" presId="urn:microsoft.com/office/officeart/2008/layout/VerticalCurvedList"/>
    <dgm:cxn modelId="{0603F14B-ED5F-4E8D-9428-1CF527D440B3}" type="presParOf" srcId="{8FB13BAA-DDC1-4929-9D6F-4E6FA99EBA0C}" destId="{DC1CE6C3-1FB1-456B-A2BF-7AE4573AED2E}" srcOrd="6" destOrd="0" presId="urn:microsoft.com/office/officeart/2008/layout/VerticalCurvedList"/>
    <dgm:cxn modelId="{497E925F-4B85-4F05-8586-84DC358BE68B}" type="presParOf" srcId="{DC1CE6C3-1FB1-456B-A2BF-7AE4573AED2E}" destId="{7DE72E53-8C5F-40AE-BDDF-4153EA4C2006}" srcOrd="0" destOrd="0" presId="urn:microsoft.com/office/officeart/2008/layout/VerticalCurvedList"/>
    <dgm:cxn modelId="{B185DDCD-EE0A-43D7-B27B-6DE528206D61}" type="presParOf" srcId="{8FB13BAA-DDC1-4929-9D6F-4E6FA99EBA0C}" destId="{584937E5-1D9A-4BA7-B1A3-00713F8C46F1}" srcOrd="7" destOrd="0" presId="urn:microsoft.com/office/officeart/2008/layout/VerticalCurvedList"/>
    <dgm:cxn modelId="{E3121CF6-8A59-447D-A4DD-9A27477A0394}" type="presParOf" srcId="{8FB13BAA-DDC1-4929-9D6F-4E6FA99EBA0C}" destId="{0ADB6A7A-D469-47AE-9DED-BDED1CAF1F1A}" srcOrd="8" destOrd="0" presId="urn:microsoft.com/office/officeart/2008/layout/VerticalCurvedList"/>
    <dgm:cxn modelId="{4E513759-9E0C-47CC-B2A4-788436160E21}" type="presParOf" srcId="{0ADB6A7A-D469-47AE-9DED-BDED1CAF1F1A}" destId="{A9431F8D-C0B0-4CCA-B90F-58C0D20C1D9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D7F85C-C050-412B-BB65-AB960E32E95F}" type="doc">
      <dgm:prSet loTypeId="urn:microsoft.com/office/officeart/2008/layout/VerticalCurvedList" loCatId="list" qsTypeId="urn:microsoft.com/office/officeart/2005/8/quickstyle/3d4" qsCatId="3D" csTypeId="urn:microsoft.com/office/officeart/2005/8/colors/accent2_5" csCatId="accent2" phldr="1"/>
      <dgm:spPr/>
      <dgm:t>
        <a:bodyPr/>
        <a:lstStyle/>
        <a:p>
          <a:endParaRPr lang="en-IN"/>
        </a:p>
      </dgm:t>
    </dgm:pt>
    <dgm:pt modelId="{BF700366-5C4C-41F8-B422-608DE614E2B1}">
      <dgm:prSet phldrT="[Text]"/>
      <dgm:spPr/>
      <dgm:t>
        <a:bodyPr/>
        <a:lstStyle/>
        <a:p>
          <a:r>
            <a:rPr lang="en-US" b="0" i="0" u="none" dirty="0"/>
            <a:t>Tamil Nadu State Board of School Examination (TNBSE)</a:t>
          </a:r>
          <a:endParaRPr lang="en-IN" dirty="0"/>
        </a:p>
      </dgm:t>
    </dgm:pt>
    <dgm:pt modelId="{8FBFE690-B49E-4988-ACE0-43C00C5FC3CE}" type="parTrans" cxnId="{C8E44FE0-95B9-4750-A306-0C1A2D3178F9}">
      <dgm:prSet/>
      <dgm:spPr/>
      <dgm:t>
        <a:bodyPr/>
        <a:lstStyle/>
        <a:p>
          <a:endParaRPr lang="en-IN"/>
        </a:p>
      </dgm:t>
    </dgm:pt>
    <dgm:pt modelId="{21EE5290-F241-4CD1-ACE5-570F25065CD7}" type="sibTrans" cxnId="{C8E44FE0-95B9-4750-A306-0C1A2D3178F9}">
      <dgm:prSet/>
      <dgm:spPr/>
      <dgm:t>
        <a:bodyPr/>
        <a:lstStyle/>
        <a:p>
          <a:endParaRPr lang="en-IN"/>
        </a:p>
      </dgm:t>
    </dgm:pt>
    <dgm:pt modelId="{37BC588B-9AD2-4ED9-9DF1-BBDC2FD9B18E}">
      <dgm:prSet phldrT="[Text]"/>
      <dgm:spPr/>
      <dgm:t>
        <a:bodyPr/>
        <a:lstStyle/>
        <a:p>
          <a:r>
            <a:rPr lang="en-US" b="0" i="0" u="none" dirty="0"/>
            <a:t>Telangana State Board of Intermediate Education (TSBIE)</a:t>
          </a:r>
          <a:endParaRPr lang="en-IN" dirty="0"/>
        </a:p>
      </dgm:t>
    </dgm:pt>
    <dgm:pt modelId="{DD09184E-E589-49F3-8C87-380306C06172}" type="parTrans" cxnId="{0303A95C-D6CC-4FC1-8E83-DFBF68BBBA5E}">
      <dgm:prSet/>
      <dgm:spPr/>
      <dgm:t>
        <a:bodyPr/>
        <a:lstStyle/>
        <a:p>
          <a:endParaRPr lang="en-IN"/>
        </a:p>
      </dgm:t>
    </dgm:pt>
    <dgm:pt modelId="{367FF5FD-9E6A-45D3-AC78-141D640788EB}" type="sibTrans" cxnId="{0303A95C-D6CC-4FC1-8E83-DFBF68BBBA5E}">
      <dgm:prSet/>
      <dgm:spPr/>
      <dgm:t>
        <a:bodyPr/>
        <a:lstStyle/>
        <a:p>
          <a:endParaRPr lang="en-IN"/>
        </a:p>
      </dgm:t>
    </dgm:pt>
    <dgm:pt modelId="{ECCBE60D-DB5C-453E-A8C9-914A5900D93D}">
      <dgm:prSet phldrT="[Text]"/>
      <dgm:spPr/>
      <dgm:t>
        <a:bodyPr/>
        <a:lstStyle/>
        <a:p>
          <a:r>
            <a:rPr lang="en-US" b="0" i="0" u="none" dirty="0"/>
            <a:t>Gujarat Secondary and Higher Secondary Education Board (GSHSEB)</a:t>
          </a:r>
          <a:endParaRPr lang="en-IN" dirty="0"/>
        </a:p>
      </dgm:t>
    </dgm:pt>
    <dgm:pt modelId="{A5BFB222-0D25-480A-A2B9-9EFBB81B296D}" type="parTrans" cxnId="{F17D4429-411F-4833-9260-E84F7DCC9219}">
      <dgm:prSet/>
      <dgm:spPr/>
      <dgm:t>
        <a:bodyPr/>
        <a:lstStyle/>
        <a:p>
          <a:endParaRPr lang="en-IN"/>
        </a:p>
      </dgm:t>
    </dgm:pt>
    <dgm:pt modelId="{E76680F2-F429-4758-B048-6045BA2481F4}" type="sibTrans" cxnId="{F17D4429-411F-4833-9260-E84F7DCC9219}">
      <dgm:prSet/>
      <dgm:spPr/>
      <dgm:t>
        <a:bodyPr/>
        <a:lstStyle/>
        <a:p>
          <a:endParaRPr lang="en-IN"/>
        </a:p>
      </dgm:t>
    </dgm:pt>
    <dgm:pt modelId="{FD3121BD-3D46-4880-8DF5-ECAD18E9E495}">
      <dgm:prSet phldrT="[Text]"/>
      <dgm:spPr/>
      <dgm:t>
        <a:bodyPr/>
        <a:lstStyle/>
        <a:p>
          <a:r>
            <a:rPr lang="en-US" b="0" i="0" u="none" dirty="0"/>
            <a:t>Punjab School Education Board (PSEB)</a:t>
          </a:r>
          <a:endParaRPr lang="en-IN" dirty="0"/>
        </a:p>
      </dgm:t>
    </dgm:pt>
    <dgm:pt modelId="{E434C246-1D53-43B6-B978-0756E5EF9BD9}" type="parTrans" cxnId="{E7FE6388-1FED-4D16-A636-0A09C096BCC4}">
      <dgm:prSet/>
      <dgm:spPr/>
      <dgm:t>
        <a:bodyPr/>
        <a:lstStyle/>
        <a:p>
          <a:endParaRPr lang="en-IN"/>
        </a:p>
      </dgm:t>
    </dgm:pt>
    <dgm:pt modelId="{BBE4D8A3-AD49-427C-BE1C-6E8B6811CB74}" type="sibTrans" cxnId="{E7FE6388-1FED-4D16-A636-0A09C096BCC4}">
      <dgm:prSet/>
      <dgm:spPr/>
      <dgm:t>
        <a:bodyPr/>
        <a:lstStyle/>
        <a:p>
          <a:endParaRPr lang="en-IN"/>
        </a:p>
      </dgm:t>
    </dgm:pt>
    <dgm:pt modelId="{91018D00-A2A0-4408-8920-783A60E64488}" type="pres">
      <dgm:prSet presAssocID="{F2D7F85C-C050-412B-BB65-AB960E32E95F}" presName="Name0" presStyleCnt="0">
        <dgm:presLayoutVars>
          <dgm:chMax val="7"/>
          <dgm:chPref val="7"/>
          <dgm:dir/>
        </dgm:presLayoutVars>
      </dgm:prSet>
      <dgm:spPr/>
    </dgm:pt>
    <dgm:pt modelId="{8FB13BAA-DDC1-4929-9D6F-4E6FA99EBA0C}" type="pres">
      <dgm:prSet presAssocID="{F2D7F85C-C050-412B-BB65-AB960E32E95F}" presName="Name1" presStyleCnt="0"/>
      <dgm:spPr/>
    </dgm:pt>
    <dgm:pt modelId="{0B67E312-B222-4201-B017-10BC3EF91272}" type="pres">
      <dgm:prSet presAssocID="{F2D7F85C-C050-412B-BB65-AB960E32E95F}" presName="cycle" presStyleCnt="0"/>
      <dgm:spPr/>
    </dgm:pt>
    <dgm:pt modelId="{E11F0DD0-E590-4B32-85D9-03B0E9810FB9}" type="pres">
      <dgm:prSet presAssocID="{F2D7F85C-C050-412B-BB65-AB960E32E95F}" presName="srcNode" presStyleLbl="node1" presStyleIdx="0" presStyleCnt="4"/>
      <dgm:spPr/>
    </dgm:pt>
    <dgm:pt modelId="{836E9AF2-31A3-43C6-B7AD-75273D2C9802}" type="pres">
      <dgm:prSet presAssocID="{F2D7F85C-C050-412B-BB65-AB960E32E95F}" presName="conn" presStyleLbl="parChTrans1D2" presStyleIdx="0" presStyleCnt="1"/>
      <dgm:spPr/>
    </dgm:pt>
    <dgm:pt modelId="{F3D44EC1-3251-4DD9-A0A5-60D451AA9FFE}" type="pres">
      <dgm:prSet presAssocID="{F2D7F85C-C050-412B-BB65-AB960E32E95F}" presName="extraNode" presStyleLbl="node1" presStyleIdx="0" presStyleCnt="4"/>
      <dgm:spPr/>
    </dgm:pt>
    <dgm:pt modelId="{14FC212A-8238-480A-8C62-E6D5405E51E3}" type="pres">
      <dgm:prSet presAssocID="{F2D7F85C-C050-412B-BB65-AB960E32E95F}" presName="dstNode" presStyleLbl="node1" presStyleIdx="0" presStyleCnt="4"/>
      <dgm:spPr/>
    </dgm:pt>
    <dgm:pt modelId="{0C976DE1-68C1-4661-B613-6B32BECC624D}" type="pres">
      <dgm:prSet presAssocID="{BF700366-5C4C-41F8-B422-608DE614E2B1}" presName="text_1" presStyleLbl="node1" presStyleIdx="0" presStyleCnt="4">
        <dgm:presLayoutVars>
          <dgm:bulletEnabled val="1"/>
        </dgm:presLayoutVars>
      </dgm:prSet>
      <dgm:spPr/>
    </dgm:pt>
    <dgm:pt modelId="{9AED6392-6E6F-42F5-9509-DD0E33274E23}" type="pres">
      <dgm:prSet presAssocID="{BF700366-5C4C-41F8-B422-608DE614E2B1}" presName="accent_1" presStyleCnt="0"/>
      <dgm:spPr/>
    </dgm:pt>
    <dgm:pt modelId="{B9B10251-D4D5-46B8-A8BD-74F690756859}" type="pres">
      <dgm:prSet presAssocID="{BF700366-5C4C-41F8-B422-608DE614E2B1}" presName="accentRepeatNode" presStyleLbl="solidFgAcc1" presStyleIdx="0" presStyleCnt="4"/>
      <dgm:spPr/>
    </dgm:pt>
    <dgm:pt modelId="{4122F521-34A6-404F-9B55-B9EBC705BF4C}" type="pres">
      <dgm:prSet presAssocID="{37BC588B-9AD2-4ED9-9DF1-BBDC2FD9B18E}" presName="text_2" presStyleLbl="node1" presStyleIdx="1" presStyleCnt="4">
        <dgm:presLayoutVars>
          <dgm:bulletEnabled val="1"/>
        </dgm:presLayoutVars>
      </dgm:prSet>
      <dgm:spPr/>
    </dgm:pt>
    <dgm:pt modelId="{1DDEF39B-987B-4567-B057-1BAD3E567A55}" type="pres">
      <dgm:prSet presAssocID="{37BC588B-9AD2-4ED9-9DF1-BBDC2FD9B18E}" presName="accent_2" presStyleCnt="0"/>
      <dgm:spPr/>
    </dgm:pt>
    <dgm:pt modelId="{6A60C897-D9A8-434A-8EB1-B57D3B71152C}" type="pres">
      <dgm:prSet presAssocID="{37BC588B-9AD2-4ED9-9DF1-BBDC2FD9B18E}" presName="accentRepeatNode" presStyleLbl="solidFgAcc1" presStyleIdx="1" presStyleCnt="4"/>
      <dgm:spPr/>
    </dgm:pt>
    <dgm:pt modelId="{A22CAF1B-B386-4350-88FF-A2B6BABADCCF}" type="pres">
      <dgm:prSet presAssocID="{ECCBE60D-DB5C-453E-A8C9-914A5900D93D}" presName="text_3" presStyleLbl="node1" presStyleIdx="2" presStyleCnt="4">
        <dgm:presLayoutVars>
          <dgm:bulletEnabled val="1"/>
        </dgm:presLayoutVars>
      </dgm:prSet>
      <dgm:spPr/>
    </dgm:pt>
    <dgm:pt modelId="{3033C239-82FC-4D2E-AE68-BA482D0673B1}" type="pres">
      <dgm:prSet presAssocID="{ECCBE60D-DB5C-453E-A8C9-914A5900D93D}" presName="accent_3" presStyleCnt="0"/>
      <dgm:spPr/>
    </dgm:pt>
    <dgm:pt modelId="{2214FDAE-C3B1-4DE5-A2F0-C74FF7585FE4}" type="pres">
      <dgm:prSet presAssocID="{ECCBE60D-DB5C-453E-A8C9-914A5900D93D}" presName="accentRepeatNode" presStyleLbl="solidFgAcc1" presStyleIdx="2" presStyleCnt="4"/>
      <dgm:spPr/>
    </dgm:pt>
    <dgm:pt modelId="{3C8A589F-F7FA-44CE-BB09-EE596C3F5970}" type="pres">
      <dgm:prSet presAssocID="{FD3121BD-3D46-4880-8DF5-ECAD18E9E495}" presName="text_4" presStyleLbl="node1" presStyleIdx="3" presStyleCnt="4">
        <dgm:presLayoutVars>
          <dgm:bulletEnabled val="1"/>
        </dgm:presLayoutVars>
      </dgm:prSet>
      <dgm:spPr/>
    </dgm:pt>
    <dgm:pt modelId="{EB4EA5C3-31FC-45B2-89AF-D470310243D0}" type="pres">
      <dgm:prSet presAssocID="{FD3121BD-3D46-4880-8DF5-ECAD18E9E495}" presName="accent_4" presStyleCnt="0"/>
      <dgm:spPr/>
    </dgm:pt>
    <dgm:pt modelId="{7DE72E53-8C5F-40AE-BDDF-4153EA4C2006}" type="pres">
      <dgm:prSet presAssocID="{FD3121BD-3D46-4880-8DF5-ECAD18E9E495}" presName="accentRepeatNode" presStyleLbl="solidFgAcc1" presStyleIdx="3" presStyleCnt="4"/>
      <dgm:spPr/>
    </dgm:pt>
  </dgm:ptLst>
  <dgm:cxnLst>
    <dgm:cxn modelId="{B4863910-56C4-44AA-BAB5-DA2A33F2E7E6}" type="presOf" srcId="{21EE5290-F241-4CD1-ACE5-570F25065CD7}" destId="{836E9AF2-31A3-43C6-B7AD-75273D2C9802}" srcOrd="0" destOrd="0" presId="urn:microsoft.com/office/officeart/2008/layout/VerticalCurvedList"/>
    <dgm:cxn modelId="{F2127E24-F9E5-4B3D-902E-5E3A5C09B488}" type="presOf" srcId="{37BC588B-9AD2-4ED9-9DF1-BBDC2FD9B18E}" destId="{4122F521-34A6-404F-9B55-B9EBC705BF4C}" srcOrd="0" destOrd="0" presId="urn:microsoft.com/office/officeart/2008/layout/VerticalCurvedList"/>
    <dgm:cxn modelId="{F17D4429-411F-4833-9260-E84F7DCC9219}" srcId="{F2D7F85C-C050-412B-BB65-AB960E32E95F}" destId="{ECCBE60D-DB5C-453E-A8C9-914A5900D93D}" srcOrd="2" destOrd="0" parTransId="{A5BFB222-0D25-480A-A2B9-9EFBB81B296D}" sibTransId="{E76680F2-F429-4758-B048-6045BA2481F4}"/>
    <dgm:cxn modelId="{7E28BA3A-6426-476F-8A7F-A1F3737C259F}" type="presOf" srcId="{BF700366-5C4C-41F8-B422-608DE614E2B1}" destId="{0C976DE1-68C1-4661-B613-6B32BECC624D}" srcOrd="0" destOrd="0" presId="urn:microsoft.com/office/officeart/2008/layout/VerticalCurvedList"/>
    <dgm:cxn modelId="{0303A95C-D6CC-4FC1-8E83-DFBF68BBBA5E}" srcId="{F2D7F85C-C050-412B-BB65-AB960E32E95F}" destId="{37BC588B-9AD2-4ED9-9DF1-BBDC2FD9B18E}" srcOrd="1" destOrd="0" parTransId="{DD09184E-E589-49F3-8C87-380306C06172}" sibTransId="{367FF5FD-9E6A-45D3-AC78-141D640788EB}"/>
    <dgm:cxn modelId="{CCEE524A-4421-4D28-9E06-3364A2D3D751}" type="presOf" srcId="{FD3121BD-3D46-4880-8DF5-ECAD18E9E495}" destId="{3C8A589F-F7FA-44CE-BB09-EE596C3F5970}" srcOrd="0" destOrd="0" presId="urn:microsoft.com/office/officeart/2008/layout/VerticalCurvedList"/>
    <dgm:cxn modelId="{E7FE6388-1FED-4D16-A636-0A09C096BCC4}" srcId="{F2D7F85C-C050-412B-BB65-AB960E32E95F}" destId="{FD3121BD-3D46-4880-8DF5-ECAD18E9E495}" srcOrd="3" destOrd="0" parTransId="{E434C246-1D53-43B6-B978-0756E5EF9BD9}" sibTransId="{BBE4D8A3-AD49-427C-BE1C-6E8B6811CB74}"/>
    <dgm:cxn modelId="{438CE589-CA62-4B86-9269-A323C02AD4A9}" type="presOf" srcId="{F2D7F85C-C050-412B-BB65-AB960E32E95F}" destId="{91018D00-A2A0-4408-8920-783A60E64488}" srcOrd="0" destOrd="0" presId="urn:microsoft.com/office/officeart/2008/layout/VerticalCurvedList"/>
    <dgm:cxn modelId="{C8E44FE0-95B9-4750-A306-0C1A2D3178F9}" srcId="{F2D7F85C-C050-412B-BB65-AB960E32E95F}" destId="{BF700366-5C4C-41F8-B422-608DE614E2B1}" srcOrd="0" destOrd="0" parTransId="{8FBFE690-B49E-4988-ACE0-43C00C5FC3CE}" sibTransId="{21EE5290-F241-4CD1-ACE5-570F25065CD7}"/>
    <dgm:cxn modelId="{51AFB4F2-E252-46D2-AD57-ACDE13986A58}" type="presOf" srcId="{ECCBE60D-DB5C-453E-A8C9-914A5900D93D}" destId="{A22CAF1B-B386-4350-88FF-A2B6BABADCCF}" srcOrd="0" destOrd="0" presId="urn:microsoft.com/office/officeart/2008/layout/VerticalCurvedList"/>
    <dgm:cxn modelId="{2096D081-3EB7-4115-AB93-D19FC3470801}" type="presParOf" srcId="{91018D00-A2A0-4408-8920-783A60E64488}" destId="{8FB13BAA-DDC1-4929-9D6F-4E6FA99EBA0C}" srcOrd="0" destOrd="0" presId="urn:microsoft.com/office/officeart/2008/layout/VerticalCurvedList"/>
    <dgm:cxn modelId="{7453D886-699C-4CAA-9897-4934D3670735}" type="presParOf" srcId="{8FB13BAA-DDC1-4929-9D6F-4E6FA99EBA0C}" destId="{0B67E312-B222-4201-B017-10BC3EF91272}" srcOrd="0" destOrd="0" presId="urn:microsoft.com/office/officeart/2008/layout/VerticalCurvedList"/>
    <dgm:cxn modelId="{B1FB2A71-4065-46E3-9394-5ABE34EC691B}" type="presParOf" srcId="{0B67E312-B222-4201-B017-10BC3EF91272}" destId="{E11F0DD0-E590-4B32-85D9-03B0E9810FB9}" srcOrd="0" destOrd="0" presId="urn:microsoft.com/office/officeart/2008/layout/VerticalCurvedList"/>
    <dgm:cxn modelId="{B1A7DCBC-5621-421A-8129-76274465320C}" type="presParOf" srcId="{0B67E312-B222-4201-B017-10BC3EF91272}" destId="{836E9AF2-31A3-43C6-B7AD-75273D2C9802}" srcOrd="1" destOrd="0" presId="urn:microsoft.com/office/officeart/2008/layout/VerticalCurvedList"/>
    <dgm:cxn modelId="{74119191-F600-457C-8DF9-4F1A2622911C}" type="presParOf" srcId="{0B67E312-B222-4201-B017-10BC3EF91272}" destId="{F3D44EC1-3251-4DD9-A0A5-60D451AA9FFE}" srcOrd="2" destOrd="0" presId="urn:microsoft.com/office/officeart/2008/layout/VerticalCurvedList"/>
    <dgm:cxn modelId="{48208FA4-AB4D-4A15-8E97-FC8D9F749946}" type="presParOf" srcId="{0B67E312-B222-4201-B017-10BC3EF91272}" destId="{14FC212A-8238-480A-8C62-E6D5405E51E3}" srcOrd="3" destOrd="0" presId="urn:microsoft.com/office/officeart/2008/layout/VerticalCurvedList"/>
    <dgm:cxn modelId="{B9B93BE7-8076-452C-81F0-6CABFA979E1A}" type="presParOf" srcId="{8FB13BAA-DDC1-4929-9D6F-4E6FA99EBA0C}" destId="{0C976DE1-68C1-4661-B613-6B32BECC624D}" srcOrd="1" destOrd="0" presId="urn:microsoft.com/office/officeart/2008/layout/VerticalCurvedList"/>
    <dgm:cxn modelId="{693FEB20-7666-454D-B57F-6B35C8B9CE6E}" type="presParOf" srcId="{8FB13BAA-DDC1-4929-9D6F-4E6FA99EBA0C}" destId="{9AED6392-6E6F-42F5-9509-DD0E33274E23}" srcOrd="2" destOrd="0" presId="urn:microsoft.com/office/officeart/2008/layout/VerticalCurvedList"/>
    <dgm:cxn modelId="{4211C307-8092-461E-9DC8-5952A6700ECA}" type="presParOf" srcId="{9AED6392-6E6F-42F5-9509-DD0E33274E23}" destId="{B9B10251-D4D5-46B8-A8BD-74F690756859}" srcOrd="0" destOrd="0" presId="urn:microsoft.com/office/officeart/2008/layout/VerticalCurvedList"/>
    <dgm:cxn modelId="{D6C5A82C-1628-43BA-8F84-C0E0A1A62086}" type="presParOf" srcId="{8FB13BAA-DDC1-4929-9D6F-4E6FA99EBA0C}" destId="{4122F521-34A6-404F-9B55-B9EBC705BF4C}" srcOrd="3" destOrd="0" presId="urn:microsoft.com/office/officeart/2008/layout/VerticalCurvedList"/>
    <dgm:cxn modelId="{DDE7EF69-4D78-4CDA-857C-533D2D19E76E}" type="presParOf" srcId="{8FB13BAA-DDC1-4929-9D6F-4E6FA99EBA0C}" destId="{1DDEF39B-987B-4567-B057-1BAD3E567A55}" srcOrd="4" destOrd="0" presId="urn:microsoft.com/office/officeart/2008/layout/VerticalCurvedList"/>
    <dgm:cxn modelId="{75E6A385-316F-44E3-AF76-187589B534D7}" type="presParOf" srcId="{1DDEF39B-987B-4567-B057-1BAD3E567A55}" destId="{6A60C897-D9A8-434A-8EB1-B57D3B71152C}" srcOrd="0" destOrd="0" presId="urn:microsoft.com/office/officeart/2008/layout/VerticalCurvedList"/>
    <dgm:cxn modelId="{6360F1DF-7B70-4530-A05B-8187E30F2DD0}" type="presParOf" srcId="{8FB13BAA-DDC1-4929-9D6F-4E6FA99EBA0C}" destId="{A22CAF1B-B386-4350-88FF-A2B6BABADCCF}" srcOrd="5" destOrd="0" presId="urn:microsoft.com/office/officeart/2008/layout/VerticalCurvedList"/>
    <dgm:cxn modelId="{15226B76-DC38-4102-BE17-7934198B0A77}" type="presParOf" srcId="{8FB13BAA-DDC1-4929-9D6F-4E6FA99EBA0C}" destId="{3033C239-82FC-4D2E-AE68-BA482D0673B1}" srcOrd="6" destOrd="0" presId="urn:microsoft.com/office/officeart/2008/layout/VerticalCurvedList"/>
    <dgm:cxn modelId="{ADED2241-DE1F-462E-98B7-D64634D5FC53}" type="presParOf" srcId="{3033C239-82FC-4D2E-AE68-BA482D0673B1}" destId="{2214FDAE-C3B1-4DE5-A2F0-C74FF7585FE4}" srcOrd="0" destOrd="0" presId="urn:microsoft.com/office/officeart/2008/layout/VerticalCurvedList"/>
    <dgm:cxn modelId="{CBFA4208-26B6-4B9E-8326-922F147316F7}" type="presParOf" srcId="{8FB13BAA-DDC1-4929-9D6F-4E6FA99EBA0C}" destId="{3C8A589F-F7FA-44CE-BB09-EE596C3F5970}" srcOrd="7" destOrd="0" presId="urn:microsoft.com/office/officeart/2008/layout/VerticalCurvedList"/>
    <dgm:cxn modelId="{5DC7CCD9-827C-423C-8A6B-6B19CBF63852}" type="presParOf" srcId="{8FB13BAA-DDC1-4929-9D6F-4E6FA99EBA0C}" destId="{EB4EA5C3-31FC-45B2-89AF-D470310243D0}" srcOrd="8" destOrd="0" presId="urn:microsoft.com/office/officeart/2008/layout/VerticalCurvedList"/>
    <dgm:cxn modelId="{804235CF-9F83-4272-9BD6-07DFBD0AD2CD}" type="presParOf" srcId="{EB4EA5C3-31FC-45B2-89AF-D470310243D0}" destId="{7DE72E53-8C5F-40AE-BDDF-4153EA4C200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DCC371-4783-4C8A-9627-8EF404C1A5F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3B378F-CFB8-436B-9689-F81662CD7449}">
      <dgm:prSet phldrT="[Text]" custT="1"/>
      <dgm:spPr/>
      <dgm:t>
        <a:bodyPr/>
        <a:lstStyle/>
        <a:p>
          <a:r>
            <a:rPr lang="en-IN" sz="2800" b="0" i="0" u="none" dirty="0">
              <a:latin typeface="Aptos" panose="020B0004020202020204" pitchFamily="34" charset="0"/>
            </a:rPr>
            <a:t>CBSE</a:t>
          </a:r>
          <a:endParaRPr lang="en-IN" sz="2800" dirty="0">
            <a:latin typeface="Aptos" panose="020B0004020202020204" pitchFamily="34" charset="0"/>
          </a:endParaRPr>
        </a:p>
      </dgm:t>
    </dgm:pt>
    <dgm:pt modelId="{0D072B36-3DF7-4C39-85DC-9C8994918458}" type="parTrans" cxnId="{52CDAA76-F455-4282-9AEE-BA8BD94AE731}">
      <dgm:prSet/>
      <dgm:spPr/>
      <dgm:t>
        <a:bodyPr/>
        <a:lstStyle/>
        <a:p>
          <a:endParaRPr lang="en-IN"/>
        </a:p>
      </dgm:t>
    </dgm:pt>
    <dgm:pt modelId="{AE84DF81-0BC1-42AC-9A9D-9A87F90E06A8}" type="sibTrans" cxnId="{52CDAA76-F455-4282-9AEE-BA8BD94AE731}">
      <dgm:prSet/>
      <dgm:spPr/>
      <dgm:t>
        <a:bodyPr/>
        <a:lstStyle/>
        <a:p>
          <a:endParaRPr lang="en-IN"/>
        </a:p>
      </dgm:t>
    </dgm:pt>
    <dgm:pt modelId="{DC83DED4-4B96-455F-9565-8C6A3F7E63BB}">
      <dgm:prSet phldrT="[Text]" custT="1"/>
      <dgm:spPr/>
      <dgm:t>
        <a:bodyPr/>
        <a:lstStyle/>
        <a:p>
          <a:pPr>
            <a:lnSpc>
              <a:spcPct val="100000"/>
            </a:lnSpc>
            <a:buFontTx/>
            <a:buNone/>
          </a:pPr>
          <a:r>
            <a:rPr lang="en-US" sz="1600" b="0" i="0" u="none" dirty="0">
              <a:latin typeface="Aptos" panose="020B0004020202020204" pitchFamily="34" charset="0"/>
            </a:rPr>
            <a:t>   CBSE is one of the most widely recognized boards in India. It is known for its structured curriculum and standardized assessments.</a:t>
          </a:r>
          <a:endParaRPr lang="en-IN" sz="1600" dirty="0">
            <a:latin typeface="Aptos" panose="020B0004020202020204" pitchFamily="34" charset="0"/>
          </a:endParaRPr>
        </a:p>
      </dgm:t>
    </dgm:pt>
    <dgm:pt modelId="{BC0E87C3-30A4-492C-A4E0-5BF761990E15}" type="parTrans" cxnId="{61B41032-6D18-4165-88D6-47012BE6E3E8}">
      <dgm:prSet/>
      <dgm:spPr/>
      <dgm:t>
        <a:bodyPr/>
        <a:lstStyle/>
        <a:p>
          <a:endParaRPr lang="en-IN"/>
        </a:p>
      </dgm:t>
    </dgm:pt>
    <dgm:pt modelId="{71C34AFE-423D-498F-8303-131F08C9A359}" type="sibTrans" cxnId="{61B41032-6D18-4165-88D6-47012BE6E3E8}">
      <dgm:prSet/>
      <dgm:spPr/>
      <dgm:t>
        <a:bodyPr/>
        <a:lstStyle/>
        <a:p>
          <a:endParaRPr lang="en-IN"/>
        </a:p>
      </dgm:t>
    </dgm:pt>
    <dgm:pt modelId="{2F79F81B-AC57-4140-A908-7A9069C98535}">
      <dgm:prSet phldrT="[Text]" custT="1"/>
      <dgm:spPr/>
      <dgm:t>
        <a:bodyPr/>
        <a:lstStyle/>
        <a:p>
          <a:r>
            <a:rPr lang="en-IN" sz="2800" b="0" i="0" u="none" dirty="0">
              <a:latin typeface="Aptos" panose="020B0004020202020204" pitchFamily="34" charset="0"/>
            </a:rPr>
            <a:t>ICSE</a:t>
          </a:r>
          <a:endParaRPr lang="en-IN" sz="2800" dirty="0">
            <a:latin typeface="Aptos" panose="020B0004020202020204" pitchFamily="34" charset="0"/>
          </a:endParaRPr>
        </a:p>
      </dgm:t>
    </dgm:pt>
    <dgm:pt modelId="{ACD7FB31-85BB-47EF-BB67-C9442DD6A1AB}" type="parTrans" cxnId="{4E0F3D86-AE9D-4433-84DA-B37DC96C54F0}">
      <dgm:prSet/>
      <dgm:spPr/>
      <dgm:t>
        <a:bodyPr/>
        <a:lstStyle/>
        <a:p>
          <a:endParaRPr lang="en-IN"/>
        </a:p>
      </dgm:t>
    </dgm:pt>
    <dgm:pt modelId="{3B98B5DE-868D-4355-B3F8-BC1FE6A33E73}" type="sibTrans" cxnId="{4E0F3D86-AE9D-4433-84DA-B37DC96C54F0}">
      <dgm:prSet/>
      <dgm:spPr/>
      <dgm:t>
        <a:bodyPr/>
        <a:lstStyle/>
        <a:p>
          <a:endParaRPr lang="en-IN"/>
        </a:p>
      </dgm:t>
    </dgm:pt>
    <dgm:pt modelId="{0DBAF99B-E377-49ED-B7C8-EEC833BD948F}">
      <dgm:prSet phldrT="[Text]" custT="1"/>
      <dgm:spPr/>
      <dgm:t>
        <a:bodyPr/>
        <a:lstStyle/>
        <a:p>
          <a:pPr>
            <a:lnSpc>
              <a:spcPct val="100000"/>
            </a:lnSpc>
            <a:buFontTx/>
            <a:buNone/>
          </a:pPr>
          <a:r>
            <a:rPr lang="en-US" sz="1600" b="0" i="0" u="none" dirty="0">
              <a:latin typeface="Aptos" panose="020B0004020202020204" pitchFamily="34" charset="0"/>
            </a:rPr>
            <a:t>    ICSE is often considered academically rigorous, with an emphasis on in-depth subject knowledge and holistic development.</a:t>
          </a:r>
          <a:endParaRPr lang="en-IN" sz="1600" dirty="0">
            <a:latin typeface="Aptos" panose="020B0004020202020204" pitchFamily="34" charset="0"/>
          </a:endParaRPr>
        </a:p>
      </dgm:t>
    </dgm:pt>
    <dgm:pt modelId="{110E53DF-4698-43DB-87C8-1472B9268E26}" type="parTrans" cxnId="{03AC5A46-D202-4CC9-AC67-DD7DDD393F8C}">
      <dgm:prSet/>
      <dgm:spPr/>
      <dgm:t>
        <a:bodyPr/>
        <a:lstStyle/>
        <a:p>
          <a:endParaRPr lang="en-IN"/>
        </a:p>
      </dgm:t>
    </dgm:pt>
    <dgm:pt modelId="{1AAF0D8B-5BD5-4711-B1B9-C7D5EC84C12D}" type="sibTrans" cxnId="{03AC5A46-D202-4CC9-AC67-DD7DDD393F8C}">
      <dgm:prSet/>
      <dgm:spPr/>
      <dgm:t>
        <a:bodyPr/>
        <a:lstStyle/>
        <a:p>
          <a:endParaRPr lang="en-IN"/>
        </a:p>
      </dgm:t>
    </dgm:pt>
    <dgm:pt modelId="{727F94E5-590B-49C0-800B-011400043551}">
      <dgm:prSet phldrT="[Text]" custT="1"/>
      <dgm:spPr/>
      <dgm:t>
        <a:bodyPr/>
        <a:lstStyle/>
        <a:p>
          <a:r>
            <a:rPr lang="en-IN" sz="2800" b="0" i="0" u="none" dirty="0">
              <a:latin typeface="Aptos" panose="020B0004020202020204" pitchFamily="34" charset="0"/>
            </a:rPr>
            <a:t>State Boards</a:t>
          </a:r>
          <a:endParaRPr lang="en-IN" sz="2800" dirty="0">
            <a:latin typeface="Aptos" panose="020B0004020202020204" pitchFamily="34" charset="0"/>
          </a:endParaRPr>
        </a:p>
      </dgm:t>
    </dgm:pt>
    <dgm:pt modelId="{795DF1F7-EF7E-4C95-8483-2774340D37F3}" type="parTrans" cxnId="{E50E0812-25B7-4DB9-ABEE-26E21371C5F6}">
      <dgm:prSet/>
      <dgm:spPr/>
      <dgm:t>
        <a:bodyPr/>
        <a:lstStyle/>
        <a:p>
          <a:endParaRPr lang="en-IN"/>
        </a:p>
      </dgm:t>
    </dgm:pt>
    <dgm:pt modelId="{F22A42F4-A18B-4097-BD24-992717BA64DD}" type="sibTrans" cxnId="{E50E0812-25B7-4DB9-ABEE-26E21371C5F6}">
      <dgm:prSet/>
      <dgm:spPr/>
      <dgm:t>
        <a:bodyPr/>
        <a:lstStyle/>
        <a:p>
          <a:endParaRPr lang="en-IN"/>
        </a:p>
      </dgm:t>
    </dgm:pt>
    <dgm:pt modelId="{196758B3-B25D-482E-B78C-F66487825713}">
      <dgm:prSet custT="1"/>
      <dgm:spPr/>
      <dgm:t>
        <a:bodyPr/>
        <a:lstStyle/>
        <a:p>
          <a:pPr>
            <a:lnSpc>
              <a:spcPct val="100000"/>
            </a:lnSpc>
            <a:buFontTx/>
            <a:buNone/>
          </a:pPr>
          <a:r>
            <a:rPr lang="en-US" sz="1600" b="0" i="0" u="none" dirty="0">
              <a:latin typeface="Aptos" panose="020B0004020202020204" pitchFamily="34" charset="0"/>
            </a:rPr>
            <a:t>    State boards have their own unique challenges and These boards can be demanding due to their regional language medium, making them tougher for non-native speakers.</a:t>
          </a:r>
          <a:endParaRPr lang="en-IN" sz="1600" dirty="0">
            <a:latin typeface="Aptos" panose="020B0004020202020204" pitchFamily="34" charset="0"/>
          </a:endParaRPr>
        </a:p>
      </dgm:t>
    </dgm:pt>
    <dgm:pt modelId="{EE936BE1-09B7-4997-B6B1-0C05EA1A22C1}" type="parTrans" cxnId="{1554A78F-FAF7-4DFC-BAFA-83397550FDD3}">
      <dgm:prSet/>
      <dgm:spPr/>
      <dgm:t>
        <a:bodyPr/>
        <a:lstStyle/>
        <a:p>
          <a:endParaRPr lang="en-IN"/>
        </a:p>
      </dgm:t>
    </dgm:pt>
    <dgm:pt modelId="{E634E75D-3922-47B7-BE07-1A42C335344E}" type="sibTrans" cxnId="{1554A78F-FAF7-4DFC-BAFA-83397550FDD3}">
      <dgm:prSet/>
      <dgm:spPr/>
      <dgm:t>
        <a:bodyPr/>
        <a:lstStyle/>
        <a:p>
          <a:endParaRPr lang="en-IN"/>
        </a:p>
      </dgm:t>
    </dgm:pt>
    <dgm:pt modelId="{49D3439F-3DE9-4720-AA30-517E22B39702}" type="pres">
      <dgm:prSet presAssocID="{ECDCC371-4783-4C8A-9627-8EF404C1A5FA}" presName="Name0" presStyleCnt="0">
        <dgm:presLayoutVars>
          <dgm:dir/>
          <dgm:animLvl val="lvl"/>
          <dgm:resizeHandles/>
        </dgm:presLayoutVars>
      </dgm:prSet>
      <dgm:spPr/>
    </dgm:pt>
    <dgm:pt modelId="{6EFA17FA-D962-4C3C-9590-95EDA3457791}" type="pres">
      <dgm:prSet presAssocID="{9D3B378F-CFB8-436B-9689-F81662CD7449}" presName="linNode" presStyleCnt="0"/>
      <dgm:spPr/>
    </dgm:pt>
    <dgm:pt modelId="{5E1E9B84-0C48-4261-80DB-2477996E991E}" type="pres">
      <dgm:prSet presAssocID="{9D3B378F-CFB8-436B-9689-F81662CD7449}" presName="parentShp" presStyleLbl="node1" presStyleIdx="0" presStyleCnt="3">
        <dgm:presLayoutVars>
          <dgm:bulletEnabled val="1"/>
        </dgm:presLayoutVars>
      </dgm:prSet>
      <dgm:spPr/>
    </dgm:pt>
    <dgm:pt modelId="{2B02C71F-B598-4485-90CF-08C8EBE6BFDD}" type="pres">
      <dgm:prSet presAssocID="{9D3B378F-CFB8-436B-9689-F81662CD7449}" presName="childShp" presStyleLbl="bgAccFollowNode1" presStyleIdx="0" presStyleCnt="3">
        <dgm:presLayoutVars>
          <dgm:bulletEnabled val="1"/>
        </dgm:presLayoutVars>
      </dgm:prSet>
      <dgm:spPr/>
    </dgm:pt>
    <dgm:pt modelId="{342C5F98-9C0D-4379-BDFD-0DD6A52CBC5D}" type="pres">
      <dgm:prSet presAssocID="{AE84DF81-0BC1-42AC-9A9D-9A87F90E06A8}" presName="spacing" presStyleCnt="0"/>
      <dgm:spPr/>
    </dgm:pt>
    <dgm:pt modelId="{AC5250BE-2C9C-47E1-8FBD-FD6239AE2C50}" type="pres">
      <dgm:prSet presAssocID="{2F79F81B-AC57-4140-A908-7A9069C98535}" presName="linNode" presStyleCnt="0"/>
      <dgm:spPr/>
    </dgm:pt>
    <dgm:pt modelId="{DA953BB1-F039-4F31-83E3-A60D389BB79D}" type="pres">
      <dgm:prSet presAssocID="{2F79F81B-AC57-4140-A908-7A9069C98535}" presName="parentShp" presStyleLbl="node1" presStyleIdx="1" presStyleCnt="3">
        <dgm:presLayoutVars>
          <dgm:bulletEnabled val="1"/>
        </dgm:presLayoutVars>
      </dgm:prSet>
      <dgm:spPr/>
    </dgm:pt>
    <dgm:pt modelId="{890E438A-AD79-446D-92E3-F183511BD802}" type="pres">
      <dgm:prSet presAssocID="{2F79F81B-AC57-4140-A908-7A9069C98535}" presName="childShp" presStyleLbl="bgAccFollowNode1" presStyleIdx="1" presStyleCnt="3">
        <dgm:presLayoutVars>
          <dgm:bulletEnabled val="1"/>
        </dgm:presLayoutVars>
      </dgm:prSet>
      <dgm:spPr/>
    </dgm:pt>
    <dgm:pt modelId="{34B1559D-727E-40C1-B469-00A1441AB583}" type="pres">
      <dgm:prSet presAssocID="{3B98B5DE-868D-4355-B3F8-BC1FE6A33E73}" presName="spacing" presStyleCnt="0"/>
      <dgm:spPr/>
    </dgm:pt>
    <dgm:pt modelId="{4CAEEB51-C682-4D23-88AD-0BF024F64B87}" type="pres">
      <dgm:prSet presAssocID="{727F94E5-590B-49C0-800B-011400043551}" presName="linNode" presStyleCnt="0"/>
      <dgm:spPr/>
    </dgm:pt>
    <dgm:pt modelId="{6D7ABCFA-21F7-489A-9CE9-E0894C11F4B6}" type="pres">
      <dgm:prSet presAssocID="{727F94E5-590B-49C0-800B-011400043551}" presName="parentShp" presStyleLbl="node1" presStyleIdx="2" presStyleCnt="3">
        <dgm:presLayoutVars>
          <dgm:bulletEnabled val="1"/>
        </dgm:presLayoutVars>
      </dgm:prSet>
      <dgm:spPr/>
    </dgm:pt>
    <dgm:pt modelId="{C7C9E777-108F-4294-B800-763F28477559}" type="pres">
      <dgm:prSet presAssocID="{727F94E5-590B-49C0-800B-011400043551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E50E0812-25B7-4DB9-ABEE-26E21371C5F6}" srcId="{ECDCC371-4783-4C8A-9627-8EF404C1A5FA}" destId="{727F94E5-590B-49C0-800B-011400043551}" srcOrd="2" destOrd="0" parTransId="{795DF1F7-EF7E-4C95-8483-2774340D37F3}" sibTransId="{F22A42F4-A18B-4097-BD24-992717BA64DD}"/>
    <dgm:cxn modelId="{61B41032-6D18-4165-88D6-47012BE6E3E8}" srcId="{9D3B378F-CFB8-436B-9689-F81662CD7449}" destId="{DC83DED4-4B96-455F-9565-8C6A3F7E63BB}" srcOrd="0" destOrd="0" parTransId="{BC0E87C3-30A4-492C-A4E0-5BF761990E15}" sibTransId="{71C34AFE-423D-498F-8303-131F08C9A359}"/>
    <dgm:cxn modelId="{03AC5A46-D202-4CC9-AC67-DD7DDD393F8C}" srcId="{2F79F81B-AC57-4140-A908-7A9069C98535}" destId="{0DBAF99B-E377-49ED-B7C8-EEC833BD948F}" srcOrd="0" destOrd="0" parTransId="{110E53DF-4698-43DB-87C8-1472B9268E26}" sibTransId="{1AAF0D8B-5BD5-4711-B1B9-C7D5EC84C12D}"/>
    <dgm:cxn modelId="{3D018370-9D85-4716-8C6E-5FF53A549AA4}" type="presOf" srcId="{ECDCC371-4783-4C8A-9627-8EF404C1A5FA}" destId="{49D3439F-3DE9-4720-AA30-517E22B39702}" srcOrd="0" destOrd="0" presId="urn:microsoft.com/office/officeart/2005/8/layout/vList6"/>
    <dgm:cxn modelId="{2D9C1C72-DD41-42D5-A8E6-A2B862B39BB1}" type="presOf" srcId="{9D3B378F-CFB8-436B-9689-F81662CD7449}" destId="{5E1E9B84-0C48-4261-80DB-2477996E991E}" srcOrd="0" destOrd="0" presId="urn:microsoft.com/office/officeart/2005/8/layout/vList6"/>
    <dgm:cxn modelId="{52CDAA76-F455-4282-9AEE-BA8BD94AE731}" srcId="{ECDCC371-4783-4C8A-9627-8EF404C1A5FA}" destId="{9D3B378F-CFB8-436B-9689-F81662CD7449}" srcOrd="0" destOrd="0" parTransId="{0D072B36-3DF7-4C39-85DC-9C8994918458}" sibTransId="{AE84DF81-0BC1-42AC-9A9D-9A87F90E06A8}"/>
    <dgm:cxn modelId="{4E0F3D86-AE9D-4433-84DA-B37DC96C54F0}" srcId="{ECDCC371-4783-4C8A-9627-8EF404C1A5FA}" destId="{2F79F81B-AC57-4140-A908-7A9069C98535}" srcOrd="1" destOrd="0" parTransId="{ACD7FB31-85BB-47EF-BB67-C9442DD6A1AB}" sibTransId="{3B98B5DE-868D-4355-B3F8-BC1FE6A33E73}"/>
    <dgm:cxn modelId="{1554A78F-FAF7-4DFC-BAFA-83397550FDD3}" srcId="{727F94E5-590B-49C0-800B-011400043551}" destId="{196758B3-B25D-482E-B78C-F66487825713}" srcOrd="0" destOrd="0" parTransId="{EE936BE1-09B7-4997-B6B1-0C05EA1A22C1}" sibTransId="{E634E75D-3922-47B7-BE07-1A42C335344E}"/>
    <dgm:cxn modelId="{E913539B-5175-4E0E-83C7-7CDEF48BF22C}" type="presOf" srcId="{196758B3-B25D-482E-B78C-F66487825713}" destId="{C7C9E777-108F-4294-B800-763F28477559}" srcOrd="0" destOrd="0" presId="urn:microsoft.com/office/officeart/2005/8/layout/vList6"/>
    <dgm:cxn modelId="{8F2974B7-918A-4125-89EE-611DAC1E754F}" type="presOf" srcId="{DC83DED4-4B96-455F-9565-8C6A3F7E63BB}" destId="{2B02C71F-B598-4485-90CF-08C8EBE6BFDD}" srcOrd="0" destOrd="0" presId="urn:microsoft.com/office/officeart/2005/8/layout/vList6"/>
    <dgm:cxn modelId="{058C1CC0-0580-4835-B91D-99131E33B37E}" type="presOf" srcId="{727F94E5-590B-49C0-800B-011400043551}" destId="{6D7ABCFA-21F7-489A-9CE9-E0894C11F4B6}" srcOrd="0" destOrd="0" presId="urn:microsoft.com/office/officeart/2005/8/layout/vList6"/>
    <dgm:cxn modelId="{7D8EA9C3-7BF3-4D86-BD38-D16E8B2625CB}" type="presOf" srcId="{2F79F81B-AC57-4140-A908-7A9069C98535}" destId="{DA953BB1-F039-4F31-83E3-A60D389BB79D}" srcOrd="0" destOrd="0" presId="urn:microsoft.com/office/officeart/2005/8/layout/vList6"/>
    <dgm:cxn modelId="{64ACA6C7-2A3C-485E-A964-136A15601C24}" type="presOf" srcId="{0DBAF99B-E377-49ED-B7C8-EEC833BD948F}" destId="{890E438A-AD79-446D-92E3-F183511BD802}" srcOrd="0" destOrd="0" presId="urn:microsoft.com/office/officeart/2005/8/layout/vList6"/>
    <dgm:cxn modelId="{5552A14C-995A-4D43-B6CB-727D1EB04011}" type="presParOf" srcId="{49D3439F-3DE9-4720-AA30-517E22B39702}" destId="{6EFA17FA-D962-4C3C-9590-95EDA3457791}" srcOrd="0" destOrd="0" presId="urn:microsoft.com/office/officeart/2005/8/layout/vList6"/>
    <dgm:cxn modelId="{A9D06D9E-21F8-4BA6-90F7-56B06EEB8860}" type="presParOf" srcId="{6EFA17FA-D962-4C3C-9590-95EDA3457791}" destId="{5E1E9B84-0C48-4261-80DB-2477996E991E}" srcOrd="0" destOrd="0" presId="urn:microsoft.com/office/officeart/2005/8/layout/vList6"/>
    <dgm:cxn modelId="{85D908B6-4FAF-427C-B5F3-2F2099F81963}" type="presParOf" srcId="{6EFA17FA-D962-4C3C-9590-95EDA3457791}" destId="{2B02C71F-B598-4485-90CF-08C8EBE6BFDD}" srcOrd="1" destOrd="0" presId="urn:microsoft.com/office/officeart/2005/8/layout/vList6"/>
    <dgm:cxn modelId="{7355C359-4579-4B12-84AD-B6F2ACCCA187}" type="presParOf" srcId="{49D3439F-3DE9-4720-AA30-517E22B39702}" destId="{342C5F98-9C0D-4379-BDFD-0DD6A52CBC5D}" srcOrd="1" destOrd="0" presId="urn:microsoft.com/office/officeart/2005/8/layout/vList6"/>
    <dgm:cxn modelId="{39CA2994-CBA1-4775-85C3-F6240E1CFDA1}" type="presParOf" srcId="{49D3439F-3DE9-4720-AA30-517E22B39702}" destId="{AC5250BE-2C9C-47E1-8FBD-FD6239AE2C50}" srcOrd="2" destOrd="0" presId="urn:microsoft.com/office/officeart/2005/8/layout/vList6"/>
    <dgm:cxn modelId="{3C199362-4848-4D52-A048-00720040FA73}" type="presParOf" srcId="{AC5250BE-2C9C-47E1-8FBD-FD6239AE2C50}" destId="{DA953BB1-F039-4F31-83E3-A60D389BB79D}" srcOrd="0" destOrd="0" presId="urn:microsoft.com/office/officeart/2005/8/layout/vList6"/>
    <dgm:cxn modelId="{90886E25-474B-4153-8A3E-ABE214579C02}" type="presParOf" srcId="{AC5250BE-2C9C-47E1-8FBD-FD6239AE2C50}" destId="{890E438A-AD79-446D-92E3-F183511BD802}" srcOrd="1" destOrd="0" presId="urn:microsoft.com/office/officeart/2005/8/layout/vList6"/>
    <dgm:cxn modelId="{EFEE5884-076A-4EB7-991D-9C1742C61E7C}" type="presParOf" srcId="{49D3439F-3DE9-4720-AA30-517E22B39702}" destId="{34B1559D-727E-40C1-B469-00A1441AB583}" srcOrd="3" destOrd="0" presId="urn:microsoft.com/office/officeart/2005/8/layout/vList6"/>
    <dgm:cxn modelId="{171652E9-F82F-4B60-9A06-3B5212677338}" type="presParOf" srcId="{49D3439F-3DE9-4720-AA30-517E22B39702}" destId="{4CAEEB51-C682-4D23-88AD-0BF024F64B87}" srcOrd="4" destOrd="0" presId="urn:microsoft.com/office/officeart/2005/8/layout/vList6"/>
    <dgm:cxn modelId="{8CB4755E-65DF-4C82-B216-36028C2BD0E5}" type="presParOf" srcId="{4CAEEB51-C682-4D23-88AD-0BF024F64B87}" destId="{6D7ABCFA-21F7-489A-9CE9-E0894C11F4B6}" srcOrd="0" destOrd="0" presId="urn:microsoft.com/office/officeart/2005/8/layout/vList6"/>
    <dgm:cxn modelId="{754CB8D0-D628-4B6E-8CDD-777DF836FDBB}" type="presParOf" srcId="{4CAEEB51-C682-4D23-88AD-0BF024F64B87}" destId="{C7C9E777-108F-4294-B800-763F2847755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E9AF2-31A3-43C6-B7AD-75273D2C9802}">
      <dsp:nvSpPr>
        <dsp:cNvPr id="0" name=""/>
        <dsp:cNvSpPr/>
      </dsp:nvSpPr>
      <dsp:spPr>
        <a:xfrm>
          <a:off x="-4486967" y="-688085"/>
          <a:ext cx="5345270" cy="5345270"/>
        </a:xfrm>
        <a:prstGeom prst="blockArc">
          <a:avLst>
            <a:gd name="adj1" fmla="val 18900000"/>
            <a:gd name="adj2" fmla="val 2700000"/>
            <a:gd name="adj3" fmla="val 404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76DE1-68C1-4661-B613-6B32BECC624D}">
      <dsp:nvSpPr>
        <dsp:cNvPr id="0" name=""/>
        <dsp:cNvSpPr/>
      </dsp:nvSpPr>
      <dsp:spPr>
        <a:xfrm>
          <a:off x="449594" y="305144"/>
          <a:ext cx="5298192" cy="6106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466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Central Board of Secondary Education (CBSE)</a:t>
          </a:r>
          <a:endParaRPr lang="en-IN" sz="1800" kern="1200" dirty="0"/>
        </a:p>
      </dsp:txBody>
      <dsp:txXfrm>
        <a:off x="449594" y="305144"/>
        <a:ext cx="5298192" cy="610606"/>
      </dsp:txXfrm>
    </dsp:sp>
    <dsp:sp modelId="{B9B10251-D4D5-46B8-A8BD-74F690756859}">
      <dsp:nvSpPr>
        <dsp:cNvPr id="0" name=""/>
        <dsp:cNvSpPr/>
      </dsp:nvSpPr>
      <dsp:spPr>
        <a:xfrm>
          <a:off x="67965" y="228818"/>
          <a:ext cx="763257" cy="763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22F521-34A6-404F-9B55-B9EBC705BF4C}">
      <dsp:nvSpPr>
        <dsp:cNvPr id="0" name=""/>
        <dsp:cNvSpPr/>
      </dsp:nvSpPr>
      <dsp:spPr>
        <a:xfrm>
          <a:off x="799668" y="1221212"/>
          <a:ext cx="4948117" cy="6106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466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Indian Certificate of Secondary Education (ICSE)</a:t>
          </a:r>
          <a:endParaRPr lang="en-IN" sz="1800" kern="1200" dirty="0"/>
        </a:p>
      </dsp:txBody>
      <dsp:txXfrm>
        <a:off x="799668" y="1221212"/>
        <a:ext cx="4948117" cy="610606"/>
      </dsp:txXfrm>
    </dsp:sp>
    <dsp:sp modelId="{6A60C897-D9A8-434A-8EB1-B57D3B71152C}">
      <dsp:nvSpPr>
        <dsp:cNvPr id="0" name=""/>
        <dsp:cNvSpPr/>
      </dsp:nvSpPr>
      <dsp:spPr>
        <a:xfrm>
          <a:off x="418039" y="1144886"/>
          <a:ext cx="763257" cy="763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CAF1B-B386-4350-88FF-A2B6BABADCCF}">
      <dsp:nvSpPr>
        <dsp:cNvPr id="0" name=""/>
        <dsp:cNvSpPr/>
      </dsp:nvSpPr>
      <dsp:spPr>
        <a:xfrm>
          <a:off x="799668" y="2137280"/>
          <a:ext cx="4948117" cy="6106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466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0" i="0" u="none" kern="1200" dirty="0"/>
            <a:t>National Institute of Open Schooling (NIOS)</a:t>
          </a:r>
          <a:endParaRPr lang="en-IN" sz="1800" kern="1200" dirty="0"/>
        </a:p>
      </dsp:txBody>
      <dsp:txXfrm>
        <a:off x="799668" y="2137280"/>
        <a:ext cx="4948117" cy="610606"/>
      </dsp:txXfrm>
    </dsp:sp>
    <dsp:sp modelId="{2214FDAE-C3B1-4DE5-A2F0-C74FF7585FE4}">
      <dsp:nvSpPr>
        <dsp:cNvPr id="0" name=""/>
        <dsp:cNvSpPr/>
      </dsp:nvSpPr>
      <dsp:spPr>
        <a:xfrm>
          <a:off x="418039" y="2060955"/>
          <a:ext cx="763257" cy="763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8A589F-F7FA-44CE-BB09-EE596C3F5970}">
      <dsp:nvSpPr>
        <dsp:cNvPr id="0" name=""/>
        <dsp:cNvSpPr/>
      </dsp:nvSpPr>
      <dsp:spPr>
        <a:xfrm>
          <a:off x="449594" y="3053349"/>
          <a:ext cx="5298192" cy="6106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466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Council for the Indian School Certificate Examinations (CISCE)</a:t>
          </a:r>
          <a:endParaRPr lang="en-IN" sz="1800" kern="1200" dirty="0"/>
        </a:p>
      </dsp:txBody>
      <dsp:txXfrm>
        <a:off x="449594" y="3053349"/>
        <a:ext cx="5298192" cy="610606"/>
      </dsp:txXfrm>
    </dsp:sp>
    <dsp:sp modelId="{7DE72E53-8C5F-40AE-BDDF-4153EA4C2006}">
      <dsp:nvSpPr>
        <dsp:cNvPr id="0" name=""/>
        <dsp:cNvSpPr/>
      </dsp:nvSpPr>
      <dsp:spPr>
        <a:xfrm>
          <a:off x="67965" y="2977023"/>
          <a:ext cx="763257" cy="763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E9AF2-31A3-43C6-B7AD-75273D2C9802}">
      <dsp:nvSpPr>
        <dsp:cNvPr id="0" name=""/>
        <dsp:cNvSpPr/>
      </dsp:nvSpPr>
      <dsp:spPr>
        <a:xfrm>
          <a:off x="-4618075" y="-708017"/>
          <a:ext cx="5501017" cy="5501017"/>
        </a:xfrm>
        <a:prstGeom prst="blockArc">
          <a:avLst>
            <a:gd name="adj1" fmla="val 18900000"/>
            <a:gd name="adj2" fmla="val 2700000"/>
            <a:gd name="adj3" fmla="val 393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76DE1-68C1-4661-B613-6B32BECC624D}">
      <dsp:nvSpPr>
        <dsp:cNvPr id="0" name=""/>
        <dsp:cNvSpPr/>
      </dsp:nvSpPr>
      <dsp:spPr>
        <a:xfrm>
          <a:off x="462457" y="314053"/>
          <a:ext cx="5424364" cy="628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81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National Council of Educational Research and Training (NCERT)</a:t>
          </a:r>
          <a:endParaRPr lang="en-IN" sz="1800" kern="1200" dirty="0"/>
        </a:p>
      </dsp:txBody>
      <dsp:txXfrm>
        <a:off x="462457" y="314053"/>
        <a:ext cx="5424364" cy="628433"/>
      </dsp:txXfrm>
    </dsp:sp>
    <dsp:sp modelId="{B9B10251-D4D5-46B8-A8BD-74F690756859}">
      <dsp:nvSpPr>
        <dsp:cNvPr id="0" name=""/>
        <dsp:cNvSpPr/>
      </dsp:nvSpPr>
      <dsp:spPr>
        <a:xfrm>
          <a:off x="69686" y="235499"/>
          <a:ext cx="785542" cy="785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22F521-34A6-404F-9B55-B9EBC705BF4C}">
      <dsp:nvSpPr>
        <dsp:cNvPr id="0" name=""/>
        <dsp:cNvSpPr/>
      </dsp:nvSpPr>
      <dsp:spPr>
        <a:xfrm>
          <a:off x="822753" y="1256867"/>
          <a:ext cx="5064068" cy="628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81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National Board of Examinations (NBE)</a:t>
          </a:r>
          <a:endParaRPr lang="en-IN" sz="1800" kern="1200" dirty="0"/>
        </a:p>
      </dsp:txBody>
      <dsp:txXfrm>
        <a:off x="822753" y="1256867"/>
        <a:ext cx="5064068" cy="628433"/>
      </dsp:txXfrm>
    </dsp:sp>
    <dsp:sp modelId="{6A60C897-D9A8-434A-8EB1-B57D3B71152C}">
      <dsp:nvSpPr>
        <dsp:cNvPr id="0" name=""/>
        <dsp:cNvSpPr/>
      </dsp:nvSpPr>
      <dsp:spPr>
        <a:xfrm>
          <a:off x="429982" y="1178313"/>
          <a:ext cx="785542" cy="785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CAF1B-B386-4350-88FF-A2B6BABADCCF}">
      <dsp:nvSpPr>
        <dsp:cNvPr id="0" name=""/>
        <dsp:cNvSpPr/>
      </dsp:nvSpPr>
      <dsp:spPr>
        <a:xfrm>
          <a:off x="822753" y="2199681"/>
          <a:ext cx="5064068" cy="628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81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National Council for Vocational Training (NCVT)</a:t>
          </a:r>
          <a:endParaRPr lang="en-IN" sz="1800" kern="1200" dirty="0"/>
        </a:p>
      </dsp:txBody>
      <dsp:txXfrm>
        <a:off x="822753" y="2199681"/>
        <a:ext cx="5064068" cy="628433"/>
      </dsp:txXfrm>
    </dsp:sp>
    <dsp:sp modelId="{2214FDAE-C3B1-4DE5-A2F0-C74FF7585FE4}">
      <dsp:nvSpPr>
        <dsp:cNvPr id="0" name=""/>
        <dsp:cNvSpPr/>
      </dsp:nvSpPr>
      <dsp:spPr>
        <a:xfrm>
          <a:off x="429982" y="2121127"/>
          <a:ext cx="785542" cy="785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8A589F-F7FA-44CE-BB09-EE596C3F5970}">
      <dsp:nvSpPr>
        <dsp:cNvPr id="0" name=""/>
        <dsp:cNvSpPr/>
      </dsp:nvSpPr>
      <dsp:spPr>
        <a:xfrm>
          <a:off x="462457" y="3142495"/>
          <a:ext cx="5424364" cy="628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81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National Council for Teacher Education (NCTE)</a:t>
          </a:r>
          <a:endParaRPr lang="en-IN" sz="1800" kern="1200" dirty="0"/>
        </a:p>
      </dsp:txBody>
      <dsp:txXfrm>
        <a:off x="462457" y="3142495"/>
        <a:ext cx="5424364" cy="628433"/>
      </dsp:txXfrm>
    </dsp:sp>
    <dsp:sp modelId="{7DE72E53-8C5F-40AE-BDDF-4153EA4C2006}">
      <dsp:nvSpPr>
        <dsp:cNvPr id="0" name=""/>
        <dsp:cNvSpPr/>
      </dsp:nvSpPr>
      <dsp:spPr>
        <a:xfrm>
          <a:off x="69686" y="3063941"/>
          <a:ext cx="785542" cy="785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E9AF2-31A3-43C6-B7AD-75273D2C9802}">
      <dsp:nvSpPr>
        <dsp:cNvPr id="0" name=""/>
        <dsp:cNvSpPr/>
      </dsp:nvSpPr>
      <dsp:spPr>
        <a:xfrm>
          <a:off x="-4486967" y="-688085"/>
          <a:ext cx="5345270" cy="5345270"/>
        </a:xfrm>
        <a:prstGeom prst="blockArc">
          <a:avLst>
            <a:gd name="adj1" fmla="val 18900000"/>
            <a:gd name="adj2" fmla="val 2700000"/>
            <a:gd name="adj3" fmla="val 404"/>
          </a:avLst>
        </a:prstGeom>
        <a:noFill/>
        <a:ln w="15875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613C00-271F-4C4D-9288-B2C3D9E27591}">
      <dsp:nvSpPr>
        <dsp:cNvPr id="0" name=""/>
        <dsp:cNvSpPr/>
      </dsp:nvSpPr>
      <dsp:spPr>
        <a:xfrm>
          <a:off x="449594" y="305144"/>
          <a:ext cx="5298192" cy="61060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4669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kern="1200" dirty="0"/>
            <a:t>Maharashtra State Board of Secondary and Higher Secondary Education (MSBSHSE)</a:t>
          </a:r>
          <a:endParaRPr lang="en-IN" sz="1700" kern="1200" dirty="0"/>
        </a:p>
      </dsp:txBody>
      <dsp:txXfrm>
        <a:off x="449594" y="305144"/>
        <a:ext cx="5298192" cy="610606"/>
      </dsp:txXfrm>
    </dsp:sp>
    <dsp:sp modelId="{6A60C897-D9A8-434A-8EB1-B57D3B71152C}">
      <dsp:nvSpPr>
        <dsp:cNvPr id="0" name=""/>
        <dsp:cNvSpPr/>
      </dsp:nvSpPr>
      <dsp:spPr>
        <a:xfrm>
          <a:off x="67965" y="228818"/>
          <a:ext cx="763257" cy="763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3E72E-C139-47BD-8694-5C5F2C896364}">
      <dsp:nvSpPr>
        <dsp:cNvPr id="0" name=""/>
        <dsp:cNvSpPr/>
      </dsp:nvSpPr>
      <dsp:spPr>
        <a:xfrm>
          <a:off x="799668" y="1221212"/>
          <a:ext cx="4948117" cy="61060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4669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kern="1200" dirty="0"/>
            <a:t>Board of Secondary Education, Rajasthan (RBSE)</a:t>
          </a:r>
          <a:endParaRPr lang="en-IN" sz="1700" kern="1200" dirty="0"/>
        </a:p>
      </dsp:txBody>
      <dsp:txXfrm>
        <a:off x="799668" y="1221212"/>
        <a:ext cx="4948117" cy="610606"/>
      </dsp:txXfrm>
    </dsp:sp>
    <dsp:sp modelId="{2214FDAE-C3B1-4DE5-A2F0-C74FF7585FE4}">
      <dsp:nvSpPr>
        <dsp:cNvPr id="0" name=""/>
        <dsp:cNvSpPr/>
      </dsp:nvSpPr>
      <dsp:spPr>
        <a:xfrm>
          <a:off x="418039" y="1144886"/>
          <a:ext cx="763257" cy="763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0097B8-706E-46AF-AEC4-BB8F4986CDE6}">
      <dsp:nvSpPr>
        <dsp:cNvPr id="0" name=""/>
        <dsp:cNvSpPr/>
      </dsp:nvSpPr>
      <dsp:spPr>
        <a:xfrm>
          <a:off x="799668" y="2137280"/>
          <a:ext cx="4948117" cy="61060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4669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kern="1200" dirty="0"/>
            <a:t>Karnataka Secondary Education Examination Board (KSEEB)</a:t>
          </a:r>
          <a:endParaRPr lang="en-IN" sz="1700" kern="1200" dirty="0"/>
        </a:p>
      </dsp:txBody>
      <dsp:txXfrm>
        <a:off x="799668" y="2137280"/>
        <a:ext cx="4948117" cy="610606"/>
      </dsp:txXfrm>
    </dsp:sp>
    <dsp:sp modelId="{7DE72E53-8C5F-40AE-BDDF-4153EA4C2006}">
      <dsp:nvSpPr>
        <dsp:cNvPr id="0" name=""/>
        <dsp:cNvSpPr/>
      </dsp:nvSpPr>
      <dsp:spPr>
        <a:xfrm>
          <a:off x="418039" y="2060955"/>
          <a:ext cx="763257" cy="763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937E5-1D9A-4BA7-B1A3-00713F8C46F1}">
      <dsp:nvSpPr>
        <dsp:cNvPr id="0" name=""/>
        <dsp:cNvSpPr/>
      </dsp:nvSpPr>
      <dsp:spPr>
        <a:xfrm>
          <a:off x="449594" y="3053349"/>
          <a:ext cx="5298192" cy="61060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4669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kern="1200" dirty="0"/>
            <a:t>West Bengal Board of Secondary Education (WBBSE)</a:t>
          </a:r>
          <a:endParaRPr lang="en-IN" sz="1700" kern="1200" dirty="0"/>
        </a:p>
      </dsp:txBody>
      <dsp:txXfrm>
        <a:off x="449594" y="3053349"/>
        <a:ext cx="5298192" cy="610606"/>
      </dsp:txXfrm>
    </dsp:sp>
    <dsp:sp modelId="{A9431F8D-C0B0-4CCA-B90F-58C0D20C1D90}">
      <dsp:nvSpPr>
        <dsp:cNvPr id="0" name=""/>
        <dsp:cNvSpPr/>
      </dsp:nvSpPr>
      <dsp:spPr>
        <a:xfrm>
          <a:off x="67965" y="2977023"/>
          <a:ext cx="763257" cy="763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E9AF2-31A3-43C6-B7AD-75273D2C9802}">
      <dsp:nvSpPr>
        <dsp:cNvPr id="0" name=""/>
        <dsp:cNvSpPr/>
      </dsp:nvSpPr>
      <dsp:spPr>
        <a:xfrm>
          <a:off x="-4618075" y="-708017"/>
          <a:ext cx="5501017" cy="5501017"/>
        </a:xfrm>
        <a:prstGeom prst="blockArc">
          <a:avLst>
            <a:gd name="adj1" fmla="val 18900000"/>
            <a:gd name="adj2" fmla="val 2700000"/>
            <a:gd name="adj3" fmla="val 393"/>
          </a:avLst>
        </a:prstGeom>
        <a:noFill/>
        <a:ln w="15875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76DE1-68C1-4661-B613-6B32BECC624D}">
      <dsp:nvSpPr>
        <dsp:cNvPr id="0" name=""/>
        <dsp:cNvSpPr/>
      </dsp:nvSpPr>
      <dsp:spPr>
        <a:xfrm>
          <a:off x="462457" y="314053"/>
          <a:ext cx="5424364" cy="628433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81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Tamil Nadu State Board of School Examination (TNBSE)</a:t>
          </a:r>
          <a:endParaRPr lang="en-IN" sz="1800" kern="1200" dirty="0"/>
        </a:p>
      </dsp:txBody>
      <dsp:txXfrm>
        <a:off x="462457" y="314053"/>
        <a:ext cx="5424364" cy="628433"/>
      </dsp:txXfrm>
    </dsp:sp>
    <dsp:sp modelId="{B9B10251-D4D5-46B8-A8BD-74F690756859}">
      <dsp:nvSpPr>
        <dsp:cNvPr id="0" name=""/>
        <dsp:cNvSpPr/>
      </dsp:nvSpPr>
      <dsp:spPr>
        <a:xfrm>
          <a:off x="69686" y="235499"/>
          <a:ext cx="785542" cy="785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22F521-34A6-404F-9B55-B9EBC705BF4C}">
      <dsp:nvSpPr>
        <dsp:cNvPr id="0" name=""/>
        <dsp:cNvSpPr/>
      </dsp:nvSpPr>
      <dsp:spPr>
        <a:xfrm>
          <a:off x="822753" y="1256867"/>
          <a:ext cx="5064068" cy="628433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81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Telangana State Board of Intermediate Education (TSBIE)</a:t>
          </a:r>
          <a:endParaRPr lang="en-IN" sz="1800" kern="1200" dirty="0"/>
        </a:p>
      </dsp:txBody>
      <dsp:txXfrm>
        <a:off x="822753" y="1256867"/>
        <a:ext cx="5064068" cy="628433"/>
      </dsp:txXfrm>
    </dsp:sp>
    <dsp:sp modelId="{6A60C897-D9A8-434A-8EB1-B57D3B71152C}">
      <dsp:nvSpPr>
        <dsp:cNvPr id="0" name=""/>
        <dsp:cNvSpPr/>
      </dsp:nvSpPr>
      <dsp:spPr>
        <a:xfrm>
          <a:off x="429982" y="1178313"/>
          <a:ext cx="785542" cy="785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CAF1B-B386-4350-88FF-A2B6BABADCCF}">
      <dsp:nvSpPr>
        <dsp:cNvPr id="0" name=""/>
        <dsp:cNvSpPr/>
      </dsp:nvSpPr>
      <dsp:spPr>
        <a:xfrm>
          <a:off x="822753" y="2199681"/>
          <a:ext cx="5064068" cy="628433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81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Gujarat Secondary and Higher Secondary Education Board (GSHSEB)</a:t>
          </a:r>
          <a:endParaRPr lang="en-IN" sz="1800" kern="1200" dirty="0"/>
        </a:p>
      </dsp:txBody>
      <dsp:txXfrm>
        <a:off x="822753" y="2199681"/>
        <a:ext cx="5064068" cy="628433"/>
      </dsp:txXfrm>
    </dsp:sp>
    <dsp:sp modelId="{2214FDAE-C3B1-4DE5-A2F0-C74FF7585FE4}">
      <dsp:nvSpPr>
        <dsp:cNvPr id="0" name=""/>
        <dsp:cNvSpPr/>
      </dsp:nvSpPr>
      <dsp:spPr>
        <a:xfrm>
          <a:off x="429982" y="2121127"/>
          <a:ext cx="785542" cy="785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8A589F-F7FA-44CE-BB09-EE596C3F5970}">
      <dsp:nvSpPr>
        <dsp:cNvPr id="0" name=""/>
        <dsp:cNvSpPr/>
      </dsp:nvSpPr>
      <dsp:spPr>
        <a:xfrm>
          <a:off x="462457" y="3142495"/>
          <a:ext cx="5424364" cy="628433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81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Punjab School Education Board (PSEB)</a:t>
          </a:r>
          <a:endParaRPr lang="en-IN" sz="1800" kern="1200" dirty="0"/>
        </a:p>
      </dsp:txBody>
      <dsp:txXfrm>
        <a:off x="462457" y="3142495"/>
        <a:ext cx="5424364" cy="628433"/>
      </dsp:txXfrm>
    </dsp:sp>
    <dsp:sp modelId="{7DE72E53-8C5F-40AE-BDDF-4153EA4C2006}">
      <dsp:nvSpPr>
        <dsp:cNvPr id="0" name=""/>
        <dsp:cNvSpPr/>
      </dsp:nvSpPr>
      <dsp:spPr>
        <a:xfrm>
          <a:off x="69686" y="3063941"/>
          <a:ext cx="785542" cy="785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02C71F-B598-4485-90CF-08C8EBE6BFDD}">
      <dsp:nvSpPr>
        <dsp:cNvPr id="0" name=""/>
        <dsp:cNvSpPr/>
      </dsp:nvSpPr>
      <dsp:spPr>
        <a:xfrm>
          <a:off x="4528392" y="0"/>
          <a:ext cx="6792588" cy="134030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0" i="0" u="none" kern="1200" dirty="0">
              <a:latin typeface="Aptos" panose="020B0004020202020204" pitchFamily="34" charset="0"/>
            </a:rPr>
            <a:t>   CBSE is one of the most widely recognized boards in India. It is known for its structured curriculum and standardized assessments.</a:t>
          </a:r>
          <a:endParaRPr lang="en-IN" sz="1600" kern="1200" dirty="0">
            <a:latin typeface="Aptos" panose="020B0004020202020204" pitchFamily="34" charset="0"/>
          </a:endParaRPr>
        </a:p>
      </dsp:txBody>
      <dsp:txXfrm>
        <a:off x="4528392" y="167538"/>
        <a:ext cx="6289973" cy="1005231"/>
      </dsp:txXfrm>
    </dsp:sp>
    <dsp:sp modelId="{5E1E9B84-0C48-4261-80DB-2477996E991E}">
      <dsp:nvSpPr>
        <dsp:cNvPr id="0" name=""/>
        <dsp:cNvSpPr/>
      </dsp:nvSpPr>
      <dsp:spPr>
        <a:xfrm>
          <a:off x="0" y="0"/>
          <a:ext cx="4528392" cy="13403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>
              <a:latin typeface="Aptos" panose="020B0004020202020204" pitchFamily="34" charset="0"/>
            </a:rPr>
            <a:t>CBSE</a:t>
          </a:r>
          <a:endParaRPr lang="en-IN" sz="2800" kern="1200" dirty="0">
            <a:latin typeface="Aptos" panose="020B0004020202020204" pitchFamily="34" charset="0"/>
          </a:endParaRPr>
        </a:p>
      </dsp:txBody>
      <dsp:txXfrm>
        <a:off x="65428" y="65428"/>
        <a:ext cx="4397536" cy="1209451"/>
      </dsp:txXfrm>
    </dsp:sp>
    <dsp:sp modelId="{890E438A-AD79-446D-92E3-F183511BD802}">
      <dsp:nvSpPr>
        <dsp:cNvPr id="0" name=""/>
        <dsp:cNvSpPr/>
      </dsp:nvSpPr>
      <dsp:spPr>
        <a:xfrm>
          <a:off x="4528392" y="1474338"/>
          <a:ext cx="6792588" cy="134030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0" i="0" u="none" kern="1200" dirty="0">
              <a:latin typeface="Aptos" panose="020B0004020202020204" pitchFamily="34" charset="0"/>
            </a:rPr>
            <a:t>    ICSE is often considered academically rigorous, with an emphasis on in-depth subject knowledge and holistic development.</a:t>
          </a:r>
          <a:endParaRPr lang="en-IN" sz="1600" kern="1200" dirty="0">
            <a:latin typeface="Aptos" panose="020B0004020202020204" pitchFamily="34" charset="0"/>
          </a:endParaRPr>
        </a:p>
      </dsp:txBody>
      <dsp:txXfrm>
        <a:off x="4528392" y="1641876"/>
        <a:ext cx="6289973" cy="1005231"/>
      </dsp:txXfrm>
    </dsp:sp>
    <dsp:sp modelId="{DA953BB1-F039-4F31-83E3-A60D389BB79D}">
      <dsp:nvSpPr>
        <dsp:cNvPr id="0" name=""/>
        <dsp:cNvSpPr/>
      </dsp:nvSpPr>
      <dsp:spPr>
        <a:xfrm>
          <a:off x="0" y="1474338"/>
          <a:ext cx="4528392" cy="13403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>
              <a:latin typeface="Aptos" panose="020B0004020202020204" pitchFamily="34" charset="0"/>
            </a:rPr>
            <a:t>ICSE</a:t>
          </a:r>
          <a:endParaRPr lang="en-IN" sz="2800" kern="1200" dirty="0">
            <a:latin typeface="Aptos" panose="020B0004020202020204" pitchFamily="34" charset="0"/>
          </a:endParaRPr>
        </a:p>
      </dsp:txBody>
      <dsp:txXfrm>
        <a:off x="65428" y="1539766"/>
        <a:ext cx="4397536" cy="1209451"/>
      </dsp:txXfrm>
    </dsp:sp>
    <dsp:sp modelId="{C7C9E777-108F-4294-B800-763F28477559}">
      <dsp:nvSpPr>
        <dsp:cNvPr id="0" name=""/>
        <dsp:cNvSpPr/>
      </dsp:nvSpPr>
      <dsp:spPr>
        <a:xfrm>
          <a:off x="4528392" y="2948676"/>
          <a:ext cx="6792588" cy="134030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0" i="0" u="none" kern="1200" dirty="0">
              <a:latin typeface="Aptos" panose="020B0004020202020204" pitchFamily="34" charset="0"/>
            </a:rPr>
            <a:t>    State boards have their own unique challenges and These boards can be demanding due to their regional language medium, making them tougher for non-native speakers.</a:t>
          </a:r>
          <a:endParaRPr lang="en-IN" sz="1600" kern="1200" dirty="0">
            <a:latin typeface="Aptos" panose="020B0004020202020204" pitchFamily="34" charset="0"/>
          </a:endParaRPr>
        </a:p>
      </dsp:txBody>
      <dsp:txXfrm>
        <a:off x="4528392" y="3116214"/>
        <a:ext cx="6289973" cy="1005231"/>
      </dsp:txXfrm>
    </dsp:sp>
    <dsp:sp modelId="{6D7ABCFA-21F7-489A-9CE9-E0894C11F4B6}">
      <dsp:nvSpPr>
        <dsp:cNvPr id="0" name=""/>
        <dsp:cNvSpPr/>
      </dsp:nvSpPr>
      <dsp:spPr>
        <a:xfrm>
          <a:off x="0" y="2948676"/>
          <a:ext cx="4528392" cy="13403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0" i="0" u="none" kern="1200" dirty="0">
              <a:latin typeface="Aptos" panose="020B0004020202020204" pitchFamily="34" charset="0"/>
            </a:rPr>
            <a:t>State Boards</a:t>
          </a:r>
          <a:endParaRPr lang="en-IN" sz="2800" kern="1200" dirty="0">
            <a:latin typeface="Aptos" panose="020B0004020202020204" pitchFamily="34" charset="0"/>
          </a:endParaRPr>
        </a:p>
      </dsp:txBody>
      <dsp:txXfrm>
        <a:off x="65428" y="3014104"/>
        <a:ext cx="4397536" cy="1209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04AB4-4F6C-AA6F-8151-12DB41FED8FF}"/>
              </a:ext>
            </a:extLst>
          </p:cNvPr>
          <p:cNvSpPr txBox="1">
            <a:spLocks/>
          </p:cNvSpPr>
          <p:nvPr/>
        </p:nvSpPr>
        <p:spPr>
          <a:xfrm>
            <a:off x="6711994" y="1899227"/>
            <a:ext cx="4999018" cy="305954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IN" sz="4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Toughest Board In India</a:t>
            </a:r>
            <a:endParaRPr lang="en-IN" sz="48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D8BAB3-1423-035B-08B2-73EF81BF132D}"/>
              </a:ext>
            </a:extLst>
          </p:cNvPr>
          <p:cNvSpPr/>
          <p:nvPr/>
        </p:nvSpPr>
        <p:spPr>
          <a:xfrm>
            <a:off x="0" y="3346"/>
            <a:ext cx="12192000" cy="7599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AEFF2-A075-4E95-0DD3-41787A80D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9616"/>
            <a:ext cx="2044037" cy="4373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5C43CC-CF60-C9B7-25E8-EB5F061D59CE}"/>
              </a:ext>
            </a:extLst>
          </p:cNvPr>
          <p:cNvSpPr txBox="1"/>
          <p:nvPr/>
        </p:nvSpPr>
        <p:spPr>
          <a:xfrm>
            <a:off x="9380991" y="5684704"/>
            <a:ext cx="2811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</p:txBody>
      </p:sp>
      <p:pic>
        <p:nvPicPr>
          <p:cNvPr id="1028" name="Picture 4" descr="Different Education Boards In India | RitiRiwaz">
            <a:extLst>
              <a:ext uri="{FF2B5EF4-FFF2-40B4-BE49-F238E27FC236}">
                <a16:creationId xmlns:a16="http://schemas.microsoft.com/office/drawing/2014/main" id="{067A6C94-1E14-F79E-A2A3-8A10B3EF9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99" y="1208085"/>
            <a:ext cx="5866567" cy="444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6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01761B-D99D-95A6-228B-489012AB571B}"/>
              </a:ext>
            </a:extLst>
          </p:cNvPr>
          <p:cNvSpPr txBox="1"/>
          <p:nvPr/>
        </p:nvSpPr>
        <p:spPr>
          <a:xfrm>
            <a:off x="2226749" y="1028452"/>
            <a:ext cx="74311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National Level Boards in India</a:t>
            </a:r>
            <a:endParaRPr lang="en-IN" sz="3600" b="1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7B6F1D-8625-64DB-F1BD-522E1992B4D6}"/>
              </a:ext>
            </a:extLst>
          </p:cNvPr>
          <p:cNvSpPr/>
          <p:nvPr/>
        </p:nvSpPr>
        <p:spPr>
          <a:xfrm>
            <a:off x="0" y="3346"/>
            <a:ext cx="12192000" cy="7599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3AC048-11B8-43AD-0AC3-FF8ABCA08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9616"/>
            <a:ext cx="2044037" cy="43732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735F9A1-2B1F-9AA2-BF70-C33ABB4843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537935"/>
              </p:ext>
            </p:extLst>
          </p:nvPr>
        </p:nvGraphicFramePr>
        <p:xfrm>
          <a:off x="140868" y="1980044"/>
          <a:ext cx="5801474" cy="396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12A91FD-9500-3314-7A8B-FFDAA9BEC8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5427500"/>
              </p:ext>
            </p:extLst>
          </p:nvPr>
        </p:nvGraphicFramePr>
        <p:xfrm>
          <a:off x="6108792" y="1980044"/>
          <a:ext cx="5942340" cy="408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595047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01761B-D99D-95A6-228B-489012AB571B}"/>
              </a:ext>
            </a:extLst>
          </p:cNvPr>
          <p:cNvSpPr txBox="1"/>
          <p:nvPr/>
        </p:nvSpPr>
        <p:spPr>
          <a:xfrm>
            <a:off x="2226749" y="1028452"/>
            <a:ext cx="74311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u="sng" dirty="0">
                <a:solidFill>
                  <a:srgbClr val="000000"/>
                </a:solidFill>
                <a:latin typeface="Arial" panose="020B0604020202020204" pitchFamily="34" charset="0"/>
              </a:rPr>
              <a:t>State</a:t>
            </a:r>
            <a:r>
              <a:rPr lang="en-IN" sz="36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Level Boards in India</a:t>
            </a:r>
            <a:endParaRPr lang="en-IN" sz="3600" b="1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7B6F1D-8625-64DB-F1BD-522E1992B4D6}"/>
              </a:ext>
            </a:extLst>
          </p:cNvPr>
          <p:cNvSpPr/>
          <p:nvPr/>
        </p:nvSpPr>
        <p:spPr>
          <a:xfrm>
            <a:off x="0" y="3346"/>
            <a:ext cx="12192000" cy="7599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3AC048-11B8-43AD-0AC3-FF8ABCA08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9616"/>
            <a:ext cx="2044037" cy="43732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735F9A1-2B1F-9AA2-BF70-C33ABB4843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9263992"/>
              </p:ext>
            </p:extLst>
          </p:nvPr>
        </p:nvGraphicFramePr>
        <p:xfrm>
          <a:off x="140868" y="1980044"/>
          <a:ext cx="5801474" cy="396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12A91FD-9500-3314-7A8B-FFDAA9BEC8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5251132"/>
              </p:ext>
            </p:extLst>
          </p:nvPr>
        </p:nvGraphicFramePr>
        <p:xfrm>
          <a:off x="6108792" y="1980044"/>
          <a:ext cx="5942340" cy="408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05452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01761B-D99D-95A6-228B-489012AB571B}"/>
              </a:ext>
            </a:extLst>
          </p:cNvPr>
          <p:cNvSpPr txBox="1"/>
          <p:nvPr/>
        </p:nvSpPr>
        <p:spPr>
          <a:xfrm>
            <a:off x="1825830" y="939521"/>
            <a:ext cx="83558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Which is the Toughest Board in India</a:t>
            </a:r>
            <a:endParaRPr lang="en-IN" sz="3200" b="1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7B6F1D-8625-64DB-F1BD-522E1992B4D6}"/>
              </a:ext>
            </a:extLst>
          </p:cNvPr>
          <p:cNvSpPr/>
          <p:nvPr/>
        </p:nvSpPr>
        <p:spPr>
          <a:xfrm>
            <a:off x="0" y="3346"/>
            <a:ext cx="12192000" cy="7599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3AC048-11B8-43AD-0AC3-FF8ABCA08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9616"/>
            <a:ext cx="2044037" cy="43732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394ABFA-69CF-CFC0-AEA9-1EA8411DB8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3590816"/>
              </p:ext>
            </p:extLst>
          </p:nvPr>
        </p:nvGraphicFramePr>
        <p:xfrm>
          <a:off x="343270" y="1787704"/>
          <a:ext cx="11320980" cy="428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0538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35F8C1-CBE2-5B30-0BF5-11D82667AA80}"/>
              </a:ext>
            </a:extLst>
          </p:cNvPr>
          <p:cNvSpPr/>
          <p:nvPr/>
        </p:nvSpPr>
        <p:spPr>
          <a:xfrm>
            <a:off x="0" y="3346"/>
            <a:ext cx="12192000" cy="7599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5EDB7-B6FC-BBC4-3319-1AE830B9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9616"/>
            <a:ext cx="2044037" cy="437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14E0AF-B0D1-2546-65E9-564278A17197}"/>
              </a:ext>
            </a:extLst>
          </p:cNvPr>
          <p:cNvSpPr txBox="1"/>
          <p:nvPr/>
        </p:nvSpPr>
        <p:spPr>
          <a:xfrm>
            <a:off x="-400121" y="1245318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Pros and Cons Of National Level Boards in India</a:t>
            </a:r>
            <a:endParaRPr lang="en-IN" sz="3200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E657544-5E9B-F51A-5FD7-2FBD61560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468955"/>
              </p:ext>
            </p:extLst>
          </p:nvPr>
        </p:nvGraphicFramePr>
        <p:xfrm>
          <a:off x="1148423" y="2312161"/>
          <a:ext cx="9094912" cy="32975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47456">
                  <a:extLst>
                    <a:ext uri="{9D8B030D-6E8A-4147-A177-3AD203B41FA5}">
                      <a16:colId xmlns:a16="http://schemas.microsoft.com/office/drawing/2014/main" val="2886712236"/>
                    </a:ext>
                  </a:extLst>
                </a:gridCol>
                <a:gridCol w="4547456">
                  <a:extLst>
                    <a:ext uri="{9D8B030D-6E8A-4147-A177-3AD203B41FA5}">
                      <a16:colId xmlns:a16="http://schemas.microsoft.com/office/drawing/2014/main" val="4042344639"/>
                    </a:ext>
                  </a:extLst>
                </a:gridCol>
              </a:tblGrid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dirty="0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087399"/>
                  </a:ext>
                </a:extLst>
              </a:tr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Uniform Curriculum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Rote Learning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13492"/>
                  </a:ext>
                </a:extLst>
              </a:tr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Recognition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High Competition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95020"/>
                  </a:ext>
                </a:extLst>
              </a:tr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Competitive Exams Preparation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Limited Regional Relevance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531723"/>
                  </a:ext>
                </a:extLst>
              </a:tr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Holistic Approach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Less Flexibility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104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483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35F8C1-CBE2-5B30-0BF5-11D82667AA80}"/>
              </a:ext>
            </a:extLst>
          </p:cNvPr>
          <p:cNvSpPr/>
          <p:nvPr/>
        </p:nvSpPr>
        <p:spPr>
          <a:xfrm>
            <a:off x="0" y="3346"/>
            <a:ext cx="12192000" cy="7599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5EDB7-B6FC-BBC4-3319-1AE830B9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9616"/>
            <a:ext cx="2044037" cy="437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14E0AF-B0D1-2546-65E9-564278A17197}"/>
              </a:ext>
            </a:extLst>
          </p:cNvPr>
          <p:cNvSpPr txBox="1"/>
          <p:nvPr/>
        </p:nvSpPr>
        <p:spPr>
          <a:xfrm>
            <a:off x="-400121" y="1245318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Pros and Cons Of State Level Boards in India</a:t>
            </a:r>
            <a:endParaRPr lang="en-IN" sz="3200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E657544-5E9B-F51A-5FD7-2FBD61560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813360"/>
              </p:ext>
            </p:extLst>
          </p:nvPr>
        </p:nvGraphicFramePr>
        <p:xfrm>
          <a:off x="1148423" y="2312161"/>
          <a:ext cx="9094912" cy="32975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47456">
                  <a:extLst>
                    <a:ext uri="{9D8B030D-6E8A-4147-A177-3AD203B41FA5}">
                      <a16:colId xmlns:a16="http://schemas.microsoft.com/office/drawing/2014/main" val="2886712236"/>
                    </a:ext>
                  </a:extLst>
                </a:gridCol>
                <a:gridCol w="4547456">
                  <a:extLst>
                    <a:ext uri="{9D8B030D-6E8A-4147-A177-3AD203B41FA5}">
                      <a16:colId xmlns:a16="http://schemas.microsoft.com/office/drawing/2014/main" val="4042344639"/>
                    </a:ext>
                  </a:extLst>
                </a:gridCol>
              </a:tblGrid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dirty="0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087399"/>
                  </a:ext>
                </a:extLst>
              </a:tr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Regional Relevance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Lack of Uniformity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13492"/>
                  </a:ext>
                </a:extLst>
              </a:tr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Language Options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Limited Recognition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95020"/>
                  </a:ext>
                </a:extLst>
              </a:tr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 Stress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 Exposure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531723"/>
                  </a:ext>
                </a:extLst>
              </a:tr>
              <a:tr h="65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Inclusive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 Courses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104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0568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6" name="Picture 14" descr="34,154 Thank You Stock Photos - Free &amp; Royalty-Free Stock Photos from  Dreamstime">
            <a:extLst>
              <a:ext uri="{FF2B5EF4-FFF2-40B4-BE49-F238E27FC236}">
                <a16:creationId xmlns:a16="http://schemas.microsoft.com/office/drawing/2014/main" id="{DFFB4156-4702-FB02-C91F-A8B4C111D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8AECB7-2D11-3D17-78E0-49503576E74C}"/>
              </a:ext>
            </a:extLst>
          </p:cNvPr>
          <p:cNvSpPr txBox="1"/>
          <p:nvPr/>
        </p:nvSpPr>
        <p:spPr>
          <a:xfrm>
            <a:off x="9375387" y="5774991"/>
            <a:ext cx="2816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</p:txBody>
      </p:sp>
    </p:spTree>
    <p:extLst>
      <p:ext uri="{BB962C8B-B14F-4D97-AF65-F5344CB8AC3E}">
        <p14:creationId xmlns:p14="http://schemas.microsoft.com/office/powerpoint/2010/main" val="228974661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127</TotalTime>
  <Words>302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Archivo</vt:lpstr>
      <vt:lpstr>Arial</vt:lpstr>
      <vt:lpstr>Century Gothic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Toughest Board in India</dc:title>
  <dc:creator>ProfitByPPC Admin 4;The Digital Education</dc:creator>
  <cp:keywords>toughest-board-in-india</cp:keywords>
  <cp:lastModifiedBy>ProfitByPPC Admin 4</cp:lastModifiedBy>
  <cp:revision>1</cp:revision>
  <dcterms:created xsi:type="dcterms:W3CDTF">2023-10-31T11:25:44Z</dcterms:created>
  <dcterms:modified xsi:type="dcterms:W3CDTF">2023-11-01T10:53:53Z</dcterms:modified>
</cp:coreProperties>
</file>