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4" r:id="rId3"/>
    <p:sldId id="265" r:id="rId4"/>
    <p:sldId id="266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84448205-1D06-4A64-8E17-DFA467AFF443}"/>
    <pc:docChg chg="undo custSel addSld delSld modSld sldOrd">
      <pc:chgData name="ProfitByPPC Admin 4" userId="6582f847e536e3b3" providerId="LiveId" clId="{84448205-1D06-4A64-8E17-DFA467AFF443}" dt="2023-11-13T05:30:57.151" v="285" actId="1076"/>
      <pc:docMkLst>
        <pc:docMk/>
      </pc:docMkLst>
      <pc:sldChg chg="addSp delSp modSp mod">
        <pc:chgData name="ProfitByPPC Admin 4" userId="6582f847e536e3b3" providerId="LiveId" clId="{84448205-1D06-4A64-8E17-DFA467AFF443}" dt="2023-11-09T09:28:04.396" v="268" actId="1076"/>
        <pc:sldMkLst>
          <pc:docMk/>
          <pc:sldMk cId="1840494350" sldId="257"/>
        </pc:sldMkLst>
        <pc:spChg chg="del mod">
          <ac:chgData name="ProfitByPPC Admin 4" userId="6582f847e536e3b3" providerId="LiveId" clId="{84448205-1D06-4A64-8E17-DFA467AFF443}" dt="2023-11-09T09:27:15.423" v="234" actId="478"/>
          <ac:spMkLst>
            <pc:docMk/>
            <pc:sldMk cId="1840494350" sldId="257"/>
            <ac:spMk id="2" creationId="{7F53DEDB-59BA-9487-0225-200997452FDA}"/>
          </ac:spMkLst>
        </pc:spChg>
        <pc:spChg chg="add mod">
          <ac:chgData name="ProfitByPPC Admin 4" userId="6582f847e536e3b3" providerId="LiveId" clId="{84448205-1D06-4A64-8E17-DFA467AFF443}" dt="2023-11-09T09:28:04.396" v="268" actId="1076"/>
          <ac:spMkLst>
            <pc:docMk/>
            <pc:sldMk cId="1840494350" sldId="257"/>
            <ac:spMk id="6" creationId="{B2848C55-AD1E-4E66-8450-187DB47A1C97}"/>
          </ac:spMkLst>
        </pc:spChg>
        <pc:spChg chg="add del mod">
          <ac:chgData name="ProfitByPPC Admin 4" userId="6582f847e536e3b3" providerId="LiveId" clId="{84448205-1D06-4A64-8E17-DFA467AFF443}" dt="2023-11-09T09:27:19.114" v="235" actId="478"/>
          <ac:spMkLst>
            <pc:docMk/>
            <pc:sldMk cId="1840494350" sldId="257"/>
            <ac:spMk id="8" creationId="{B0218389-8E9C-9AFF-C89C-E82EFC291125}"/>
          </ac:spMkLst>
        </pc:spChg>
      </pc:sldChg>
      <pc:sldChg chg="modSp del mod">
        <pc:chgData name="ProfitByPPC Admin 4" userId="6582f847e536e3b3" providerId="LiveId" clId="{84448205-1D06-4A64-8E17-DFA467AFF443}" dt="2023-11-09T07:31:43.544" v="124" actId="47"/>
        <pc:sldMkLst>
          <pc:docMk/>
          <pc:sldMk cId="3448704989" sldId="258"/>
        </pc:sldMkLst>
        <pc:spChg chg="mod">
          <ac:chgData name="ProfitByPPC Admin 4" userId="6582f847e536e3b3" providerId="LiveId" clId="{84448205-1D06-4A64-8E17-DFA467AFF443}" dt="2023-11-09T07:16:03.489" v="34"/>
          <ac:spMkLst>
            <pc:docMk/>
            <pc:sldMk cId="3448704989" sldId="258"/>
            <ac:spMk id="7" creationId="{D86C2010-4ABC-1DD9-24D7-E380807F2904}"/>
          </ac:spMkLst>
        </pc:spChg>
      </pc:sldChg>
      <pc:sldChg chg="del">
        <pc:chgData name="ProfitByPPC Admin 4" userId="6582f847e536e3b3" providerId="LiveId" clId="{84448205-1D06-4A64-8E17-DFA467AFF443}" dt="2023-11-09T07:31:48.399" v="125" actId="47"/>
        <pc:sldMkLst>
          <pc:docMk/>
          <pc:sldMk cId="1036797406" sldId="259"/>
        </pc:sldMkLst>
      </pc:sldChg>
      <pc:sldChg chg="addSp modSp mod ord">
        <pc:chgData name="ProfitByPPC Admin 4" userId="6582f847e536e3b3" providerId="LiveId" clId="{84448205-1D06-4A64-8E17-DFA467AFF443}" dt="2023-11-09T07:27:20.413" v="122"/>
        <pc:sldMkLst>
          <pc:docMk/>
          <pc:sldMk cId="2888483397" sldId="260"/>
        </pc:sldMkLst>
        <pc:spChg chg="mod">
          <ac:chgData name="ProfitByPPC Admin 4" userId="6582f847e536e3b3" providerId="LiveId" clId="{84448205-1D06-4A64-8E17-DFA467AFF443}" dt="2023-11-09T07:26:43.916" v="120" actId="255"/>
          <ac:spMkLst>
            <pc:docMk/>
            <pc:sldMk cId="2888483397" sldId="260"/>
            <ac:spMk id="7" creationId="{D86C2010-4ABC-1DD9-24D7-E380807F2904}"/>
          </ac:spMkLst>
        </pc:spChg>
        <pc:graphicFrameChg chg="add mod">
          <ac:chgData name="ProfitByPPC Admin 4" userId="6582f847e536e3b3" providerId="LiveId" clId="{84448205-1D06-4A64-8E17-DFA467AFF443}" dt="2023-11-09T07:25:15.095" v="110"/>
          <ac:graphicFrameMkLst>
            <pc:docMk/>
            <pc:sldMk cId="2888483397" sldId="260"/>
            <ac:graphicFrameMk id="2" creationId="{E84305F3-CD64-AD1F-5859-2485B7A759A0}"/>
          </ac:graphicFrameMkLst>
        </pc:graphicFrameChg>
        <pc:graphicFrameChg chg="mod">
          <ac:chgData name="ProfitByPPC Admin 4" userId="6582f847e536e3b3" providerId="LiveId" clId="{84448205-1D06-4A64-8E17-DFA467AFF443}" dt="2023-11-09T07:24:26.235" v="103"/>
          <ac:graphicFrameMkLst>
            <pc:docMk/>
            <pc:sldMk cId="2888483397" sldId="260"/>
            <ac:graphicFrameMk id="8" creationId="{4ADE1F96-8106-9372-83DD-A8DF2D9DF885}"/>
          </ac:graphicFrameMkLst>
        </pc:graphicFrameChg>
      </pc:sldChg>
      <pc:sldChg chg="addSp delSp modSp mod">
        <pc:chgData name="ProfitByPPC Admin 4" userId="6582f847e536e3b3" providerId="LiveId" clId="{84448205-1D06-4A64-8E17-DFA467AFF443}" dt="2023-11-09T09:24:59.967" v="218" actId="1076"/>
        <pc:sldMkLst>
          <pc:docMk/>
          <pc:sldMk cId="3734187586" sldId="261"/>
        </pc:sldMkLst>
        <pc:spChg chg="add mod">
          <ac:chgData name="ProfitByPPC Admin 4" userId="6582f847e536e3b3" providerId="LiveId" clId="{84448205-1D06-4A64-8E17-DFA467AFF443}" dt="2023-11-09T09:24:56.628" v="217" actId="1076"/>
          <ac:spMkLst>
            <pc:docMk/>
            <pc:sldMk cId="3734187586" sldId="261"/>
            <ac:spMk id="3" creationId="{F27686C3-DB52-B2DD-B00F-2AB65ACCD5B5}"/>
          </ac:spMkLst>
        </pc:spChg>
        <pc:spChg chg="add mod">
          <ac:chgData name="ProfitByPPC Admin 4" userId="6582f847e536e3b3" providerId="LiveId" clId="{84448205-1D06-4A64-8E17-DFA467AFF443}" dt="2023-11-09T09:24:59.967" v="218" actId="1076"/>
          <ac:spMkLst>
            <pc:docMk/>
            <pc:sldMk cId="3734187586" sldId="261"/>
            <ac:spMk id="5" creationId="{951FA031-B195-DC86-206F-0C45ED96B0E6}"/>
          </ac:spMkLst>
        </pc:spChg>
        <pc:spChg chg="mod">
          <ac:chgData name="ProfitByPPC Admin 4" userId="6582f847e536e3b3" providerId="LiveId" clId="{84448205-1D06-4A64-8E17-DFA467AFF443}" dt="2023-11-09T09:13:24.615" v="153" actId="1076"/>
          <ac:spMkLst>
            <pc:docMk/>
            <pc:sldMk cId="3734187586" sldId="261"/>
            <ac:spMk id="7" creationId="{D86C2010-4ABC-1DD9-24D7-E380807F2904}"/>
          </ac:spMkLst>
        </pc:spChg>
        <pc:graphicFrameChg chg="del mod">
          <ac:chgData name="ProfitByPPC Admin 4" userId="6582f847e536e3b3" providerId="LiveId" clId="{84448205-1D06-4A64-8E17-DFA467AFF443}" dt="2023-11-09T09:12:56.039" v="148" actId="478"/>
          <ac:graphicFrameMkLst>
            <pc:docMk/>
            <pc:sldMk cId="3734187586" sldId="261"/>
            <ac:graphicFrameMk id="11" creationId="{2B7A79E6-6AE6-EE95-1EDA-9831C39C49D8}"/>
          </ac:graphicFrameMkLst>
        </pc:graphicFrameChg>
      </pc:sldChg>
      <pc:sldChg chg="addSp delSp del mod">
        <pc:chgData name="ProfitByPPC Admin 4" userId="6582f847e536e3b3" providerId="LiveId" clId="{84448205-1D06-4A64-8E17-DFA467AFF443}" dt="2023-11-09T09:25:17.970" v="220" actId="47"/>
        <pc:sldMkLst>
          <pc:docMk/>
          <pc:sldMk cId="4001805336" sldId="262"/>
        </pc:sldMkLst>
        <pc:spChg chg="add del">
          <ac:chgData name="ProfitByPPC Admin 4" userId="6582f847e536e3b3" providerId="LiveId" clId="{84448205-1D06-4A64-8E17-DFA467AFF443}" dt="2023-11-09T09:16:20.392" v="181" actId="22"/>
          <ac:spMkLst>
            <pc:docMk/>
            <pc:sldMk cId="4001805336" sldId="262"/>
            <ac:spMk id="4" creationId="{10FD2E0A-AE76-829E-6A06-5501E31E5A0D}"/>
          </ac:spMkLst>
        </pc:spChg>
      </pc:sldChg>
      <pc:sldChg chg="addSp delSp modSp add mod">
        <pc:chgData name="ProfitByPPC Admin 4" userId="6582f847e536e3b3" providerId="LiveId" clId="{84448205-1D06-4A64-8E17-DFA467AFF443}" dt="2023-11-13T05:29:53.123" v="276" actId="2710"/>
        <pc:sldMkLst>
          <pc:docMk/>
          <pc:sldMk cId="4052301758" sldId="264"/>
        </pc:sldMkLst>
        <pc:spChg chg="add del mod">
          <ac:chgData name="ProfitByPPC Admin 4" userId="6582f847e536e3b3" providerId="LiveId" clId="{84448205-1D06-4A64-8E17-DFA467AFF443}" dt="2023-11-09T07:12:56.575" v="15" actId="478"/>
          <ac:spMkLst>
            <pc:docMk/>
            <pc:sldMk cId="4052301758" sldId="264"/>
            <ac:spMk id="3" creationId="{10A38AAE-EF01-C474-B56A-02FC18230EFE}"/>
          </ac:spMkLst>
        </pc:spChg>
        <pc:spChg chg="add mod">
          <ac:chgData name="ProfitByPPC Admin 4" userId="6582f847e536e3b3" providerId="LiveId" clId="{84448205-1D06-4A64-8E17-DFA467AFF443}" dt="2023-11-13T05:29:53.123" v="276" actId="2710"/>
          <ac:spMkLst>
            <pc:docMk/>
            <pc:sldMk cId="4052301758" sldId="264"/>
            <ac:spMk id="3" creationId="{17A54694-00E1-ADFF-3501-FF12DDA82DA7}"/>
          </ac:spMkLst>
        </pc:spChg>
        <pc:spChg chg="mod">
          <ac:chgData name="ProfitByPPC Admin 4" userId="6582f847e536e3b3" providerId="LiveId" clId="{84448205-1D06-4A64-8E17-DFA467AFF443}" dt="2023-11-09T07:12:52.537" v="14" actId="20577"/>
          <ac:spMkLst>
            <pc:docMk/>
            <pc:sldMk cId="4052301758" sldId="264"/>
            <ac:spMk id="7" creationId="{D86C2010-4ABC-1DD9-24D7-E380807F2904}"/>
          </ac:spMkLst>
        </pc:spChg>
        <pc:graphicFrameChg chg="del">
          <ac:chgData name="ProfitByPPC Admin 4" userId="6582f847e536e3b3" providerId="LiveId" clId="{84448205-1D06-4A64-8E17-DFA467AFF443}" dt="2023-11-09T07:11:53.872" v="1" actId="478"/>
          <ac:graphicFrameMkLst>
            <pc:docMk/>
            <pc:sldMk cId="4052301758" sldId="264"/>
            <ac:graphicFrameMk id="8" creationId="{4ADE1F96-8106-9372-83DD-A8DF2D9DF885}"/>
          </ac:graphicFrameMkLst>
        </pc:graphicFrameChg>
        <pc:picChg chg="add mod">
          <ac:chgData name="ProfitByPPC Admin 4" userId="6582f847e536e3b3" providerId="LiveId" clId="{84448205-1D06-4A64-8E17-DFA467AFF443}" dt="2023-11-09T07:13:33.332" v="21" actId="14100"/>
          <ac:picMkLst>
            <pc:docMk/>
            <pc:sldMk cId="4052301758" sldId="264"/>
            <ac:picMk id="2050" creationId="{2CB63A03-B0B4-C769-3FB8-7602982854AE}"/>
          </ac:picMkLst>
        </pc:picChg>
      </pc:sldChg>
      <pc:sldChg chg="addSp delSp modSp add mod">
        <pc:chgData name="ProfitByPPC Admin 4" userId="6582f847e536e3b3" providerId="LiveId" clId="{84448205-1D06-4A64-8E17-DFA467AFF443}" dt="2023-11-13T05:30:57.151" v="285" actId="1076"/>
        <pc:sldMkLst>
          <pc:docMk/>
          <pc:sldMk cId="750841229" sldId="265"/>
        </pc:sldMkLst>
        <pc:spChg chg="del">
          <ac:chgData name="ProfitByPPC Admin 4" userId="6582f847e536e3b3" providerId="LiveId" clId="{84448205-1D06-4A64-8E17-DFA467AFF443}" dt="2023-11-09T07:13:01.101" v="16" actId="478"/>
          <ac:spMkLst>
            <pc:docMk/>
            <pc:sldMk cId="750841229" sldId="265"/>
            <ac:spMk id="3" creationId="{10A38AAE-EF01-C474-B56A-02FC18230EFE}"/>
          </ac:spMkLst>
        </pc:spChg>
        <pc:spChg chg="add mod">
          <ac:chgData name="ProfitByPPC Admin 4" userId="6582f847e536e3b3" providerId="LiveId" clId="{84448205-1D06-4A64-8E17-DFA467AFF443}" dt="2023-11-13T05:30:57.151" v="285" actId="1076"/>
          <ac:spMkLst>
            <pc:docMk/>
            <pc:sldMk cId="750841229" sldId="265"/>
            <ac:spMk id="3" creationId="{4D23F808-2C35-86E3-87D9-500AC374430C}"/>
          </ac:spMkLst>
        </pc:spChg>
        <pc:spChg chg="mod">
          <ac:chgData name="ProfitByPPC Admin 4" userId="6582f847e536e3b3" providerId="LiveId" clId="{84448205-1D06-4A64-8E17-DFA467AFF443}" dt="2023-11-09T07:12:47.818" v="12" actId="20577"/>
          <ac:spMkLst>
            <pc:docMk/>
            <pc:sldMk cId="750841229" sldId="265"/>
            <ac:spMk id="7" creationId="{D86C2010-4ABC-1DD9-24D7-E380807F2904}"/>
          </ac:spMkLst>
        </pc:spChg>
        <pc:picChg chg="add del mod">
          <ac:chgData name="ProfitByPPC Admin 4" userId="6582f847e536e3b3" providerId="LiveId" clId="{84448205-1D06-4A64-8E17-DFA467AFF443}" dt="2023-11-09T07:14:16.431" v="26" actId="478"/>
          <ac:picMkLst>
            <pc:docMk/>
            <pc:sldMk cId="750841229" sldId="265"/>
            <ac:picMk id="3074" creationId="{7A309D17-94F7-DB5C-538F-51384A0154AD}"/>
          </ac:picMkLst>
        </pc:picChg>
        <pc:picChg chg="add mod">
          <ac:chgData name="ProfitByPPC Admin 4" userId="6582f847e536e3b3" providerId="LiveId" clId="{84448205-1D06-4A64-8E17-DFA467AFF443}" dt="2023-11-09T07:14:54.327" v="32" actId="1076"/>
          <ac:picMkLst>
            <pc:docMk/>
            <pc:sldMk cId="750841229" sldId="265"/>
            <ac:picMk id="3076" creationId="{F951D7B9-F03C-F88E-5961-0BD5C5625C5E}"/>
          </ac:picMkLst>
        </pc:picChg>
      </pc:sldChg>
      <pc:sldChg chg="addSp delSp modSp add mod">
        <pc:chgData name="ProfitByPPC Admin 4" userId="6582f847e536e3b3" providerId="LiveId" clId="{84448205-1D06-4A64-8E17-DFA467AFF443}" dt="2023-11-09T07:34:42.433" v="147" actId="478"/>
        <pc:sldMkLst>
          <pc:docMk/>
          <pc:sldMk cId="649716447" sldId="266"/>
        </pc:sldMkLst>
        <pc:graphicFrameChg chg="mod">
          <ac:chgData name="ProfitByPPC Admin 4" userId="6582f847e536e3b3" providerId="LiveId" clId="{84448205-1D06-4A64-8E17-DFA467AFF443}" dt="2023-11-09T07:27:35.030" v="123" actId="478"/>
          <ac:graphicFrameMkLst>
            <pc:docMk/>
            <pc:sldMk cId="649716447" sldId="266"/>
            <ac:graphicFrameMk id="2" creationId="{E84305F3-CD64-AD1F-5859-2485B7A759A0}"/>
          </ac:graphicFrameMkLst>
        </pc:graphicFrameChg>
        <pc:graphicFrameChg chg="mod">
          <ac:chgData name="ProfitByPPC Admin 4" userId="6582f847e536e3b3" providerId="LiveId" clId="{84448205-1D06-4A64-8E17-DFA467AFF443}" dt="2023-11-09T07:22:16.469" v="90" actId="12269"/>
          <ac:graphicFrameMkLst>
            <pc:docMk/>
            <pc:sldMk cId="649716447" sldId="266"/>
            <ac:graphicFrameMk id="8" creationId="{4ADE1F96-8106-9372-83DD-A8DF2D9DF885}"/>
          </ac:graphicFrameMkLst>
        </pc:graphicFrameChg>
        <pc:picChg chg="add del mod">
          <ac:chgData name="ProfitByPPC Admin 4" userId="6582f847e536e3b3" providerId="LiveId" clId="{84448205-1D06-4A64-8E17-DFA467AFF443}" dt="2023-11-09T07:34:42.433" v="147" actId="478"/>
          <ac:picMkLst>
            <pc:docMk/>
            <pc:sldMk cId="649716447" sldId="266"/>
            <ac:picMk id="3" creationId="{7B68A985-328E-DEC1-F9E5-B16974D65F89}"/>
          </ac:picMkLst>
        </pc:picChg>
      </pc:sldChg>
      <pc:sldChg chg="addSp delSp modSp new del mod">
        <pc:chgData name="ProfitByPPC Admin 4" userId="6582f847e536e3b3" providerId="LiveId" clId="{84448205-1D06-4A64-8E17-DFA467AFF443}" dt="2023-11-09T09:25:14.102" v="219" actId="47"/>
        <pc:sldMkLst>
          <pc:docMk/>
          <pc:sldMk cId="2818517159" sldId="267"/>
        </pc:sldMkLst>
        <pc:spChg chg="add del">
          <ac:chgData name="ProfitByPPC Admin 4" userId="6582f847e536e3b3" providerId="LiveId" clId="{84448205-1D06-4A64-8E17-DFA467AFF443}" dt="2023-11-09T07:34:24.939" v="143" actId="931"/>
          <ac:spMkLst>
            <pc:docMk/>
            <pc:sldMk cId="2818517159" sldId="267"/>
            <ac:spMk id="3" creationId="{3D0CBCA4-7F66-B45B-31C6-17F34DDDF04A}"/>
          </ac:spMkLst>
        </pc:spChg>
        <pc:graphicFrameChg chg="add del modGraphic">
          <ac:chgData name="ProfitByPPC Admin 4" userId="6582f847e536e3b3" providerId="LiveId" clId="{84448205-1D06-4A64-8E17-DFA467AFF443}" dt="2023-11-09T07:34:06.375" v="142" actId="1032"/>
          <ac:graphicFrameMkLst>
            <pc:docMk/>
            <pc:sldMk cId="2818517159" sldId="267"/>
            <ac:graphicFrameMk id="4" creationId="{D8455E17-1A2B-F576-8EAC-FD0276FB009E}"/>
          </ac:graphicFrameMkLst>
        </pc:graphicFrameChg>
        <pc:picChg chg="add mod">
          <ac:chgData name="ProfitByPPC Admin 4" userId="6582f847e536e3b3" providerId="LiveId" clId="{84448205-1D06-4A64-8E17-DFA467AFF443}" dt="2023-11-09T07:34:26.424" v="144" actId="1076"/>
          <ac:picMkLst>
            <pc:docMk/>
            <pc:sldMk cId="2818517159" sldId="267"/>
            <ac:picMk id="6" creationId="{C6BF3F84-B5A4-E679-CDBE-C6524F8A391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F2BC9-D878-4BC0-9646-EB648E768860}" type="doc">
      <dgm:prSet loTypeId="urn:microsoft.com/office/officeart/2008/layout/VerticalCurv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F313E05-9485-4B64-B487-FAE688718971}">
      <dgm:prSet phldrT="[Text]"/>
      <dgm:spPr/>
      <dgm:t>
        <a:bodyPr/>
        <a:lstStyle/>
        <a:p>
          <a:r>
            <a:rPr lang="en-IN" b="0" i="0" u="none" dirty="0"/>
            <a:t> Early Learning</a:t>
          </a:r>
          <a:endParaRPr lang="en-IN" dirty="0"/>
        </a:p>
      </dgm:t>
    </dgm:pt>
    <dgm:pt modelId="{BDA72C68-A1C6-4820-AF8B-FD142B796F62}" type="parTrans" cxnId="{4EC97127-882A-4D30-BD3D-510D4F9FEF5A}">
      <dgm:prSet/>
      <dgm:spPr/>
      <dgm:t>
        <a:bodyPr/>
        <a:lstStyle/>
        <a:p>
          <a:endParaRPr lang="en-IN"/>
        </a:p>
      </dgm:t>
    </dgm:pt>
    <dgm:pt modelId="{CD6FA075-33AC-4811-9AAF-2264B69B7B79}" type="sibTrans" cxnId="{4EC97127-882A-4D30-BD3D-510D4F9FEF5A}">
      <dgm:prSet/>
      <dgm:spPr/>
      <dgm:t>
        <a:bodyPr/>
        <a:lstStyle/>
        <a:p>
          <a:endParaRPr lang="en-IN"/>
        </a:p>
      </dgm:t>
    </dgm:pt>
    <dgm:pt modelId="{403DDE75-3EE4-422C-9200-88A2FA2293AA}">
      <dgm:prSet phldrT="[Text]"/>
      <dgm:spPr/>
      <dgm:t>
        <a:bodyPr/>
        <a:lstStyle/>
        <a:p>
          <a:r>
            <a:rPr lang="en-IN" b="0" i="0" u="none"/>
            <a:t>Socialization</a:t>
          </a:r>
          <a:endParaRPr lang="en-IN" dirty="0"/>
        </a:p>
      </dgm:t>
    </dgm:pt>
    <dgm:pt modelId="{6670A5AC-CFBE-4780-8080-4ADC3A75F7B7}" type="parTrans" cxnId="{9F95ED2E-7CC3-48EA-BB8A-678C85B64443}">
      <dgm:prSet/>
      <dgm:spPr/>
      <dgm:t>
        <a:bodyPr/>
        <a:lstStyle/>
        <a:p>
          <a:endParaRPr lang="en-IN"/>
        </a:p>
      </dgm:t>
    </dgm:pt>
    <dgm:pt modelId="{5831B625-1202-4C74-A075-28B8E9033DF7}" type="sibTrans" cxnId="{9F95ED2E-7CC3-48EA-BB8A-678C85B64443}">
      <dgm:prSet/>
      <dgm:spPr/>
      <dgm:t>
        <a:bodyPr/>
        <a:lstStyle/>
        <a:p>
          <a:endParaRPr lang="en-IN"/>
        </a:p>
      </dgm:t>
    </dgm:pt>
    <dgm:pt modelId="{20370EF7-E33A-41B8-8FCE-F6F17E4552B2}">
      <dgm:prSet phldrT="[Text]"/>
      <dgm:spPr/>
      <dgm:t>
        <a:bodyPr/>
        <a:lstStyle/>
        <a:p>
          <a:r>
            <a:rPr lang="en-IN" b="0" i="0" u="none" dirty="0"/>
            <a:t>Emotional Development</a:t>
          </a:r>
          <a:endParaRPr lang="en-IN" dirty="0"/>
        </a:p>
      </dgm:t>
    </dgm:pt>
    <dgm:pt modelId="{B88E2D07-049C-4143-84BC-1E97A16F08B7}" type="parTrans" cxnId="{458C43B1-C31C-4818-9C0E-51D729E04DC7}">
      <dgm:prSet/>
      <dgm:spPr/>
      <dgm:t>
        <a:bodyPr/>
        <a:lstStyle/>
        <a:p>
          <a:endParaRPr lang="en-IN"/>
        </a:p>
      </dgm:t>
    </dgm:pt>
    <dgm:pt modelId="{33FF42CF-8DA2-4A96-BA10-DC9426F6EA73}" type="sibTrans" cxnId="{458C43B1-C31C-4818-9C0E-51D729E04DC7}">
      <dgm:prSet/>
      <dgm:spPr/>
      <dgm:t>
        <a:bodyPr/>
        <a:lstStyle/>
        <a:p>
          <a:endParaRPr lang="en-IN"/>
        </a:p>
      </dgm:t>
    </dgm:pt>
    <dgm:pt modelId="{A16E6C3A-CCB2-44D1-A75D-3F7862B4ED37}">
      <dgm:prSet phldrT="[Text]"/>
      <dgm:spPr/>
      <dgm:t>
        <a:bodyPr/>
        <a:lstStyle/>
        <a:p>
          <a:r>
            <a:rPr lang="en-IN" b="0" i="0" u="none"/>
            <a:t>Cognitive Development</a:t>
          </a:r>
          <a:endParaRPr lang="en-IN" dirty="0"/>
        </a:p>
      </dgm:t>
    </dgm:pt>
    <dgm:pt modelId="{EEAEF7CF-78C5-45AA-859B-0F5317C64764}" type="parTrans" cxnId="{9ED335C9-B319-46A2-9821-F26D6B50AF3D}">
      <dgm:prSet/>
      <dgm:spPr/>
      <dgm:t>
        <a:bodyPr/>
        <a:lstStyle/>
        <a:p>
          <a:endParaRPr lang="en-IN"/>
        </a:p>
      </dgm:t>
    </dgm:pt>
    <dgm:pt modelId="{3EF704AE-B3CB-4F18-88F1-F76A17AF9653}" type="sibTrans" cxnId="{9ED335C9-B319-46A2-9821-F26D6B50AF3D}">
      <dgm:prSet/>
      <dgm:spPr/>
      <dgm:t>
        <a:bodyPr/>
        <a:lstStyle/>
        <a:p>
          <a:endParaRPr lang="en-IN"/>
        </a:p>
      </dgm:t>
    </dgm:pt>
    <dgm:pt modelId="{240867E8-160C-4D10-B77F-ED392A79A6DB}">
      <dgm:prSet phldrT="[Text]"/>
      <dgm:spPr/>
      <dgm:t>
        <a:bodyPr/>
        <a:lstStyle/>
        <a:p>
          <a:r>
            <a:rPr lang="en-IN" b="0" i="0" u="none" dirty="0"/>
            <a:t>Independent and Confidence</a:t>
          </a:r>
          <a:endParaRPr lang="en-IN" dirty="0"/>
        </a:p>
      </dgm:t>
    </dgm:pt>
    <dgm:pt modelId="{C25A5706-C634-402A-B985-49D692F58851}" type="parTrans" cxnId="{318797EA-0623-48F7-A4F1-C00C74CFB572}">
      <dgm:prSet/>
      <dgm:spPr/>
      <dgm:t>
        <a:bodyPr/>
        <a:lstStyle/>
        <a:p>
          <a:endParaRPr lang="en-IN"/>
        </a:p>
      </dgm:t>
    </dgm:pt>
    <dgm:pt modelId="{5DEBE019-CE68-4C76-85D0-D24FD2A39186}" type="sibTrans" cxnId="{318797EA-0623-48F7-A4F1-C00C74CFB572}">
      <dgm:prSet/>
      <dgm:spPr/>
      <dgm:t>
        <a:bodyPr/>
        <a:lstStyle/>
        <a:p>
          <a:endParaRPr lang="en-IN"/>
        </a:p>
      </dgm:t>
    </dgm:pt>
    <dgm:pt modelId="{38BF1DFF-7AD5-4859-8315-D53083F94B22}" type="pres">
      <dgm:prSet presAssocID="{83EF2BC9-D878-4BC0-9646-EB648E768860}" presName="Name0" presStyleCnt="0">
        <dgm:presLayoutVars>
          <dgm:chMax val="7"/>
          <dgm:chPref val="7"/>
          <dgm:dir/>
        </dgm:presLayoutVars>
      </dgm:prSet>
      <dgm:spPr/>
    </dgm:pt>
    <dgm:pt modelId="{2C181143-497D-4FD3-AF85-BA2F49DEDCF8}" type="pres">
      <dgm:prSet presAssocID="{83EF2BC9-D878-4BC0-9646-EB648E768860}" presName="Name1" presStyleCnt="0"/>
      <dgm:spPr/>
    </dgm:pt>
    <dgm:pt modelId="{0CB77D8D-5B3C-4BAE-9334-60FC6DF729C8}" type="pres">
      <dgm:prSet presAssocID="{83EF2BC9-D878-4BC0-9646-EB648E768860}" presName="cycle" presStyleCnt="0"/>
      <dgm:spPr/>
    </dgm:pt>
    <dgm:pt modelId="{6E9B2F84-0E70-4A59-B546-7E32EC86CFCE}" type="pres">
      <dgm:prSet presAssocID="{83EF2BC9-D878-4BC0-9646-EB648E768860}" presName="srcNode" presStyleLbl="node1" presStyleIdx="0" presStyleCnt="5"/>
      <dgm:spPr/>
    </dgm:pt>
    <dgm:pt modelId="{5C4BD02C-F56D-4BB2-814F-38DE4767B488}" type="pres">
      <dgm:prSet presAssocID="{83EF2BC9-D878-4BC0-9646-EB648E768860}" presName="conn" presStyleLbl="parChTrans1D2" presStyleIdx="0" presStyleCnt="1"/>
      <dgm:spPr/>
    </dgm:pt>
    <dgm:pt modelId="{9A964102-4C4E-4111-BEA8-D8641C2BD3F5}" type="pres">
      <dgm:prSet presAssocID="{83EF2BC9-D878-4BC0-9646-EB648E768860}" presName="extraNode" presStyleLbl="node1" presStyleIdx="0" presStyleCnt="5"/>
      <dgm:spPr/>
    </dgm:pt>
    <dgm:pt modelId="{7F4E750A-42CD-4FBA-BA5A-E2C877CC5700}" type="pres">
      <dgm:prSet presAssocID="{83EF2BC9-D878-4BC0-9646-EB648E768860}" presName="dstNode" presStyleLbl="node1" presStyleIdx="0" presStyleCnt="5"/>
      <dgm:spPr/>
    </dgm:pt>
    <dgm:pt modelId="{C284266D-94E3-4EC5-AC60-CFCCF72827AD}" type="pres">
      <dgm:prSet presAssocID="{4F313E05-9485-4B64-B487-FAE688718971}" presName="text_1" presStyleLbl="node1" presStyleIdx="0" presStyleCnt="5">
        <dgm:presLayoutVars>
          <dgm:bulletEnabled val="1"/>
        </dgm:presLayoutVars>
      </dgm:prSet>
      <dgm:spPr/>
    </dgm:pt>
    <dgm:pt modelId="{695F846A-AF78-4B7E-8934-A04569A8AF57}" type="pres">
      <dgm:prSet presAssocID="{4F313E05-9485-4B64-B487-FAE688718971}" presName="accent_1" presStyleCnt="0"/>
      <dgm:spPr/>
    </dgm:pt>
    <dgm:pt modelId="{5C2B6D2C-16C7-4E0B-9BB2-78378312FFF7}" type="pres">
      <dgm:prSet presAssocID="{4F313E05-9485-4B64-B487-FAE688718971}" presName="accentRepeatNode" presStyleLbl="solidFgAcc1" presStyleIdx="0" presStyleCnt="5" custLinFactNeighborX="12592"/>
      <dgm:spPr/>
    </dgm:pt>
    <dgm:pt modelId="{E810E7F1-C125-4D99-9B95-BA99753449C6}" type="pres">
      <dgm:prSet presAssocID="{403DDE75-3EE4-422C-9200-88A2FA2293AA}" presName="text_2" presStyleLbl="node1" presStyleIdx="1" presStyleCnt="5" custLinFactNeighborX="510" custLinFactNeighborY="4786">
        <dgm:presLayoutVars>
          <dgm:bulletEnabled val="1"/>
        </dgm:presLayoutVars>
      </dgm:prSet>
      <dgm:spPr/>
    </dgm:pt>
    <dgm:pt modelId="{224255BB-3593-495D-87DE-7530928C52C0}" type="pres">
      <dgm:prSet presAssocID="{403DDE75-3EE4-422C-9200-88A2FA2293AA}" presName="accent_2" presStyleCnt="0"/>
      <dgm:spPr/>
    </dgm:pt>
    <dgm:pt modelId="{2777C1F7-7EFB-4BA7-931C-6C8817DBAB00}" type="pres">
      <dgm:prSet presAssocID="{403DDE75-3EE4-422C-9200-88A2FA2293AA}" presName="accentRepeatNode" presStyleLbl="solidFgAcc1" presStyleIdx="1" presStyleCnt="5"/>
      <dgm:spPr/>
    </dgm:pt>
    <dgm:pt modelId="{68DDCDBB-A494-4A88-8813-CC34DAF80B3D}" type="pres">
      <dgm:prSet presAssocID="{20370EF7-E33A-41B8-8FCE-F6F17E4552B2}" presName="text_3" presStyleLbl="node1" presStyleIdx="2" presStyleCnt="5">
        <dgm:presLayoutVars>
          <dgm:bulletEnabled val="1"/>
        </dgm:presLayoutVars>
      </dgm:prSet>
      <dgm:spPr/>
    </dgm:pt>
    <dgm:pt modelId="{3DCE33CB-7221-4998-AE32-2EBAD94E74EF}" type="pres">
      <dgm:prSet presAssocID="{20370EF7-E33A-41B8-8FCE-F6F17E4552B2}" presName="accent_3" presStyleCnt="0"/>
      <dgm:spPr/>
    </dgm:pt>
    <dgm:pt modelId="{B63B8DB4-1D13-4997-AFBA-D5CE687F0FCD}" type="pres">
      <dgm:prSet presAssocID="{20370EF7-E33A-41B8-8FCE-F6F17E4552B2}" presName="accentRepeatNode" presStyleLbl="solidFgAcc1" presStyleIdx="2" presStyleCnt="5"/>
      <dgm:spPr/>
    </dgm:pt>
    <dgm:pt modelId="{87078D12-0F92-400E-BD32-B3EC82607355}" type="pres">
      <dgm:prSet presAssocID="{240867E8-160C-4D10-B77F-ED392A79A6DB}" presName="text_4" presStyleLbl="node1" presStyleIdx="3" presStyleCnt="5" custLinFactNeighborX="614" custLinFactNeighborY="4449">
        <dgm:presLayoutVars>
          <dgm:bulletEnabled val="1"/>
        </dgm:presLayoutVars>
      </dgm:prSet>
      <dgm:spPr/>
    </dgm:pt>
    <dgm:pt modelId="{9164AB1D-0DFA-4F9E-AB00-63D6D4FC4880}" type="pres">
      <dgm:prSet presAssocID="{240867E8-160C-4D10-B77F-ED392A79A6DB}" presName="accent_4" presStyleCnt="0"/>
      <dgm:spPr/>
    </dgm:pt>
    <dgm:pt modelId="{EB64594B-F0C6-4C11-A96A-0108E9FC4F9C}" type="pres">
      <dgm:prSet presAssocID="{240867E8-160C-4D10-B77F-ED392A79A6DB}" presName="accentRepeatNode" presStyleLbl="solidFgAcc1" presStyleIdx="3" presStyleCnt="5"/>
      <dgm:spPr/>
    </dgm:pt>
    <dgm:pt modelId="{8F502B9D-6ECA-4A54-BD38-EE86D09C34C1}" type="pres">
      <dgm:prSet presAssocID="{A16E6C3A-CCB2-44D1-A75D-3F7862B4ED37}" presName="text_5" presStyleLbl="node1" presStyleIdx="4" presStyleCnt="5">
        <dgm:presLayoutVars>
          <dgm:bulletEnabled val="1"/>
        </dgm:presLayoutVars>
      </dgm:prSet>
      <dgm:spPr/>
    </dgm:pt>
    <dgm:pt modelId="{187D7197-FC3B-407C-945A-F5AA35F24294}" type="pres">
      <dgm:prSet presAssocID="{A16E6C3A-CCB2-44D1-A75D-3F7862B4ED37}" presName="accent_5" presStyleCnt="0"/>
      <dgm:spPr/>
    </dgm:pt>
    <dgm:pt modelId="{1EE8C07F-7F71-4BB6-B4D7-D4C34DD7E4A4}" type="pres">
      <dgm:prSet presAssocID="{A16E6C3A-CCB2-44D1-A75D-3F7862B4ED37}" presName="accentRepeatNode" presStyleLbl="solidFgAcc1" presStyleIdx="4" presStyleCnt="5"/>
      <dgm:spPr/>
    </dgm:pt>
  </dgm:ptLst>
  <dgm:cxnLst>
    <dgm:cxn modelId="{1B5AFA18-7118-493C-BE9F-3D44C8522075}" type="presOf" srcId="{403DDE75-3EE4-422C-9200-88A2FA2293AA}" destId="{E810E7F1-C125-4D99-9B95-BA99753449C6}" srcOrd="0" destOrd="0" presId="urn:microsoft.com/office/officeart/2008/layout/VerticalCurvedList"/>
    <dgm:cxn modelId="{4EC97127-882A-4D30-BD3D-510D4F9FEF5A}" srcId="{83EF2BC9-D878-4BC0-9646-EB648E768860}" destId="{4F313E05-9485-4B64-B487-FAE688718971}" srcOrd="0" destOrd="0" parTransId="{BDA72C68-A1C6-4820-AF8B-FD142B796F62}" sibTransId="{CD6FA075-33AC-4811-9AAF-2264B69B7B79}"/>
    <dgm:cxn modelId="{9F95ED2E-7CC3-48EA-BB8A-678C85B64443}" srcId="{83EF2BC9-D878-4BC0-9646-EB648E768860}" destId="{403DDE75-3EE4-422C-9200-88A2FA2293AA}" srcOrd="1" destOrd="0" parTransId="{6670A5AC-CFBE-4780-8080-4ADC3A75F7B7}" sibTransId="{5831B625-1202-4C74-A075-28B8E9033DF7}"/>
    <dgm:cxn modelId="{421E4957-7E63-43E6-BFE3-8830865B97A7}" type="presOf" srcId="{240867E8-160C-4D10-B77F-ED392A79A6DB}" destId="{87078D12-0F92-400E-BD32-B3EC82607355}" srcOrd="0" destOrd="0" presId="urn:microsoft.com/office/officeart/2008/layout/VerticalCurvedList"/>
    <dgm:cxn modelId="{EB75A396-7F71-467E-AF48-373C5BA82BDE}" type="presOf" srcId="{83EF2BC9-D878-4BC0-9646-EB648E768860}" destId="{38BF1DFF-7AD5-4859-8315-D53083F94B22}" srcOrd="0" destOrd="0" presId="urn:microsoft.com/office/officeart/2008/layout/VerticalCurvedList"/>
    <dgm:cxn modelId="{22123FA1-A67B-40D5-A701-F4ACCDFA5AA0}" type="presOf" srcId="{CD6FA075-33AC-4811-9AAF-2264B69B7B79}" destId="{5C4BD02C-F56D-4BB2-814F-38DE4767B488}" srcOrd="0" destOrd="0" presId="urn:microsoft.com/office/officeart/2008/layout/VerticalCurvedList"/>
    <dgm:cxn modelId="{1DFD31A2-5DE7-4334-B812-4C53EDD28130}" type="presOf" srcId="{4F313E05-9485-4B64-B487-FAE688718971}" destId="{C284266D-94E3-4EC5-AC60-CFCCF72827AD}" srcOrd="0" destOrd="0" presId="urn:microsoft.com/office/officeart/2008/layout/VerticalCurvedList"/>
    <dgm:cxn modelId="{88FD98A7-F493-4D6D-AF85-F1A8502190E6}" type="presOf" srcId="{20370EF7-E33A-41B8-8FCE-F6F17E4552B2}" destId="{68DDCDBB-A494-4A88-8813-CC34DAF80B3D}" srcOrd="0" destOrd="0" presId="urn:microsoft.com/office/officeart/2008/layout/VerticalCurvedList"/>
    <dgm:cxn modelId="{458C43B1-C31C-4818-9C0E-51D729E04DC7}" srcId="{83EF2BC9-D878-4BC0-9646-EB648E768860}" destId="{20370EF7-E33A-41B8-8FCE-F6F17E4552B2}" srcOrd="2" destOrd="0" parTransId="{B88E2D07-049C-4143-84BC-1E97A16F08B7}" sibTransId="{33FF42CF-8DA2-4A96-BA10-DC9426F6EA73}"/>
    <dgm:cxn modelId="{9ED335C9-B319-46A2-9821-F26D6B50AF3D}" srcId="{83EF2BC9-D878-4BC0-9646-EB648E768860}" destId="{A16E6C3A-CCB2-44D1-A75D-3F7862B4ED37}" srcOrd="4" destOrd="0" parTransId="{EEAEF7CF-78C5-45AA-859B-0F5317C64764}" sibTransId="{3EF704AE-B3CB-4F18-88F1-F76A17AF9653}"/>
    <dgm:cxn modelId="{810802E1-2BF9-429D-BE83-2983FE435FB5}" type="presOf" srcId="{A16E6C3A-CCB2-44D1-A75D-3F7862B4ED37}" destId="{8F502B9D-6ECA-4A54-BD38-EE86D09C34C1}" srcOrd="0" destOrd="0" presId="urn:microsoft.com/office/officeart/2008/layout/VerticalCurvedList"/>
    <dgm:cxn modelId="{318797EA-0623-48F7-A4F1-C00C74CFB572}" srcId="{83EF2BC9-D878-4BC0-9646-EB648E768860}" destId="{240867E8-160C-4D10-B77F-ED392A79A6DB}" srcOrd="3" destOrd="0" parTransId="{C25A5706-C634-402A-B985-49D692F58851}" sibTransId="{5DEBE019-CE68-4C76-85D0-D24FD2A39186}"/>
    <dgm:cxn modelId="{53DCD98A-D470-4CF2-B98D-B5703ACBD665}" type="presParOf" srcId="{38BF1DFF-7AD5-4859-8315-D53083F94B22}" destId="{2C181143-497D-4FD3-AF85-BA2F49DEDCF8}" srcOrd="0" destOrd="0" presId="urn:microsoft.com/office/officeart/2008/layout/VerticalCurvedList"/>
    <dgm:cxn modelId="{5993D72B-BC01-4386-BFDE-D602C134DA30}" type="presParOf" srcId="{2C181143-497D-4FD3-AF85-BA2F49DEDCF8}" destId="{0CB77D8D-5B3C-4BAE-9334-60FC6DF729C8}" srcOrd="0" destOrd="0" presId="urn:microsoft.com/office/officeart/2008/layout/VerticalCurvedList"/>
    <dgm:cxn modelId="{C74C36E2-7DE8-40DE-A1C8-A30C73BD413A}" type="presParOf" srcId="{0CB77D8D-5B3C-4BAE-9334-60FC6DF729C8}" destId="{6E9B2F84-0E70-4A59-B546-7E32EC86CFCE}" srcOrd="0" destOrd="0" presId="urn:microsoft.com/office/officeart/2008/layout/VerticalCurvedList"/>
    <dgm:cxn modelId="{81EF84BA-462F-4A13-898C-4AAAADAACAFE}" type="presParOf" srcId="{0CB77D8D-5B3C-4BAE-9334-60FC6DF729C8}" destId="{5C4BD02C-F56D-4BB2-814F-38DE4767B488}" srcOrd="1" destOrd="0" presId="urn:microsoft.com/office/officeart/2008/layout/VerticalCurvedList"/>
    <dgm:cxn modelId="{BB408EA0-0747-44A9-A801-561ECEACC00B}" type="presParOf" srcId="{0CB77D8D-5B3C-4BAE-9334-60FC6DF729C8}" destId="{9A964102-4C4E-4111-BEA8-D8641C2BD3F5}" srcOrd="2" destOrd="0" presId="urn:microsoft.com/office/officeart/2008/layout/VerticalCurvedList"/>
    <dgm:cxn modelId="{0E006675-2556-4BF5-B6E0-1E91F3563186}" type="presParOf" srcId="{0CB77D8D-5B3C-4BAE-9334-60FC6DF729C8}" destId="{7F4E750A-42CD-4FBA-BA5A-E2C877CC5700}" srcOrd="3" destOrd="0" presId="urn:microsoft.com/office/officeart/2008/layout/VerticalCurvedList"/>
    <dgm:cxn modelId="{0AAF8BDA-D25D-4436-AF57-9BD21FD4205F}" type="presParOf" srcId="{2C181143-497D-4FD3-AF85-BA2F49DEDCF8}" destId="{C284266D-94E3-4EC5-AC60-CFCCF72827AD}" srcOrd="1" destOrd="0" presId="urn:microsoft.com/office/officeart/2008/layout/VerticalCurvedList"/>
    <dgm:cxn modelId="{23821372-B575-429F-AF7F-4E03722264C5}" type="presParOf" srcId="{2C181143-497D-4FD3-AF85-BA2F49DEDCF8}" destId="{695F846A-AF78-4B7E-8934-A04569A8AF57}" srcOrd="2" destOrd="0" presId="urn:microsoft.com/office/officeart/2008/layout/VerticalCurvedList"/>
    <dgm:cxn modelId="{EC514CFA-A6B0-4AC9-A561-D5A8F172E3AA}" type="presParOf" srcId="{695F846A-AF78-4B7E-8934-A04569A8AF57}" destId="{5C2B6D2C-16C7-4E0B-9BB2-78378312FFF7}" srcOrd="0" destOrd="0" presId="urn:microsoft.com/office/officeart/2008/layout/VerticalCurvedList"/>
    <dgm:cxn modelId="{CE76FCAB-0B37-40CF-812B-8A04B1CF277B}" type="presParOf" srcId="{2C181143-497D-4FD3-AF85-BA2F49DEDCF8}" destId="{E810E7F1-C125-4D99-9B95-BA99753449C6}" srcOrd="3" destOrd="0" presId="urn:microsoft.com/office/officeart/2008/layout/VerticalCurvedList"/>
    <dgm:cxn modelId="{2716DCCC-217D-4F08-9670-DB9600A448C2}" type="presParOf" srcId="{2C181143-497D-4FD3-AF85-BA2F49DEDCF8}" destId="{224255BB-3593-495D-87DE-7530928C52C0}" srcOrd="4" destOrd="0" presId="urn:microsoft.com/office/officeart/2008/layout/VerticalCurvedList"/>
    <dgm:cxn modelId="{985895B9-FB46-47BF-8E5C-FEF1EE5648D4}" type="presParOf" srcId="{224255BB-3593-495D-87DE-7530928C52C0}" destId="{2777C1F7-7EFB-4BA7-931C-6C8817DBAB00}" srcOrd="0" destOrd="0" presId="urn:microsoft.com/office/officeart/2008/layout/VerticalCurvedList"/>
    <dgm:cxn modelId="{DCD1ACD2-8271-4E8A-A34B-2BAE1AB903BC}" type="presParOf" srcId="{2C181143-497D-4FD3-AF85-BA2F49DEDCF8}" destId="{68DDCDBB-A494-4A88-8813-CC34DAF80B3D}" srcOrd="5" destOrd="0" presId="urn:microsoft.com/office/officeart/2008/layout/VerticalCurvedList"/>
    <dgm:cxn modelId="{27A76B97-E733-411A-9A5D-5FE93B798596}" type="presParOf" srcId="{2C181143-497D-4FD3-AF85-BA2F49DEDCF8}" destId="{3DCE33CB-7221-4998-AE32-2EBAD94E74EF}" srcOrd="6" destOrd="0" presId="urn:microsoft.com/office/officeart/2008/layout/VerticalCurvedList"/>
    <dgm:cxn modelId="{2DE843EE-D01E-4969-91B3-223C58025835}" type="presParOf" srcId="{3DCE33CB-7221-4998-AE32-2EBAD94E74EF}" destId="{B63B8DB4-1D13-4997-AFBA-D5CE687F0FCD}" srcOrd="0" destOrd="0" presId="urn:microsoft.com/office/officeart/2008/layout/VerticalCurvedList"/>
    <dgm:cxn modelId="{DE338566-B866-4CF5-A7F0-F9403DBC1FFB}" type="presParOf" srcId="{2C181143-497D-4FD3-AF85-BA2F49DEDCF8}" destId="{87078D12-0F92-400E-BD32-B3EC82607355}" srcOrd="7" destOrd="0" presId="urn:microsoft.com/office/officeart/2008/layout/VerticalCurvedList"/>
    <dgm:cxn modelId="{2F94111F-D0AF-485F-AF6A-69FBC42F00D1}" type="presParOf" srcId="{2C181143-497D-4FD3-AF85-BA2F49DEDCF8}" destId="{9164AB1D-0DFA-4F9E-AB00-63D6D4FC4880}" srcOrd="8" destOrd="0" presId="urn:microsoft.com/office/officeart/2008/layout/VerticalCurvedList"/>
    <dgm:cxn modelId="{56DC6F15-9BD7-4302-9C1C-FEE9819D05AA}" type="presParOf" srcId="{9164AB1D-0DFA-4F9E-AB00-63D6D4FC4880}" destId="{EB64594B-F0C6-4C11-A96A-0108E9FC4F9C}" srcOrd="0" destOrd="0" presId="urn:microsoft.com/office/officeart/2008/layout/VerticalCurvedList"/>
    <dgm:cxn modelId="{4226EDBE-B25C-44DD-888C-8F94F8CAC0F6}" type="presParOf" srcId="{2C181143-497D-4FD3-AF85-BA2F49DEDCF8}" destId="{8F502B9D-6ECA-4A54-BD38-EE86D09C34C1}" srcOrd="9" destOrd="0" presId="urn:microsoft.com/office/officeart/2008/layout/VerticalCurvedList"/>
    <dgm:cxn modelId="{ACCD38D3-F423-4C7A-9FF7-00D27E85AB24}" type="presParOf" srcId="{2C181143-497D-4FD3-AF85-BA2F49DEDCF8}" destId="{187D7197-FC3B-407C-945A-F5AA35F24294}" srcOrd="10" destOrd="0" presId="urn:microsoft.com/office/officeart/2008/layout/VerticalCurvedList"/>
    <dgm:cxn modelId="{3A510D04-D327-413E-851D-50BD9F0DC05C}" type="presParOf" srcId="{187D7197-FC3B-407C-945A-F5AA35F24294}" destId="{1EE8C07F-7F71-4BB6-B4D7-D4C34DD7E4A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EF2BC9-D878-4BC0-9646-EB648E768860}" type="doc">
      <dgm:prSet loTypeId="urn:microsoft.com/office/officeart/2008/layout/VerticalCurvedList" loCatId="list" qsTypeId="urn:microsoft.com/office/officeart/2005/8/quickstyle/3d4" qsCatId="3D" csTypeId="urn:microsoft.com/office/officeart/2005/8/colors/accent3_3" csCatId="accent3" phldr="1"/>
      <dgm:spPr/>
      <dgm:t>
        <a:bodyPr/>
        <a:lstStyle/>
        <a:p>
          <a:endParaRPr lang="en-IN"/>
        </a:p>
      </dgm:t>
    </dgm:pt>
    <dgm:pt modelId="{4F313E05-9485-4B64-B487-FAE688718971}">
      <dgm:prSet phldrT="[Text]"/>
      <dgm:spPr/>
      <dgm:t>
        <a:bodyPr/>
        <a:lstStyle/>
        <a:p>
          <a:r>
            <a:rPr lang="en-IN" b="0" i="0" u="none" dirty="0"/>
            <a:t> Language Development</a:t>
          </a:r>
          <a:endParaRPr lang="en-IN" dirty="0"/>
        </a:p>
      </dgm:t>
    </dgm:pt>
    <dgm:pt modelId="{BDA72C68-A1C6-4820-AF8B-FD142B796F62}" type="parTrans" cxnId="{4EC97127-882A-4D30-BD3D-510D4F9FEF5A}">
      <dgm:prSet/>
      <dgm:spPr/>
      <dgm:t>
        <a:bodyPr/>
        <a:lstStyle/>
        <a:p>
          <a:endParaRPr lang="en-IN"/>
        </a:p>
      </dgm:t>
    </dgm:pt>
    <dgm:pt modelId="{CD6FA075-33AC-4811-9AAF-2264B69B7B79}" type="sibTrans" cxnId="{4EC97127-882A-4D30-BD3D-510D4F9FEF5A}">
      <dgm:prSet/>
      <dgm:spPr/>
      <dgm:t>
        <a:bodyPr/>
        <a:lstStyle/>
        <a:p>
          <a:endParaRPr lang="en-IN"/>
        </a:p>
      </dgm:t>
    </dgm:pt>
    <dgm:pt modelId="{403DDE75-3EE4-422C-9200-88A2FA2293AA}">
      <dgm:prSet phldrT="[Text]"/>
      <dgm:spPr/>
      <dgm:t>
        <a:bodyPr/>
        <a:lstStyle/>
        <a:p>
          <a:r>
            <a:rPr lang="en-IN" b="0" i="0" u="none" dirty="0"/>
            <a:t>Preparing for Formal Education</a:t>
          </a:r>
          <a:endParaRPr lang="en-IN" dirty="0"/>
        </a:p>
      </dgm:t>
    </dgm:pt>
    <dgm:pt modelId="{6670A5AC-CFBE-4780-8080-4ADC3A75F7B7}" type="parTrans" cxnId="{9F95ED2E-7CC3-48EA-BB8A-678C85B64443}">
      <dgm:prSet/>
      <dgm:spPr/>
      <dgm:t>
        <a:bodyPr/>
        <a:lstStyle/>
        <a:p>
          <a:endParaRPr lang="en-IN"/>
        </a:p>
      </dgm:t>
    </dgm:pt>
    <dgm:pt modelId="{5831B625-1202-4C74-A075-28B8E9033DF7}" type="sibTrans" cxnId="{9F95ED2E-7CC3-48EA-BB8A-678C85B64443}">
      <dgm:prSet/>
      <dgm:spPr/>
      <dgm:t>
        <a:bodyPr/>
        <a:lstStyle/>
        <a:p>
          <a:endParaRPr lang="en-IN"/>
        </a:p>
      </dgm:t>
    </dgm:pt>
    <dgm:pt modelId="{20370EF7-E33A-41B8-8FCE-F6F17E4552B2}">
      <dgm:prSet phldrT="[Text]"/>
      <dgm:spPr/>
      <dgm:t>
        <a:bodyPr/>
        <a:lstStyle/>
        <a:p>
          <a:r>
            <a:rPr lang="en-IN" b="0" i="0" u="none" dirty="0"/>
            <a:t>Routine and Discipline</a:t>
          </a:r>
          <a:endParaRPr lang="en-IN" dirty="0"/>
        </a:p>
      </dgm:t>
    </dgm:pt>
    <dgm:pt modelId="{B88E2D07-049C-4143-84BC-1E97A16F08B7}" type="parTrans" cxnId="{458C43B1-C31C-4818-9C0E-51D729E04DC7}">
      <dgm:prSet/>
      <dgm:spPr/>
      <dgm:t>
        <a:bodyPr/>
        <a:lstStyle/>
        <a:p>
          <a:endParaRPr lang="en-IN"/>
        </a:p>
      </dgm:t>
    </dgm:pt>
    <dgm:pt modelId="{33FF42CF-8DA2-4A96-BA10-DC9426F6EA73}" type="sibTrans" cxnId="{458C43B1-C31C-4818-9C0E-51D729E04DC7}">
      <dgm:prSet/>
      <dgm:spPr/>
      <dgm:t>
        <a:bodyPr/>
        <a:lstStyle/>
        <a:p>
          <a:endParaRPr lang="en-IN"/>
        </a:p>
      </dgm:t>
    </dgm:pt>
    <dgm:pt modelId="{240867E8-160C-4D10-B77F-ED392A79A6DB}">
      <dgm:prSet phldrT="[Text]"/>
      <dgm:spPr/>
      <dgm:t>
        <a:bodyPr/>
        <a:lstStyle/>
        <a:p>
          <a:r>
            <a:rPr lang="en-IN" b="0" i="0" u="none" dirty="0"/>
            <a:t>School Readiness</a:t>
          </a:r>
          <a:endParaRPr lang="en-IN" dirty="0"/>
        </a:p>
      </dgm:t>
    </dgm:pt>
    <dgm:pt modelId="{C25A5706-C634-402A-B985-49D692F58851}" type="parTrans" cxnId="{318797EA-0623-48F7-A4F1-C00C74CFB572}">
      <dgm:prSet/>
      <dgm:spPr/>
      <dgm:t>
        <a:bodyPr/>
        <a:lstStyle/>
        <a:p>
          <a:endParaRPr lang="en-IN"/>
        </a:p>
      </dgm:t>
    </dgm:pt>
    <dgm:pt modelId="{5DEBE019-CE68-4C76-85D0-D24FD2A39186}" type="sibTrans" cxnId="{318797EA-0623-48F7-A4F1-C00C74CFB572}">
      <dgm:prSet/>
      <dgm:spPr/>
      <dgm:t>
        <a:bodyPr/>
        <a:lstStyle/>
        <a:p>
          <a:endParaRPr lang="en-IN"/>
        </a:p>
      </dgm:t>
    </dgm:pt>
    <dgm:pt modelId="{38BF1DFF-7AD5-4859-8315-D53083F94B22}" type="pres">
      <dgm:prSet presAssocID="{83EF2BC9-D878-4BC0-9646-EB648E768860}" presName="Name0" presStyleCnt="0">
        <dgm:presLayoutVars>
          <dgm:chMax val="7"/>
          <dgm:chPref val="7"/>
          <dgm:dir/>
        </dgm:presLayoutVars>
      </dgm:prSet>
      <dgm:spPr/>
    </dgm:pt>
    <dgm:pt modelId="{2C181143-497D-4FD3-AF85-BA2F49DEDCF8}" type="pres">
      <dgm:prSet presAssocID="{83EF2BC9-D878-4BC0-9646-EB648E768860}" presName="Name1" presStyleCnt="0"/>
      <dgm:spPr/>
    </dgm:pt>
    <dgm:pt modelId="{0CB77D8D-5B3C-4BAE-9334-60FC6DF729C8}" type="pres">
      <dgm:prSet presAssocID="{83EF2BC9-D878-4BC0-9646-EB648E768860}" presName="cycle" presStyleCnt="0"/>
      <dgm:spPr/>
    </dgm:pt>
    <dgm:pt modelId="{6E9B2F84-0E70-4A59-B546-7E32EC86CFCE}" type="pres">
      <dgm:prSet presAssocID="{83EF2BC9-D878-4BC0-9646-EB648E768860}" presName="srcNode" presStyleLbl="node1" presStyleIdx="0" presStyleCnt="4"/>
      <dgm:spPr/>
    </dgm:pt>
    <dgm:pt modelId="{5C4BD02C-F56D-4BB2-814F-38DE4767B488}" type="pres">
      <dgm:prSet presAssocID="{83EF2BC9-D878-4BC0-9646-EB648E768860}" presName="conn" presStyleLbl="parChTrans1D2" presStyleIdx="0" presStyleCnt="1"/>
      <dgm:spPr/>
    </dgm:pt>
    <dgm:pt modelId="{9A964102-4C4E-4111-BEA8-D8641C2BD3F5}" type="pres">
      <dgm:prSet presAssocID="{83EF2BC9-D878-4BC0-9646-EB648E768860}" presName="extraNode" presStyleLbl="node1" presStyleIdx="0" presStyleCnt="4"/>
      <dgm:spPr/>
    </dgm:pt>
    <dgm:pt modelId="{7F4E750A-42CD-4FBA-BA5A-E2C877CC5700}" type="pres">
      <dgm:prSet presAssocID="{83EF2BC9-D878-4BC0-9646-EB648E768860}" presName="dstNode" presStyleLbl="node1" presStyleIdx="0" presStyleCnt="4"/>
      <dgm:spPr/>
    </dgm:pt>
    <dgm:pt modelId="{C284266D-94E3-4EC5-AC60-CFCCF72827AD}" type="pres">
      <dgm:prSet presAssocID="{4F313E05-9485-4B64-B487-FAE688718971}" presName="text_1" presStyleLbl="node1" presStyleIdx="0" presStyleCnt="4">
        <dgm:presLayoutVars>
          <dgm:bulletEnabled val="1"/>
        </dgm:presLayoutVars>
      </dgm:prSet>
      <dgm:spPr/>
    </dgm:pt>
    <dgm:pt modelId="{695F846A-AF78-4B7E-8934-A04569A8AF57}" type="pres">
      <dgm:prSet presAssocID="{4F313E05-9485-4B64-B487-FAE688718971}" presName="accent_1" presStyleCnt="0"/>
      <dgm:spPr/>
    </dgm:pt>
    <dgm:pt modelId="{5C2B6D2C-16C7-4E0B-9BB2-78378312FFF7}" type="pres">
      <dgm:prSet presAssocID="{4F313E05-9485-4B64-B487-FAE688718971}" presName="accentRepeatNode" presStyleLbl="solidFgAcc1" presStyleIdx="0" presStyleCnt="4" custLinFactNeighborX="12592"/>
      <dgm:spPr/>
    </dgm:pt>
    <dgm:pt modelId="{E810E7F1-C125-4D99-9B95-BA99753449C6}" type="pres">
      <dgm:prSet presAssocID="{403DDE75-3EE4-422C-9200-88A2FA2293AA}" presName="text_2" presStyleLbl="node1" presStyleIdx="1" presStyleCnt="4" custLinFactNeighborX="510" custLinFactNeighborY="4786">
        <dgm:presLayoutVars>
          <dgm:bulletEnabled val="1"/>
        </dgm:presLayoutVars>
      </dgm:prSet>
      <dgm:spPr/>
    </dgm:pt>
    <dgm:pt modelId="{224255BB-3593-495D-87DE-7530928C52C0}" type="pres">
      <dgm:prSet presAssocID="{403DDE75-3EE4-422C-9200-88A2FA2293AA}" presName="accent_2" presStyleCnt="0"/>
      <dgm:spPr/>
    </dgm:pt>
    <dgm:pt modelId="{2777C1F7-7EFB-4BA7-931C-6C8817DBAB00}" type="pres">
      <dgm:prSet presAssocID="{403DDE75-3EE4-422C-9200-88A2FA2293AA}" presName="accentRepeatNode" presStyleLbl="solidFgAcc1" presStyleIdx="1" presStyleCnt="4"/>
      <dgm:spPr/>
    </dgm:pt>
    <dgm:pt modelId="{68DDCDBB-A494-4A88-8813-CC34DAF80B3D}" type="pres">
      <dgm:prSet presAssocID="{20370EF7-E33A-41B8-8FCE-F6F17E4552B2}" presName="text_3" presStyleLbl="node1" presStyleIdx="2" presStyleCnt="4">
        <dgm:presLayoutVars>
          <dgm:bulletEnabled val="1"/>
        </dgm:presLayoutVars>
      </dgm:prSet>
      <dgm:spPr/>
    </dgm:pt>
    <dgm:pt modelId="{3DCE33CB-7221-4998-AE32-2EBAD94E74EF}" type="pres">
      <dgm:prSet presAssocID="{20370EF7-E33A-41B8-8FCE-F6F17E4552B2}" presName="accent_3" presStyleCnt="0"/>
      <dgm:spPr/>
    </dgm:pt>
    <dgm:pt modelId="{B63B8DB4-1D13-4997-AFBA-D5CE687F0FCD}" type="pres">
      <dgm:prSet presAssocID="{20370EF7-E33A-41B8-8FCE-F6F17E4552B2}" presName="accentRepeatNode" presStyleLbl="solidFgAcc1" presStyleIdx="2" presStyleCnt="4"/>
      <dgm:spPr/>
    </dgm:pt>
    <dgm:pt modelId="{87078D12-0F92-400E-BD32-B3EC82607355}" type="pres">
      <dgm:prSet presAssocID="{240867E8-160C-4D10-B77F-ED392A79A6DB}" presName="text_4" presStyleLbl="node1" presStyleIdx="3" presStyleCnt="4" custLinFactNeighborX="614" custLinFactNeighborY="4449">
        <dgm:presLayoutVars>
          <dgm:bulletEnabled val="1"/>
        </dgm:presLayoutVars>
      </dgm:prSet>
      <dgm:spPr/>
    </dgm:pt>
    <dgm:pt modelId="{9164AB1D-0DFA-4F9E-AB00-63D6D4FC4880}" type="pres">
      <dgm:prSet presAssocID="{240867E8-160C-4D10-B77F-ED392A79A6DB}" presName="accent_4" presStyleCnt="0"/>
      <dgm:spPr/>
    </dgm:pt>
    <dgm:pt modelId="{EB64594B-F0C6-4C11-A96A-0108E9FC4F9C}" type="pres">
      <dgm:prSet presAssocID="{240867E8-160C-4D10-B77F-ED392A79A6DB}" presName="accentRepeatNode" presStyleLbl="solidFgAcc1" presStyleIdx="3" presStyleCnt="4"/>
      <dgm:spPr/>
    </dgm:pt>
  </dgm:ptLst>
  <dgm:cxnLst>
    <dgm:cxn modelId="{1B5AFA18-7118-493C-BE9F-3D44C8522075}" type="presOf" srcId="{403DDE75-3EE4-422C-9200-88A2FA2293AA}" destId="{E810E7F1-C125-4D99-9B95-BA99753449C6}" srcOrd="0" destOrd="0" presId="urn:microsoft.com/office/officeart/2008/layout/VerticalCurvedList"/>
    <dgm:cxn modelId="{4EC97127-882A-4D30-BD3D-510D4F9FEF5A}" srcId="{83EF2BC9-D878-4BC0-9646-EB648E768860}" destId="{4F313E05-9485-4B64-B487-FAE688718971}" srcOrd="0" destOrd="0" parTransId="{BDA72C68-A1C6-4820-AF8B-FD142B796F62}" sibTransId="{CD6FA075-33AC-4811-9AAF-2264B69B7B79}"/>
    <dgm:cxn modelId="{9F95ED2E-7CC3-48EA-BB8A-678C85B64443}" srcId="{83EF2BC9-D878-4BC0-9646-EB648E768860}" destId="{403DDE75-3EE4-422C-9200-88A2FA2293AA}" srcOrd="1" destOrd="0" parTransId="{6670A5AC-CFBE-4780-8080-4ADC3A75F7B7}" sibTransId="{5831B625-1202-4C74-A075-28B8E9033DF7}"/>
    <dgm:cxn modelId="{421E4957-7E63-43E6-BFE3-8830865B97A7}" type="presOf" srcId="{240867E8-160C-4D10-B77F-ED392A79A6DB}" destId="{87078D12-0F92-400E-BD32-B3EC82607355}" srcOrd="0" destOrd="0" presId="urn:microsoft.com/office/officeart/2008/layout/VerticalCurvedList"/>
    <dgm:cxn modelId="{EB75A396-7F71-467E-AF48-373C5BA82BDE}" type="presOf" srcId="{83EF2BC9-D878-4BC0-9646-EB648E768860}" destId="{38BF1DFF-7AD5-4859-8315-D53083F94B22}" srcOrd="0" destOrd="0" presId="urn:microsoft.com/office/officeart/2008/layout/VerticalCurvedList"/>
    <dgm:cxn modelId="{22123FA1-A67B-40D5-A701-F4ACCDFA5AA0}" type="presOf" srcId="{CD6FA075-33AC-4811-9AAF-2264B69B7B79}" destId="{5C4BD02C-F56D-4BB2-814F-38DE4767B488}" srcOrd="0" destOrd="0" presId="urn:microsoft.com/office/officeart/2008/layout/VerticalCurvedList"/>
    <dgm:cxn modelId="{1DFD31A2-5DE7-4334-B812-4C53EDD28130}" type="presOf" srcId="{4F313E05-9485-4B64-B487-FAE688718971}" destId="{C284266D-94E3-4EC5-AC60-CFCCF72827AD}" srcOrd="0" destOrd="0" presId="urn:microsoft.com/office/officeart/2008/layout/VerticalCurvedList"/>
    <dgm:cxn modelId="{88FD98A7-F493-4D6D-AF85-F1A8502190E6}" type="presOf" srcId="{20370EF7-E33A-41B8-8FCE-F6F17E4552B2}" destId="{68DDCDBB-A494-4A88-8813-CC34DAF80B3D}" srcOrd="0" destOrd="0" presId="urn:microsoft.com/office/officeart/2008/layout/VerticalCurvedList"/>
    <dgm:cxn modelId="{458C43B1-C31C-4818-9C0E-51D729E04DC7}" srcId="{83EF2BC9-D878-4BC0-9646-EB648E768860}" destId="{20370EF7-E33A-41B8-8FCE-F6F17E4552B2}" srcOrd="2" destOrd="0" parTransId="{B88E2D07-049C-4143-84BC-1E97A16F08B7}" sibTransId="{33FF42CF-8DA2-4A96-BA10-DC9426F6EA73}"/>
    <dgm:cxn modelId="{318797EA-0623-48F7-A4F1-C00C74CFB572}" srcId="{83EF2BC9-D878-4BC0-9646-EB648E768860}" destId="{240867E8-160C-4D10-B77F-ED392A79A6DB}" srcOrd="3" destOrd="0" parTransId="{C25A5706-C634-402A-B985-49D692F58851}" sibTransId="{5DEBE019-CE68-4C76-85D0-D24FD2A39186}"/>
    <dgm:cxn modelId="{53DCD98A-D470-4CF2-B98D-B5703ACBD665}" type="presParOf" srcId="{38BF1DFF-7AD5-4859-8315-D53083F94B22}" destId="{2C181143-497D-4FD3-AF85-BA2F49DEDCF8}" srcOrd="0" destOrd="0" presId="urn:microsoft.com/office/officeart/2008/layout/VerticalCurvedList"/>
    <dgm:cxn modelId="{5993D72B-BC01-4386-BFDE-D602C134DA30}" type="presParOf" srcId="{2C181143-497D-4FD3-AF85-BA2F49DEDCF8}" destId="{0CB77D8D-5B3C-4BAE-9334-60FC6DF729C8}" srcOrd="0" destOrd="0" presId="urn:microsoft.com/office/officeart/2008/layout/VerticalCurvedList"/>
    <dgm:cxn modelId="{C74C36E2-7DE8-40DE-A1C8-A30C73BD413A}" type="presParOf" srcId="{0CB77D8D-5B3C-4BAE-9334-60FC6DF729C8}" destId="{6E9B2F84-0E70-4A59-B546-7E32EC86CFCE}" srcOrd="0" destOrd="0" presId="urn:microsoft.com/office/officeart/2008/layout/VerticalCurvedList"/>
    <dgm:cxn modelId="{81EF84BA-462F-4A13-898C-4AAAADAACAFE}" type="presParOf" srcId="{0CB77D8D-5B3C-4BAE-9334-60FC6DF729C8}" destId="{5C4BD02C-F56D-4BB2-814F-38DE4767B488}" srcOrd="1" destOrd="0" presId="urn:microsoft.com/office/officeart/2008/layout/VerticalCurvedList"/>
    <dgm:cxn modelId="{BB408EA0-0747-44A9-A801-561ECEACC00B}" type="presParOf" srcId="{0CB77D8D-5B3C-4BAE-9334-60FC6DF729C8}" destId="{9A964102-4C4E-4111-BEA8-D8641C2BD3F5}" srcOrd="2" destOrd="0" presId="urn:microsoft.com/office/officeart/2008/layout/VerticalCurvedList"/>
    <dgm:cxn modelId="{0E006675-2556-4BF5-B6E0-1E91F3563186}" type="presParOf" srcId="{0CB77D8D-5B3C-4BAE-9334-60FC6DF729C8}" destId="{7F4E750A-42CD-4FBA-BA5A-E2C877CC5700}" srcOrd="3" destOrd="0" presId="urn:microsoft.com/office/officeart/2008/layout/VerticalCurvedList"/>
    <dgm:cxn modelId="{0AAF8BDA-D25D-4436-AF57-9BD21FD4205F}" type="presParOf" srcId="{2C181143-497D-4FD3-AF85-BA2F49DEDCF8}" destId="{C284266D-94E3-4EC5-AC60-CFCCF72827AD}" srcOrd="1" destOrd="0" presId="urn:microsoft.com/office/officeart/2008/layout/VerticalCurvedList"/>
    <dgm:cxn modelId="{23821372-B575-429F-AF7F-4E03722264C5}" type="presParOf" srcId="{2C181143-497D-4FD3-AF85-BA2F49DEDCF8}" destId="{695F846A-AF78-4B7E-8934-A04569A8AF57}" srcOrd="2" destOrd="0" presId="urn:microsoft.com/office/officeart/2008/layout/VerticalCurvedList"/>
    <dgm:cxn modelId="{EC514CFA-A6B0-4AC9-A561-D5A8F172E3AA}" type="presParOf" srcId="{695F846A-AF78-4B7E-8934-A04569A8AF57}" destId="{5C2B6D2C-16C7-4E0B-9BB2-78378312FFF7}" srcOrd="0" destOrd="0" presId="urn:microsoft.com/office/officeart/2008/layout/VerticalCurvedList"/>
    <dgm:cxn modelId="{CE76FCAB-0B37-40CF-812B-8A04B1CF277B}" type="presParOf" srcId="{2C181143-497D-4FD3-AF85-BA2F49DEDCF8}" destId="{E810E7F1-C125-4D99-9B95-BA99753449C6}" srcOrd="3" destOrd="0" presId="urn:microsoft.com/office/officeart/2008/layout/VerticalCurvedList"/>
    <dgm:cxn modelId="{2716DCCC-217D-4F08-9670-DB9600A448C2}" type="presParOf" srcId="{2C181143-497D-4FD3-AF85-BA2F49DEDCF8}" destId="{224255BB-3593-495D-87DE-7530928C52C0}" srcOrd="4" destOrd="0" presId="urn:microsoft.com/office/officeart/2008/layout/VerticalCurvedList"/>
    <dgm:cxn modelId="{985895B9-FB46-47BF-8E5C-FEF1EE5648D4}" type="presParOf" srcId="{224255BB-3593-495D-87DE-7530928C52C0}" destId="{2777C1F7-7EFB-4BA7-931C-6C8817DBAB00}" srcOrd="0" destOrd="0" presId="urn:microsoft.com/office/officeart/2008/layout/VerticalCurvedList"/>
    <dgm:cxn modelId="{DCD1ACD2-8271-4E8A-A34B-2BAE1AB903BC}" type="presParOf" srcId="{2C181143-497D-4FD3-AF85-BA2F49DEDCF8}" destId="{68DDCDBB-A494-4A88-8813-CC34DAF80B3D}" srcOrd="5" destOrd="0" presId="urn:microsoft.com/office/officeart/2008/layout/VerticalCurvedList"/>
    <dgm:cxn modelId="{27A76B97-E733-411A-9A5D-5FE93B798596}" type="presParOf" srcId="{2C181143-497D-4FD3-AF85-BA2F49DEDCF8}" destId="{3DCE33CB-7221-4998-AE32-2EBAD94E74EF}" srcOrd="6" destOrd="0" presId="urn:microsoft.com/office/officeart/2008/layout/VerticalCurvedList"/>
    <dgm:cxn modelId="{2DE843EE-D01E-4969-91B3-223C58025835}" type="presParOf" srcId="{3DCE33CB-7221-4998-AE32-2EBAD94E74EF}" destId="{B63B8DB4-1D13-4997-AFBA-D5CE687F0FCD}" srcOrd="0" destOrd="0" presId="urn:microsoft.com/office/officeart/2008/layout/VerticalCurvedList"/>
    <dgm:cxn modelId="{DE338566-B866-4CF5-A7F0-F9403DBC1FFB}" type="presParOf" srcId="{2C181143-497D-4FD3-AF85-BA2F49DEDCF8}" destId="{87078D12-0F92-400E-BD32-B3EC82607355}" srcOrd="7" destOrd="0" presId="urn:microsoft.com/office/officeart/2008/layout/VerticalCurvedList"/>
    <dgm:cxn modelId="{2F94111F-D0AF-485F-AF6A-69FBC42F00D1}" type="presParOf" srcId="{2C181143-497D-4FD3-AF85-BA2F49DEDCF8}" destId="{9164AB1D-0DFA-4F9E-AB00-63D6D4FC4880}" srcOrd="8" destOrd="0" presId="urn:microsoft.com/office/officeart/2008/layout/VerticalCurvedList"/>
    <dgm:cxn modelId="{56DC6F15-9BD7-4302-9C1C-FEE9819D05AA}" type="presParOf" srcId="{9164AB1D-0DFA-4F9E-AB00-63D6D4FC4880}" destId="{EB64594B-F0C6-4C11-A96A-0108E9FC4F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EF2BC9-D878-4BC0-9646-EB648E768860}" type="doc">
      <dgm:prSet loTypeId="urn:microsoft.com/office/officeart/2008/layout/VerticalCurvedList" loCatId="list" qsTypeId="urn:microsoft.com/office/officeart/2005/8/quickstyle/3d1" qsCatId="3D" csTypeId="urn:microsoft.com/office/officeart/2005/8/colors/accent6_3" csCatId="accent6" phldr="1"/>
      <dgm:spPr/>
      <dgm:t>
        <a:bodyPr/>
        <a:lstStyle/>
        <a:p>
          <a:endParaRPr lang="en-IN"/>
        </a:p>
      </dgm:t>
    </dgm:pt>
    <dgm:pt modelId="{4F313E05-9485-4B64-B487-FAE688718971}">
      <dgm:prSet phldrT="[Text]"/>
      <dgm:spPr/>
      <dgm:t>
        <a:bodyPr/>
        <a:lstStyle/>
        <a:p>
          <a:r>
            <a:rPr lang="en-IN" b="0" i="0" u="none" dirty="0"/>
            <a:t>Philosophy and Approach</a:t>
          </a:r>
          <a:endParaRPr lang="en-IN" dirty="0"/>
        </a:p>
      </dgm:t>
    </dgm:pt>
    <dgm:pt modelId="{BDA72C68-A1C6-4820-AF8B-FD142B796F62}" type="parTrans" cxnId="{4EC97127-882A-4D30-BD3D-510D4F9FEF5A}">
      <dgm:prSet/>
      <dgm:spPr/>
      <dgm:t>
        <a:bodyPr/>
        <a:lstStyle/>
        <a:p>
          <a:endParaRPr lang="en-IN"/>
        </a:p>
      </dgm:t>
    </dgm:pt>
    <dgm:pt modelId="{CD6FA075-33AC-4811-9AAF-2264B69B7B79}" type="sibTrans" cxnId="{4EC97127-882A-4D30-BD3D-510D4F9FEF5A}">
      <dgm:prSet/>
      <dgm:spPr/>
      <dgm:t>
        <a:bodyPr/>
        <a:lstStyle/>
        <a:p>
          <a:endParaRPr lang="en-IN"/>
        </a:p>
      </dgm:t>
    </dgm:pt>
    <dgm:pt modelId="{403DDE75-3EE4-422C-9200-88A2FA2293AA}">
      <dgm:prSet phldrT="[Text]"/>
      <dgm:spPr/>
      <dgm:t>
        <a:bodyPr/>
        <a:lstStyle/>
        <a:p>
          <a:r>
            <a:rPr lang="en-IN" b="0" i="0" u="none" dirty="0"/>
            <a:t>Age group</a:t>
          </a:r>
          <a:endParaRPr lang="en-IN" dirty="0"/>
        </a:p>
      </dgm:t>
    </dgm:pt>
    <dgm:pt modelId="{6670A5AC-CFBE-4780-8080-4ADC3A75F7B7}" type="parTrans" cxnId="{9F95ED2E-7CC3-48EA-BB8A-678C85B64443}">
      <dgm:prSet/>
      <dgm:spPr/>
      <dgm:t>
        <a:bodyPr/>
        <a:lstStyle/>
        <a:p>
          <a:endParaRPr lang="en-IN"/>
        </a:p>
      </dgm:t>
    </dgm:pt>
    <dgm:pt modelId="{5831B625-1202-4C74-A075-28B8E9033DF7}" type="sibTrans" cxnId="{9F95ED2E-7CC3-48EA-BB8A-678C85B64443}">
      <dgm:prSet/>
      <dgm:spPr/>
      <dgm:t>
        <a:bodyPr/>
        <a:lstStyle/>
        <a:p>
          <a:endParaRPr lang="en-IN"/>
        </a:p>
      </dgm:t>
    </dgm:pt>
    <dgm:pt modelId="{20370EF7-E33A-41B8-8FCE-F6F17E4552B2}">
      <dgm:prSet phldrT="[Text]"/>
      <dgm:spPr/>
      <dgm:t>
        <a:bodyPr/>
        <a:lstStyle/>
        <a:p>
          <a:r>
            <a:rPr lang="en-IN" b="0" i="0" u="none" dirty="0"/>
            <a:t>Location</a:t>
          </a:r>
          <a:endParaRPr lang="en-IN" dirty="0"/>
        </a:p>
      </dgm:t>
    </dgm:pt>
    <dgm:pt modelId="{B88E2D07-049C-4143-84BC-1E97A16F08B7}" type="parTrans" cxnId="{458C43B1-C31C-4818-9C0E-51D729E04DC7}">
      <dgm:prSet/>
      <dgm:spPr/>
      <dgm:t>
        <a:bodyPr/>
        <a:lstStyle/>
        <a:p>
          <a:endParaRPr lang="en-IN"/>
        </a:p>
      </dgm:t>
    </dgm:pt>
    <dgm:pt modelId="{33FF42CF-8DA2-4A96-BA10-DC9426F6EA73}" type="sibTrans" cxnId="{458C43B1-C31C-4818-9C0E-51D729E04DC7}">
      <dgm:prSet/>
      <dgm:spPr/>
      <dgm:t>
        <a:bodyPr/>
        <a:lstStyle/>
        <a:p>
          <a:endParaRPr lang="en-IN"/>
        </a:p>
      </dgm:t>
    </dgm:pt>
    <dgm:pt modelId="{A16E6C3A-CCB2-44D1-A75D-3F7862B4ED37}">
      <dgm:prSet phldrT="[Text]"/>
      <dgm:spPr/>
      <dgm:t>
        <a:bodyPr/>
        <a:lstStyle/>
        <a:p>
          <a:r>
            <a:rPr lang="en-IN" b="0" i="0" u="none" dirty="0"/>
            <a:t>Reputation and Reviews</a:t>
          </a:r>
          <a:endParaRPr lang="en-IN" dirty="0"/>
        </a:p>
      </dgm:t>
    </dgm:pt>
    <dgm:pt modelId="{EEAEF7CF-78C5-45AA-859B-0F5317C64764}" type="parTrans" cxnId="{9ED335C9-B319-46A2-9821-F26D6B50AF3D}">
      <dgm:prSet/>
      <dgm:spPr/>
      <dgm:t>
        <a:bodyPr/>
        <a:lstStyle/>
        <a:p>
          <a:endParaRPr lang="en-IN"/>
        </a:p>
      </dgm:t>
    </dgm:pt>
    <dgm:pt modelId="{3EF704AE-B3CB-4F18-88F1-F76A17AF9653}" type="sibTrans" cxnId="{9ED335C9-B319-46A2-9821-F26D6B50AF3D}">
      <dgm:prSet/>
      <dgm:spPr/>
      <dgm:t>
        <a:bodyPr/>
        <a:lstStyle/>
        <a:p>
          <a:endParaRPr lang="en-IN"/>
        </a:p>
      </dgm:t>
    </dgm:pt>
    <dgm:pt modelId="{240867E8-160C-4D10-B77F-ED392A79A6DB}">
      <dgm:prSet phldrT="[Text]"/>
      <dgm:spPr/>
      <dgm:t>
        <a:bodyPr/>
        <a:lstStyle/>
        <a:p>
          <a:r>
            <a:rPr lang="en-IN" b="0" i="0" u="none" dirty="0"/>
            <a:t>Duration</a:t>
          </a:r>
          <a:endParaRPr lang="en-IN" dirty="0"/>
        </a:p>
      </dgm:t>
    </dgm:pt>
    <dgm:pt modelId="{C25A5706-C634-402A-B985-49D692F58851}" type="parTrans" cxnId="{318797EA-0623-48F7-A4F1-C00C74CFB572}">
      <dgm:prSet/>
      <dgm:spPr/>
      <dgm:t>
        <a:bodyPr/>
        <a:lstStyle/>
        <a:p>
          <a:endParaRPr lang="en-IN"/>
        </a:p>
      </dgm:t>
    </dgm:pt>
    <dgm:pt modelId="{5DEBE019-CE68-4C76-85D0-D24FD2A39186}" type="sibTrans" cxnId="{318797EA-0623-48F7-A4F1-C00C74CFB572}">
      <dgm:prSet/>
      <dgm:spPr/>
      <dgm:t>
        <a:bodyPr/>
        <a:lstStyle/>
        <a:p>
          <a:endParaRPr lang="en-IN"/>
        </a:p>
      </dgm:t>
    </dgm:pt>
    <dgm:pt modelId="{38BF1DFF-7AD5-4859-8315-D53083F94B22}" type="pres">
      <dgm:prSet presAssocID="{83EF2BC9-D878-4BC0-9646-EB648E768860}" presName="Name0" presStyleCnt="0">
        <dgm:presLayoutVars>
          <dgm:chMax val="7"/>
          <dgm:chPref val="7"/>
          <dgm:dir/>
        </dgm:presLayoutVars>
      </dgm:prSet>
      <dgm:spPr/>
    </dgm:pt>
    <dgm:pt modelId="{2C181143-497D-4FD3-AF85-BA2F49DEDCF8}" type="pres">
      <dgm:prSet presAssocID="{83EF2BC9-D878-4BC0-9646-EB648E768860}" presName="Name1" presStyleCnt="0"/>
      <dgm:spPr/>
    </dgm:pt>
    <dgm:pt modelId="{0CB77D8D-5B3C-4BAE-9334-60FC6DF729C8}" type="pres">
      <dgm:prSet presAssocID="{83EF2BC9-D878-4BC0-9646-EB648E768860}" presName="cycle" presStyleCnt="0"/>
      <dgm:spPr/>
    </dgm:pt>
    <dgm:pt modelId="{6E9B2F84-0E70-4A59-B546-7E32EC86CFCE}" type="pres">
      <dgm:prSet presAssocID="{83EF2BC9-D878-4BC0-9646-EB648E768860}" presName="srcNode" presStyleLbl="node1" presStyleIdx="0" presStyleCnt="5"/>
      <dgm:spPr/>
    </dgm:pt>
    <dgm:pt modelId="{5C4BD02C-F56D-4BB2-814F-38DE4767B488}" type="pres">
      <dgm:prSet presAssocID="{83EF2BC9-D878-4BC0-9646-EB648E768860}" presName="conn" presStyleLbl="parChTrans1D2" presStyleIdx="0" presStyleCnt="1"/>
      <dgm:spPr/>
    </dgm:pt>
    <dgm:pt modelId="{9A964102-4C4E-4111-BEA8-D8641C2BD3F5}" type="pres">
      <dgm:prSet presAssocID="{83EF2BC9-D878-4BC0-9646-EB648E768860}" presName="extraNode" presStyleLbl="node1" presStyleIdx="0" presStyleCnt="5"/>
      <dgm:spPr/>
    </dgm:pt>
    <dgm:pt modelId="{7F4E750A-42CD-4FBA-BA5A-E2C877CC5700}" type="pres">
      <dgm:prSet presAssocID="{83EF2BC9-D878-4BC0-9646-EB648E768860}" presName="dstNode" presStyleLbl="node1" presStyleIdx="0" presStyleCnt="5"/>
      <dgm:spPr/>
    </dgm:pt>
    <dgm:pt modelId="{C284266D-94E3-4EC5-AC60-CFCCF72827AD}" type="pres">
      <dgm:prSet presAssocID="{4F313E05-9485-4B64-B487-FAE688718971}" presName="text_1" presStyleLbl="node1" presStyleIdx="0" presStyleCnt="5">
        <dgm:presLayoutVars>
          <dgm:bulletEnabled val="1"/>
        </dgm:presLayoutVars>
      </dgm:prSet>
      <dgm:spPr/>
    </dgm:pt>
    <dgm:pt modelId="{695F846A-AF78-4B7E-8934-A04569A8AF57}" type="pres">
      <dgm:prSet presAssocID="{4F313E05-9485-4B64-B487-FAE688718971}" presName="accent_1" presStyleCnt="0"/>
      <dgm:spPr/>
    </dgm:pt>
    <dgm:pt modelId="{5C2B6D2C-16C7-4E0B-9BB2-78378312FFF7}" type="pres">
      <dgm:prSet presAssocID="{4F313E05-9485-4B64-B487-FAE688718971}" presName="accentRepeatNode" presStyleLbl="solidFgAcc1" presStyleIdx="0" presStyleCnt="5" custLinFactNeighborX="12592"/>
      <dgm:spPr/>
    </dgm:pt>
    <dgm:pt modelId="{E810E7F1-C125-4D99-9B95-BA99753449C6}" type="pres">
      <dgm:prSet presAssocID="{403DDE75-3EE4-422C-9200-88A2FA2293AA}" presName="text_2" presStyleLbl="node1" presStyleIdx="1" presStyleCnt="5" custLinFactNeighborX="510" custLinFactNeighborY="4786">
        <dgm:presLayoutVars>
          <dgm:bulletEnabled val="1"/>
        </dgm:presLayoutVars>
      </dgm:prSet>
      <dgm:spPr/>
    </dgm:pt>
    <dgm:pt modelId="{224255BB-3593-495D-87DE-7530928C52C0}" type="pres">
      <dgm:prSet presAssocID="{403DDE75-3EE4-422C-9200-88A2FA2293AA}" presName="accent_2" presStyleCnt="0"/>
      <dgm:spPr/>
    </dgm:pt>
    <dgm:pt modelId="{2777C1F7-7EFB-4BA7-931C-6C8817DBAB00}" type="pres">
      <dgm:prSet presAssocID="{403DDE75-3EE4-422C-9200-88A2FA2293AA}" presName="accentRepeatNode" presStyleLbl="solidFgAcc1" presStyleIdx="1" presStyleCnt="5"/>
      <dgm:spPr/>
    </dgm:pt>
    <dgm:pt modelId="{68DDCDBB-A494-4A88-8813-CC34DAF80B3D}" type="pres">
      <dgm:prSet presAssocID="{20370EF7-E33A-41B8-8FCE-F6F17E4552B2}" presName="text_3" presStyleLbl="node1" presStyleIdx="2" presStyleCnt="5">
        <dgm:presLayoutVars>
          <dgm:bulletEnabled val="1"/>
        </dgm:presLayoutVars>
      </dgm:prSet>
      <dgm:spPr/>
    </dgm:pt>
    <dgm:pt modelId="{3DCE33CB-7221-4998-AE32-2EBAD94E74EF}" type="pres">
      <dgm:prSet presAssocID="{20370EF7-E33A-41B8-8FCE-F6F17E4552B2}" presName="accent_3" presStyleCnt="0"/>
      <dgm:spPr/>
    </dgm:pt>
    <dgm:pt modelId="{B63B8DB4-1D13-4997-AFBA-D5CE687F0FCD}" type="pres">
      <dgm:prSet presAssocID="{20370EF7-E33A-41B8-8FCE-F6F17E4552B2}" presName="accentRepeatNode" presStyleLbl="solidFgAcc1" presStyleIdx="2" presStyleCnt="5"/>
      <dgm:spPr/>
    </dgm:pt>
    <dgm:pt modelId="{87078D12-0F92-400E-BD32-B3EC82607355}" type="pres">
      <dgm:prSet presAssocID="{240867E8-160C-4D10-B77F-ED392A79A6DB}" presName="text_4" presStyleLbl="node1" presStyleIdx="3" presStyleCnt="5" custLinFactNeighborX="614" custLinFactNeighborY="4449">
        <dgm:presLayoutVars>
          <dgm:bulletEnabled val="1"/>
        </dgm:presLayoutVars>
      </dgm:prSet>
      <dgm:spPr/>
    </dgm:pt>
    <dgm:pt modelId="{9164AB1D-0DFA-4F9E-AB00-63D6D4FC4880}" type="pres">
      <dgm:prSet presAssocID="{240867E8-160C-4D10-B77F-ED392A79A6DB}" presName="accent_4" presStyleCnt="0"/>
      <dgm:spPr/>
    </dgm:pt>
    <dgm:pt modelId="{EB64594B-F0C6-4C11-A96A-0108E9FC4F9C}" type="pres">
      <dgm:prSet presAssocID="{240867E8-160C-4D10-B77F-ED392A79A6DB}" presName="accentRepeatNode" presStyleLbl="solidFgAcc1" presStyleIdx="3" presStyleCnt="5"/>
      <dgm:spPr/>
    </dgm:pt>
    <dgm:pt modelId="{8F502B9D-6ECA-4A54-BD38-EE86D09C34C1}" type="pres">
      <dgm:prSet presAssocID="{A16E6C3A-CCB2-44D1-A75D-3F7862B4ED37}" presName="text_5" presStyleLbl="node1" presStyleIdx="4" presStyleCnt="5">
        <dgm:presLayoutVars>
          <dgm:bulletEnabled val="1"/>
        </dgm:presLayoutVars>
      </dgm:prSet>
      <dgm:spPr/>
    </dgm:pt>
    <dgm:pt modelId="{187D7197-FC3B-407C-945A-F5AA35F24294}" type="pres">
      <dgm:prSet presAssocID="{A16E6C3A-CCB2-44D1-A75D-3F7862B4ED37}" presName="accent_5" presStyleCnt="0"/>
      <dgm:spPr/>
    </dgm:pt>
    <dgm:pt modelId="{1EE8C07F-7F71-4BB6-B4D7-D4C34DD7E4A4}" type="pres">
      <dgm:prSet presAssocID="{A16E6C3A-CCB2-44D1-A75D-3F7862B4ED37}" presName="accentRepeatNode" presStyleLbl="solidFgAcc1" presStyleIdx="4" presStyleCnt="5"/>
      <dgm:spPr/>
    </dgm:pt>
  </dgm:ptLst>
  <dgm:cxnLst>
    <dgm:cxn modelId="{1B5AFA18-7118-493C-BE9F-3D44C8522075}" type="presOf" srcId="{403DDE75-3EE4-422C-9200-88A2FA2293AA}" destId="{E810E7F1-C125-4D99-9B95-BA99753449C6}" srcOrd="0" destOrd="0" presId="urn:microsoft.com/office/officeart/2008/layout/VerticalCurvedList"/>
    <dgm:cxn modelId="{4EC97127-882A-4D30-BD3D-510D4F9FEF5A}" srcId="{83EF2BC9-D878-4BC0-9646-EB648E768860}" destId="{4F313E05-9485-4B64-B487-FAE688718971}" srcOrd="0" destOrd="0" parTransId="{BDA72C68-A1C6-4820-AF8B-FD142B796F62}" sibTransId="{CD6FA075-33AC-4811-9AAF-2264B69B7B79}"/>
    <dgm:cxn modelId="{9F95ED2E-7CC3-48EA-BB8A-678C85B64443}" srcId="{83EF2BC9-D878-4BC0-9646-EB648E768860}" destId="{403DDE75-3EE4-422C-9200-88A2FA2293AA}" srcOrd="1" destOrd="0" parTransId="{6670A5AC-CFBE-4780-8080-4ADC3A75F7B7}" sibTransId="{5831B625-1202-4C74-A075-28B8E9033DF7}"/>
    <dgm:cxn modelId="{421E4957-7E63-43E6-BFE3-8830865B97A7}" type="presOf" srcId="{240867E8-160C-4D10-B77F-ED392A79A6DB}" destId="{87078D12-0F92-400E-BD32-B3EC82607355}" srcOrd="0" destOrd="0" presId="urn:microsoft.com/office/officeart/2008/layout/VerticalCurvedList"/>
    <dgm:cxn modelId="{EB75A396-7F71-467E-AF48-373C5BA82BDE}" type="presOf" srcId="{83EF2BC9-D878-4BC0-9646-EB648E768860}" destId="{38BF1DFF-7AD5-4859-8315-D53083F94B22}" srcOrd="0" destOrd="0" presId="urn:microsoft.com/office/officeart/2008/layout/VerticalCurvedList"/>
    <dgm:cxn modelId="{22123FA1-A67B-40D5-A701-F4ACCDFA5AA0}" type="presOf" srcId="{CD6FA075-33AC-4811-9AAF-2264B69B7B79}" destId="{5C4BD02C-F56D-4BB2-814F-38DE4767B488}" srcOrd="0" destOrd="0" presId="urn:microsoft.com/office/officeart/2008/layout/VerticalCurvedList"/>
    <dgm:cxn modelId="{1DFD31A2-5DE7-4334-B812-4C53EDD28130}" type="presOf" srcId="{4F313E05-9485-4B64-B487-FAE688718971}" destId="{C284266D-94E3-4EC5-AC60-CFCCF72827AD}" srcOrd="0" destOrd="0" presId="urn:microsoft.com/office/officeart/2008/layout/VerticalCurvedList"/>
    <dgm:cxn modelId="{88FD98A7-F493-4D6D-AF85-F1A8502190E6}" type="presOf" srcId="{20370EF7-E33A-41B8-8FCE-F6F17E4552B2}" destId="{68DDCDBB-A494-4A88-8813-CC34DAF80B3D}" srcOrd="0" destOrd="0" presId="urn:microsoft.com/office/officeart/2008/layout/VerticalCurvedList"/>
    <dgm:cxn modelId="{458C43B1-C31C-4818-9C0E-51D729E04DC7}" srcId="{83EF2BC9-D878-4BC0-9646-EB648E768860}" destId="{20370EF7-E33A-41B8-8FCE-F6F17E4552B2}" srcOrd="2" destOrd="0" parTransId="{B88E2D07-049C-4143-84BC-1E97A16F08B7}" sibTransId="{33FF42CF-8DA2-4A96-BA10-DC9426F6EA73}"/>
    <dgm:cxn modelId="{9ED335C9-B319-46A2-9821-F26D6B50AF3D}" srcId="{83EF2BC9-D878-4BC0-9646-EB648E768860}" destId="{A16E6C3A-CCB2-44D1-A75D-3F7862B4ED37}" srcOrd="4" destOrd="0" parTransId="{EEAEF7CF-78C5-45AA-859B-0F5317C64764}" sibTransId="{3EF704AE-B3CB-4F18-88F1-F76A17AF9653}"/>
    <dgm:cxn modelId="{810802E1-2BF9-429D-BE83-2983FE435FB5}" type="presOf" srcId="{A16E6C3A-CCB2-44D1-A75D-3F7862B4ED37}" destId="{8F502B9D-6ECA-4A54-BD38-EE86D09C34C1}" srcOrd="0" destOrd="0" presId="urn:microsoft.com/office/officeart/2008/layout/VerticalCurvedList"/>
    <dgm:cxn modelId="{318797EA-0623-48F7-A4F1-C00C74CFB572}" srcId="{83EF2BC9-D878-4BC0-9646-EB648E768860}" destId="{240867E8-160C-4D10-B77F-ED392A79A6DB}" srcOrd="3" destOrd="0" parTransId="{C25A5706-C634-402A-B985-49D692F58851}" sibTransId="{5DEBE019-CE68-4C76-85D0-D24FD2A39186}"/>
    <dgm:cxn modelId="{53DCD98A-D470-4CF2-B98D-B5703ACBD665}" type="presParOf" srcId="{38BF1DFF-7AD5-4859-8315-D53083F94B22}" destId="{2C181143-497D-4FD3-AF85-BA2F49DEDCF8}" srcOrd="0" destOrd="0" presId="urn:microsoft.com/office/officeart/2008/layout/VerticalCurvedList"/>
    <dgm:cxn modelId="{5993D72B-BC01-4386-BFDE-D602C134DA30}" type="presParOf" srcId="{2C181143-497D-4FD3-AF85-BA2F49DEDCF8}" destId="{0CB77D8D-5B3C-4BAE-9334-60FC6DF729C8}" srcOrd="0" destOrd="0" presId="urn:microsoft.com/office/officeart/2008/layout/VerticalCurvedList"/>
    <dgm:cxn modelId="{C74C36E2-7DE8-40DE-A1C8-A30C73BD413A}" type="presParOf" srcId="{0CB77D8D-5B3C-4BAE-9334-60FC6DF729C8}" destId="{6E9B2F84-0E70-4A59-B546-7E32EC86CFCE}" srcOrd="0" destOrd="0" presId="urn:microsoft.com/office/officeart/2008/layout/VerticalCurvedList"/>
    <dgm:cxn modelId="{81EF84BA-462F-4A13-898C-4AAAADAACAFE}" type="presParOf" srcId="{0CB77D8D-5B3C-4BAE-9334-60FC6DF729C8}" destId="{5C4BD02C-F56D-4BB2-814F-38DE4767B488}" srcOrd="1" destOrd="0" presId="urn:microsoft.com/office/officeart/2008/layout/VerticalCurvedList"/>
    <dgm:cxn modelId="{BB408EA0-0747-44A9-A801-561ECEACC00B}" type="presParOf" srcId="{0CB77D8D-5B3C-4BAE-9334-60FC6DF729C8}" destId="{9A964102-4C4E-4111-BEA8-D8641C2BD3F5}" srcOrd="2" destOrd="0" presId="urn:microsoft.com/office/officeart/2008/layout/VerticalCurvedList"/>
    <dgm:cxn modelId="{0E006675-2556-4BF5-B6E0-1E91F3563186}" type="presParOf" srcId="{0CB77D8D-5B3C-4BAE-9334-60FC6DF729C8}" destId="{7F4E750A-42CD-4FBA-BA5A-E2C877CC5700}" srcOrd="3" destOrd="0" presId="urn:microsoft.com/office/officeart/2008/layout/VerticalCurvedList"/>
    <dgm:cxn modelId="{0AAF8BDA-D25D-4436-AF57-9BD21FD4205F}" type="presParOf" srcId="{2C181143-497D-4FD3-AF85-BA2F49DEDCF8}" destId="{C284266D-94E3-4EC5-AC60-CFCCF72827AD}" srcOrd="1" destOrd="0" presId="urn:microsoft.com/office/officeart/2008/layout/VerticalCurvedList"/>
    <dgm:cxn modelId="{23821372-B575-429F-AF7F-4E03722264C5}" type="presParOf" srcId="{2C181143-497D-4FD3-AF85-BA2F49DEDCF8}" destId="{695F846A-AF78-4B7E-8934-A04569A8AF57}" srcOrd="2" destOrd="0" presId="urn:microsoft.com/office/officeart/2008/layout/VerticalCurvedList"/>
    <dgm:cxn modelId="{EC514CFA-A6B0-4AC9-A561-D5A8F172E3AA}" type="presParOf" srcId="{695F846A-AF78-4B7E-8934-A04569A8AF57}" destId="{5C2B6D2C-16C7-4E0B-9BB2-78378312FFF7}" srcOrd="0" destOrd="0" presId="urn:microsoft.com/office/officeart/2008/layout/VerticalCurvedList"/>
    <dgm:cxn modelId="{CE76FCAB-0B37-40CF-812B-8A04B1CF277B}" type="presParOf" srcId="{2C181143-497D-4FD3-AF85-BA2F49DEDCF8}" destId="{E810E7F1-C125-4D99-9B95-BA99753449C6}" srcOrd="3" destOrd="0" presId="urn:microsoft.com/office/officeart/2008/layout/VerticalCurvedList"/>
    <dgm:cxn modelId="{2716DCCC-217D-4F08-9670-DB9600A448C2}" type="presParOf" srcId="{2C181143-497D-4FD3-AF85-BA2F49DEDCF8}" destId="{224255BB-3593-495D-87DE-7530928C52C0}" srcOrd="4" destOrd="0" presId="urn:microsoft.com/office/officeart/2008/layout/VerticalCurvedList"/>
    <dgm:cxn modelId="{985895B9-FB46-47BF-8E5C-FEF1EE5648D4}" type="presParOf" srcId="{224255BB-3593-495D-87DE-7530928C52C0}" destId="{2777C1F7-7EFB-4BA7-931C-6C8817DBAB00}" srcOrd="0" destOrd="0" presId="urn:microsoft.com/office/officeart/2008/layout/VerticalCurvedList"/>
    <dgm:cxn modelId="{DCD1ACD2-8271-4E8A-A34B-2BAE1AB903BC}" type="presParOf" srcId="{2C181143-497D-4FD3-AF85-BA2F49DEDCF8}" destId="{68DDCDBB-A494-4A88-8813-CC34DAF80B3D}" srcOrd="5" destOrd="0" presId="urn:microsoft.com/office/officeart/2008/layout/VerticalCurvedList"/>
    <dgm:cxn modelId="{27A76B97-E733-411A-9A5D-5FE93B798596}" type="presParOf" srcId="{2C181143-497D-4FD3-AF85-BA2F49DEDCF8}" destId="{3DCE33CB-7221-4998-AE32-2EBAD94E74EF}" srcOrd="6" destOrd="0" presId="urn:microsoft.com/office/officeart/2008/layout/VerticalCurvedList"/>
    <dgm:cxn modelId="{2DE843EE-D01E-4969-91B3-223C58025835}" type="presParOf" srcId="{3DCE33CB-7221-4998-AE32-2EBAD94E74EF}" destId="{B63B8DB4-1D13-4997-AFBA-D5CE687F0FCD}" srcOrd="0" destOrd="0" presId="urn:microsoft.com/office/officeart/2008/layout/VerticalCurvedList"/>
    <dgm:cxn modelId="{DE338566-B866-4CF5-A7F0-F9403DBC1FFB}" type="presParOf" srcId="{2C181143-497D-4FD3-AF85-BA2F49DEDCF8}" destId="{87078D12-0F92-400E-BD32-B3EC82607355}" srcOrd="7" destOrd="0" presId="urn:microsoft.com/office/officeart/2008/layout/VerticalCurvedList"/>
    <dgm:cxn modelId="{2F94111F-D0AF-485F-AF6A-69FBC42F00D1}" type="presParOf" srcId="{2C181143-497D-4FD3-AF85-BA2F49DEDCF8}" destId="{9164AB1D-0DFA-4F9E-AB00-63D6D4FC4880}" srcOrd="8" destOrd="0" presId="urn:microsoft.com/office/officeart/2008/layout/VerticalCurvedList"/>
    <dgm:cxn modelId="{56DC6F15-9BD7-4302-9C1C-FEE9819D05AA}" type="presParOf" srcId="{9164AB1D-0DFA-4F9E-AB00-63D6D4FC4880}" destId="{EB64594B-F0C6-4C11-A96A-0108E9FC4F9C}" srcOrd="0" destOrd="0" presId="urn:microsoft.com/office/officeart/2008/layout/VerticalCurvedList"/>
    <dgm:cxn modelId="{4226EDBE-B25C-44DD-888C-8F94F8CAC0F6}" type="presParOf" srcId="{2C181143-497D-4FD3-AF85-BA2F49DEDCF8}" destId="{8F502B9D-6ECA-4A54-BD38-EE86D09C34C1}" srcOrd="9" destOrd="0" presId="urn:microsoft.com/office/officeart/2008/layout/VerticalCurvedList"/>
    <dgm:cxn modelId="{ACCD38D3-F423-4C7A-9FF7-00D27E85AB24}" type="presParOf" srcId="{2C181143-497D-4FD3-AF85-BA2F49DEDCF8}" destId="{187D7197-FC3B-407C-945A-F5AA35F24294}" srcOrd="10" destOrd="0" presId="urn:microsoft.com/office/officeart/2008/layout/VerticalCurvedList"/>
    <dgm:cxn modelId="{3A510D04-D327-413E-851D-50BD9F0DC05C}" type="presParOf" srcId="{187D7197-FC3B-407C-945A-F5AA35F24294}" destId="{1EE8C07F-7F71-4BB6-B4D7-D4C34DD7E4A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EF2BC9-D878-4BC0-9646-EB648E768860}" type="doc">
      <dgm:prSet loTypeId="urn:microsoft.com/office/officeart/2008/layout/VerticalCurvedList" loCatId="list" qsTypeId="urn:microsoft.com/office/officeart/2005/8/quickstyle/3d1" qsCatId="3D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4F313E05-9485-4B64-B487-FAE688718971}">
      <dgm:prSet phldrT="[Text]"/>
      <dgm:spPr/>
      <dgm:t>
        <a:bodyPr/>
        <a:lstStyle/>
        <a:p>
          <a:r>
            <a:rPr lang="en-IN" b="0" i="0" u="none" dirty="0"/>
            <a:t> </a:t>
          </a:r>
          <a:r>
            <a:rPr lang="en-US" b="0" i="0" u="none" dirty="0"/>
            <a:t>Class Size and Student Teacher Ratio</a:t>
          </a:r>
          <a:endParaRPr lang="en-IN" dirty="0"/>
        </a:p>
      </dgm:t>
    </dgm:pt>
    <dgm:pt modelId="{BDA72C68-A1C6-4820-AF8B-FD142B796F62}" type="parTrans" cxnId="{4EC97127-882A-4D30-BD3D-510D4F9FEF5A}">
      <dgm:prSet/>
      <dgm:spPr/>
      <dgm:t>
        <a:bodyPr/>
        <a:lstStyle/>
        <a:p>
          <a:endParaRPr lang="en-IN"/>
        </a:p>
      </dgm:t>
    </dgm:pt>
    <dgm:pt modelId="{CD6FA075-33AC-4811-9AAF-2264B69B7B79}" type="sibTrans" cxnId="{4EC97127-882A-4D30-BD3D-510D4F9FEF5A}">
      <dgm:prSet/>
      <dgm:spPr/>
      <dgm:t>
        <a:bodyPr/>
        <a:lstStyle/>
        <a:p>
          <a:endParaRPr lang="en-IN"/>
        </a:p>
      </dgm:t>
    </dgm:pt>
    <dgm:pt modelId="{403DDE75-3EE4-422C-9200-88A2FA2293AA}">
      <dgm:prSet phldrT="[Text]"/>
      <dgm:spPr/>
      <dgm:t>
        <a:bodyPr/>
        <a:lstStyle/>
        <a:p>
          <a:r>
            <a:rPr lang="en-IN" b="0" i="0" u="none" dirty="0"/>
            <a:t>Safety and cleanliness</a:t>
          </a:r>
          <a:endParaRPr lang="en-IN" dirty="0"/>
        </a:p>
      </dgm:t>
    </dgm:pt>
    <dgm:pt modelId="{6670A5AC-CFBE-4780-8080-4ADC3A75F7B7}" type="parTrans" cxnId="{9F95ED2E-7CC3-48EA-BB8A-678C85B64443}">
      <dgm:prSet/>
      <dgm:spPr/>
      <dgm:t>
        <a:bodyPr/>
        <a:lstStyle/>
        <a:p>
          <a:endParaRPr lang="en-IN"/>
        </a:p>
      </dgm:t>
    </dgm:pt>
    <dgm:pt modelId="{5831B625-1202-4C74-A075-28B8E9033DF7}" type="sibTrans" cxnId="{9F95ED2E-7CC3-48EA-BB8A-678C85B64443}">
      <dgm:prSet/>
      <dgm:spPr/>
      <dgm:t>
        <a:bodyPr/>
        <a:lstStyle/>
        <a:p>
          <a:endParaRPr lang="en-IN"/>
        </a:p>
      </dgm:t>
    </dgm:pt>
    <dgm:pt modelId="{20370EF7-E33A-41B8-8FCE-F6F17E4552B2}">
      <dgm:prSet phldrT="[Text]"/>
      <dgm:spPr/>
      <dgm:t>
        <a:bodyPr/>
        <a:lstStyle/>
        <a:p>
          <a:r>
            <a:rPr lang="en-IN" b="0" i="0" u="none" dirty="0"/>
            <a:t>Facilities and Resources</a:t>
          </a:r>
          <a:endParaRPr lang="en-IN" dirty="0"/>
        </a:p>
      </dgm:t>
    </dgm:pt>
    <dgm:pt modelId="{B88E2D07-049C-4143-84BC-1E97A16F08B7}" type="parTrans" cxnId="{458C43B1-C31C-4818-9C0E-51D729E04DC7}">
      <dgm:prSet/>
      <dgm:spPr/>
      <dgm:t>
        <a:bodyPr/>
        <a:lstStyle/>
        <a:p>
          <a:endParaRPr lang="en-IN"/>
        </a:p>
      </dgm:t>
    </dgm:pt>
    <dgm:pt modelId="{33FF42CF-8DA2-4A96-BA10-DC9426F6EA73}" type="sibTrans" cxnId="{458C43B1-C31C-4818-9C0E-51D729E04DC7}">
      <dgm:prSet/>
      <dgm:spPr/>
      <dgm:t>
        <a:bodyPr/>
        <a:lstStyle/>
        <a:p>
          <a:endParaRPr lang="en-IN"/>
        </a:p>
      </dgm:t>
    </dgm:pt>
    <dgm:pt modelId="{240867E8-160C-4D10-B77F-ED392A79A6DB}">
      <dgm:prSet phldrT="[Text]"/>
      <dgm:spPr/>
      <dgm:t>
        <a:bodyPr/>
        <a:lstStyle/>
        <a:p>
          <a:r>
            <a:rPr lang="en-IN" b="0" i="0" u="none" dirty="0"/>
            <a:t>Parent Involvement</a:t>
          </a:r>
          <a:endParaRPr lang="en-IN" dirty="0"/>
        </a:p>
      </dgm:t>
    </dgm:pt>
    <dgm:pt modelId="{C25A5706-C634-402A-B985-49D692F58851}" type="parTrans" cxnId="{318797EA-0623-48F7-A4F1-C00C74CFB572}">
      <dgm:prSet/>
      <dgm:spPr/>
      <dgm:t>
        <a:bodyPr/>
        <a:lstStyle/>
        <a:p>
          <a:endParaRPr lang="en-IN"/>
        </a:p>
      </dgm:t>
    </dgm:pt>
    <dgm:pt modelId="{5DEBE019-CE68-4C76-85D0-D24FD2A39186}" type="sibTrans" cxnId="{318797EA-0623-48F7-A4F1-C00C74CFB572}">
      <dgm:prSet/>
      <dgm:spPr/>
      <dgm:t>
        <a:bodyPr/>
        <a:lstStyle/>
        <a:p>
          <a:endParaRPr lang="en-IN"/>
        </a:p>
      </dgm:t>
    </dgm:pt>
    <dgm:pt modelId="{C66838C3-4153-487D-AC6B-B32E60D4DB11}">
      <dgm:prSet phldrT="[Text]"/>
      <dgm:spPr/>
      <dgm:t>
        <a:bodyPr/>
        <a:lstStyle/>
        <a:p>
          <a:r>
            <a:rPr lang="en-IN" b="0" i="0" u="none"/>
            <a:t>Cost and Financial aid</a:t>
          </a:r>
          <a:endParaRPr lang="en-IN" dirty="0"/>
        </a:p>
      </dgm:t>
    </dgm:pt>
    <dgm:pt modelId="{F14AE7C2-8349-4B12-A246-ECAF6B79A341}" type="parTrans" cxnId="{3195BECC-B08E-4995-BA67-78C0D32A0DE8}">
      <dgm:prSet/>
      <dgm:spPr/>
      <dgm:t>
        <a:bodyPr/>
        <a:lstStyle/>
        <a:p>
          <a:endParaRPr lang="en-IN"/>
        </a:p>
      </dgm:t>
    </dgm:pt>
    <dgm:pt modelId="{A55CF22D-3C7B-44DF-908C-BCFB62C9A6B5}" type="sibTrans" cxnId="{3195BECC-B08E-4995-BA67-78C0D32A0DE8}">
      <dgm:prSet/>
      <dgm:spPr/>
      <dgm:t>
        <a:bodyPr/>
        <a:lstStyle/>
        <a:p>
          <a:endParaRPr lang="en-IN"/>
        </a:p>
      </dgm:t>
    </dgm:pt>
    <dgm:pt modelId="{38BF1DFF-7AD5-4859-8315-D53083F94B22}" type="pres">
      <dgm:prSet presAssocID="{83EF2BC9-D878-4BC0-9646-EB648E768860}" presName="Name0" presStyleCnt="0">
        <dgm:presLayoutVars>
          <dgm:chMax val="7"/>
          <dgm:chPref val="7"/>
          <dgm:dir/>
        </dgm:presLayoutVars>
      </dgm:prSet>
      <dgm:spPr/>
    </dgm:pt>
    <dgm:pt modelId="{2C181143-497D-4FD3-AF85-BA2F49DEDCF8}" type="pres">
      <dgm:prSet presAssocID="{83EF2BC9-D878-4BC0-9646-EB648E768860}" presName="Name1" presStyleCnt="0"/>
      <dgm:spPr/>
    </dgm:pt>
    <dgm:pt modelId="{0CB77D8D-5B3C-4BAE-9334-60FC6DF729C8}" type="pres">
      <dgm:prSet presAssocID="{83EF2BC9-D878-4BC0-9646-EB648E768860}" presName="cycle" presStyleCnt="0"/>
      <dgm:spPr/>
    </dgm:pt>
    <dgm:pt modelId="{6E9B2F84-0E70-4A59-B546-7E32EC86CFCE}" type="pres">
      <dgm:prSet presAssocID="{83EF2BC9-D878-4BC0-9646-EB648E768860}" presName="srcNode" presStyleLbl="node1" presStyleIdx="0" presStyleCnt="5"/>
      <dgm:spPr/>
    </dgm:pt>
    <dgm:pt modelId="{5C4BD02C-F56D-4BB2-814F-38DE4767B488}" type="pres">
      <dgm:prSet presAssocID="{83EF2BC9-D878-4BC0-9646-EB648E768860}" presName="conn" presStyleLbl="parChTrans1D2" presStyleIdx="0" presStyleCnt="1"/>
      <dgm:spPr/>
    </dgm:pt>
    <dgm:pt modelId="{9A964102-4C4E-4111-BEA8-D8641C2BD3F5}" type="pres">
      <dgm:prSet presAssocID="{83EF2BC9-D878-4BC0-9646-EB648E768860}" presName="extraNode" presStyleLbl="node1" presStyleIdx="0" presStyleCnt="5"/>
      <dgm:spPr/>
    </dgm:pt>
    <dgm:pt modelId="{7F4E750A-42CD-4FBA-BA5A-E2C877CC5700}" type="pres">
      <dgm:prSet presAssocID="{83EF2BC9-D878-4BC0-9646-EB648E768860}" presName="dstNode" presStyleLbl="node1" presStyleIdx="0" presStyleCnt="5"/>
      <dgm:spPr/>
    </dgm:pt>
    <dgm:pt modelId="{C284266D-94E3-4EC5-AC60-CFCCF72827AD}" type="pres">
      <dgm:prSet presAssocID="{4F313E05-9485-4B64-B487-FAE688718971}" presName="text_1" presStyleLbl="node1" presStyleIdx="0" presStyleCnt="5">
        <dgm:presLayoutVars>
          <dgm:bulletEnabled val="1"/>
        </dgm:presLayoutVars>
      </dgm:prSet>
      <dgm:spPr/>
    </dgm:pt>
    <dgm:pt modelId="{695F846A-AF78-4B7E-8934-A04569A8AF57}" type="pres">
      <dgm:prSet presAssocID="{4F313E05-9485-4B64-B487-FAE688718971}" presName="accent_1" presStyleCnt="0"/>
      <dgm:spPr/>
    </dgm:pt>
    <dgm:pt modelId="{5C2B6D2C-16C7-4E0B-9BB2-78378312FFF7}" type="pres">
      <dgm:prSet presAssocID="{4F313E05-9485-4B64-B487-FAE688718971}" presName="accentRepeatNode" presStyleLbl="solidFgAcc1" presStyleIdx="0" presStyleCnt="5" custLinFactNeighborX="12592"/>
      <dgm:spPr/>
    </dgm:pt>
    <dgm:pt modelId="{E810E7F1-C125-4D99-9B95-BA99753449C6}" type="pres">
      <dgm:prSet presAssocID="{403DDE75-3EE4-422C-9200-88A2FA2293AA}" presName="text_2" presStyleLbl="node1" presStyleIdx="1" presStyleCnt="5" custLinFactNeighborX="510" custLinFactNeighborY="4786">
        <dgm:presLayoutVars>
          <dgm:bulletEnabled val="1"/>
        </dgm:presLayoutVars>
      </dgm:prSet>
      <dgm:spPr/>
    </dgm:pt>
    <dgm:pt modelId="{224255BB-3593-495D-87DE-7530928C52C0}" type="pres">
      <dgm:prSet presAssocID="{403DDE75-3EE4-422C-9200-88A2FA2293AA}" presName="accent_2" presStyleCnt="0"/>
      <dgm:spPr/>
    </dgm:pt>
    <dgm:pt modelId="{2777C1F7-7EFB-4BA7-931C-6C8817DBAB00}" type="pres">
      <dgm:prSet presAssocID="{403DDE75-3EE4-422C-9200-88A2FA2293AA}" presName="accentRepeatNode" presStyleLbl="solidFgAcc1" presStyleIdx="1" presStyleCnt="5"/>
      <dgm:spPr/>
    </dgm:pt>
    <dgm:pt modelId="{68DDCDBB-A494-4A88-8813-CC34DAF80B3D}" type="pres">
      <dgm:prSet presAssocID="{20370EF7-E33A-41B8-8FCE-F6F17E4552B2}" presName="text_3" presStyleLbl="node1" presStyleIdx="2" presStyleCnt="5">
        <dgm:presLayoutVars>
          <dgm:bulletEnabled val="1"/>
        </dgm:presLayoutVars>
      </dgm:prSet>
      <dgm:spPr/>
    </dgm:pt>
    <dgm:pt modelId="{3DCE33CB-7221-4998-AE32-2EBAD94E74EF}" type="pres">
      <dgm:prSet presAssocID="{20370EF7-E33A-41B8-8FCE-F6F17E4552B2}" presName="accent_3" presStyleCnt="0"/>
      <dgm:spPr/>
    </dgm:pt>
    <dgm:pt modelId="{B63B8DB4-1D13-4997-AFBA-D5CE687F0FCD}" type="pres">
      <dgm:prSet presAssocID="{20370EF7-E33A-41B8-8FCE-F6F17E4552B2}" presName="accentRepeatNode" presStyleLbl="solidFgAcc1" presStyleIdx="2" presStyleCnt="5"/>
      <dgm:spPr/>
    </dgm:pt>
    <dgm:pt modelId="{87078D12-0F92-400E-BD32-B3EC82607355}" type="pres">
      <dgm:prSet presAssocID="{240867E8-160C-4D10-B77F-ED392A79A6DB}" presName="text_4" presStyleLbl="node1" presStyleIdx="3" presStyleCnt="5" custLinFactNeighborX="614" custLinFactNeighborY="4449">
        <dgm:presLayoutVars>
          <dgm:bulletEnabled val="1"/>
        </dgm:presLayoutVars>
      </dgm:prSet>
      <dgm:spPr/>
    </dgm:pt>
    <dgm:pt modelId="{9164AB1D-0DFA-4F9E-AB00-63D6D4FC4880}" type="pres">
      <dgm:prSet presAssocID="{240867E8-160C-4D10-B77F-ED392A79A6DB}" presName="accent_4" presStyleCnt="0"/>
      <dgm:spPr/>
    </dgm:pt>
    <dgm:pt modelId="{EB64594B-F0C6-4C11-A96A-0108E9FC4F9C}" type="pres">
      <dgm:prSet presAssocID="{240867E8-160C-4D10-B77F-ED392A79A6DB}" presName="accentRepeatNode" presStyleLbl="solidFgAcc1" presStyleIdx="3" presStyleCnt="5"/>
      <dgm:spPr/>
    </dgm:pt>
    <dgm:pt modelId="{D7E7F082-86DA-46B9-9AF6-EE64877AE577}" type="pres">
      <dgm:prSet presAssocID="{C66838C3-4153-487D-AC6B-B32E60D4DB11}" presName="text_5" presStyleLbl="node1" presStyleIdx="4" presStyleCnt="5">
        <dgm:presLayoutVars>
          <dgm:bulletEnabled val="1"/>
        </dgm:presLayoutVars>
      </dgm:prSet>
      <dgm:spPr/>
    </dgm:pt>
    <dgm:pt modelId="{D9C9E4FF-8CC3-4A77-B4A3-92B2705F76E0}" type="pres">
      <dgm:prSet presAssocID="{C66838C3-4153-487D-AC6B-B32E60D4DB11}" presName="accent_5" presStyleCnt="0"/>
      <dgm:spPr/>
    </dgm:pt>
    <dgm:pt modelId="{89217356-21C1-428C-B122-C40F5A697A8A}" type="pres">
      <dgm:prSet presAssocID="{C66838C3-4153-487D-AC6B-B32E60D4DB11}" presName="accentRepeatNode" presStyleLbl="solidFgAcc1" presStyleIdx="4" presStyleCnt="5"/>
      <dgm:spPr/>
    </dgm:pt>
  </dgm:ptLst>
  <dgm:cxnLst>
    <dgm:cxn modelId="{1B5AFA18-7118-493C-BE9F-3D44C8522075}" type="presOf" srcId="{403DDE75-3EE4-422C-9200-88A2FA2293AA}" destId="{E810E7F1-C125-4D99-9B95-BA99753449C6}" srcOrd="0" destOrd="0" presId="urn:microsoft.com/office/officeart/2008/layout/VerticalCurvedList"/>
    <dgm:cxn modelId="{4EC97127-882A-4D30-BD3D-510D4F9FEF5A}" srcId="{83EF2BC9-D878-4BC0-9646-EB648E768860}" destId="{4F313E05-9485-4B64-B487-FAE688718971}" srcOrd="0" destOrd="0" parTransId="{BDA72C68-A1C6-4820-AF8B-FD142B796F62}" sibTransId="{CD6FA075-33AC-4811-9AAF-2264B69B7B79}"/>
    <dgm:cxn modelId="{9F95ED2E-7CC3-48EA-BB8A-678C85B64443}" srcId="{83EF2BC9-D878-4BC0-9646-EB648E768860}" destId="{403DDE75-3EE4-422C-9200-88A2FA2293AA}" srcOrd="1" destOrd="0" parTransId="{6670A5AC-CFBE-4780-8080-4ADC3A75F7B7}" sibTransId="{5831B625-1202-4C74-A075-28B8E9033DF7}"/>
    <dgm:cxn modelId="{285ABC74-EADA-4700-ADA5-83A9F330DB08}" type="presOf" srcId="{C66838C3-4153-487D-AC6B-B32E60D4DB11}" destId="{D7E7F082-86DA-46B9-9AF6-EE64877AE577}" srcOrd="0" destOrd="0" presId="urn:microsoft.com/office/officeart/2008/layout/VerticalCurvedList"/>
    <dgm:cxn modelId="{421E4957-7E63-43E6-BFE3-8830865B97A7}" type="presOf" srcId="{240867E8-160C-4D10-B77F-ED392A79A6DB}" destId="{87078D12-0F92-400E-BD32-B3EC82607355}" srcOrd="0" destOrd="0" presId="urn:microsoft.com/office/officeart/2008/layout/VerticalCurvedList"/>
    <dgm:cxn modelId="{EB75A396-7F71-467E-AF48-373C5BA82BDE}" type="presOf" srcId="{83EF2BC9-D878-4BC0-9646-EB648E768860}" destId="{38BF1DFF-7AD5-4859-8315-D53083F94B22}" srcOrd="0" destOrd="0" presId="urn:microsoft.com/office/officeart/2008/layout/VerticalCurvedList"/>
    <dgm:cxn modelId="{22123FA1-A67B-40D5-A701-F4ACCDFA5AA0}" type="presOf" srcId="{CD6FA075-33AC-4811-9AAF-2264B69B7B79}" destId="{5C4BD02C-F56D-4BB2-814F-38DE4767B488}" srcOrd="0" destOrd="0" presId="urn:microsoft.com/office/officeart/2008/layout/VerticalCurvedList"/>
    <dgm:cxn modelId="{1DFD31A2-5DE7-4334-B812-4C53EDD28130}" type="presOf" srcId="{4F313E05-9485-4B64-B487-FAE688718971}" destId="{C284266D-94E3-4EC5-AC60-CFCCF72827AD}" srcOrd="0" destOrd="0" presId="urn:microsoft.com/office/officeart/2008/layout/VerticalCurvedList"/>
    <dgm:cxn modelId="{88FD98A7-F493-4D6D-AF85-F1A8502190E6}" type="presOf" srcId="{20370EF7-E33A-41B8-8FCE-F6F17E4552B2}" destId="{68DDCDBB-A494-4A88-8813-CC34DAF80B3D}" srcOrd="0" destOrd="0" presId="urn:microsoft.com/office/officeart/2008/layout/VerticalCurvedList"/>
    <dgm:cxn modelId="{458C43B1-C31C-4818-9C0E-51D729E04DC7}" srcId="{83EF2BC9-D878-4BC0-9646-EB648E768860}" destId="{20370EF7-E33A-41B8-8FCE-F6F17E4552B2}" srcOrd="2" destOrd="0" parTransId="{B88E2D07-049C-4143-84BC-1E97A16F08B7}" sibTransId="{33FF42CF-8DA2-4A96-BA10-DC9426F6EA73}"/>
    <dgm:cxn modelId="{3195BECC-B08E-4995-BA67-78C0D32A0DE8}" srcId="{83EF2BC9-D878-4BC0-9646-EB648E768860}" destId="{C66838C3-4153-487D-AC6B-B32E60D4DB11}" srcOrd="4" destOrd="0" parTransId="{F14AE7C2-8349-4B12-A246-ECAF6B79A341}" sibTransId="{A55CF22D-3C7B-44DF-908C-BCFB62C9A6B5}"/>
    <dgm:cxn modelId="{318797EA-0623-48F7-A4F1-C00C74CFB572}" srcId="{83EF2BC9-D878-4BC0-9646-EB648E768860}" destId="{240867E8-160C-4D10-B77F-ED392A79A6DB}" srcOrd="3" destOrd="0" parTransId="{C25A5706-C634-402A-B985-49D692F58851}" sibTransId="{5DEBE019-CE68-4C76-85D0-D24FD2A39186}"/>
    <dgm:cxn modelId="{53DCD98A-D470-4CF2-B98D-B5703ACBD665}" type="presParOf" srcId="{38BF1DFF-7AD5-4859-8315-D53083F94B22}" destId="{2C181143-497D-4FD3-AF85-BA2F49DEDCF8}" srcOrd="0" destOrd="0" presId="urn:microsoft.com/office/officeart/2008/layout/VerticalCurvedList"/>
    <dgm:cxn modelId="{5993D72B-BC01-4386-BFDE-D602C134DA30}" type="presParOf" srcId="{2C181143-497D-4FD3-AF85-BA2F49DEDCF8}" destId="{0CB77D8D-5B3C-4BAE-9334-60FC6DF729C8}" srcOrd="0" destOrd="0" presId="urn:microsoft.com/office/officeart/2008/layout/VerticalCurvedList"/>
    <dgm:cxn modelId="{C74C36E2-7DE8-40DE-A1C8-A30C73BD413A}" type="presParOf" srcId="{0CB77D8D-5B3C-4BAE-9334-60FC6DF729C8}" destId="{6E9B2F84-0E70-4A59-B546-7E32EC86CFCE}" srcOrd="0" destOrd="0" presId="urn:microsoft.com/office/officeart/2008/layout/VerticalCurvedList"/>
    <dgm:cxn modelId="{81EF84BA-462F-4A13-898C-4AAAADAACAFE}" type="presParOf" srcId="{0CB77D8D-5B3C-4BAE-9334-60FC6DF729C8}" destId="{5C4BD02C-F56D-4BB2-814F-38DE4767B488}" srcOrd="1" destOrd="0" presId="urn:microsoft.com/office/officeart/2008/layout/VerticalCurvedList"/>
    <dgm:cxn modelId="{BB408EA0-0747-44A9-A801-561ECEACC00B}" type="presParOf" srcId="{0CB77D8D-5B3C-4BAE-9334-60FC6DF729C8}" destId="{9A964102-4C4E-4111-BEA8-D8641C2BD3F5}" srcOrd="2" destOrd="0" presId="urn:microsoft.com/office/officeart/2008/layout/VerticalCurvedList"/>
    <dgm:cxn modelId="{0E006675-2556-4BF5-B6E0-1E91F3563186}" type="presParOf" srcId="{0CB77D8D-5B3C-4BAE-9334-60FC6DF729C8}" destId="{7F4E750A-42CD-4FBA-BA5A-E2C877CC5700}" srcOrd="3" destOrd="0" presId="urn:microsoft.com/office/officeart/2008/layout/VerticalCurvedList"/>
    <dgm:cxn modelId="{0AAF8BDA-D25D-4436-AF57-9BD21FD4205F}" type="presParOf" srcId="{2C181143-497D-4FD3-AF85-BA2F49DEDCF8}" destId="{C284266D-94E3-4EC5-AC60-CFCCF72827AD}" srcOrd="1" destOrd="0" presId="urn:microsoft.com/office/officeart/2008/layout/VerticalCurvedList"/>
    <dgm:cxn modelId="{23821372-B575-429F-AF7F-4E03722264C5}" type="presParOf" srcId="{2C181143-497D-4FD3-AF85-BA2F49DEDCF8}" destId="{695F846A-AF78-4B7E-8934-A04569A8AF57}" srcOrd="2" destOrd="0" presId="urn:microsoft.com/office/officeart/2008/layout/VerticalCurvedList"/>
    <dgm:cxn modelId="{EC514CFA-A6B0-4AC9-A561-D5A8F172E3AA}" type="presParOf" srcId="{695F846A-AF78-4B7E-8934-A04569A8AF57}" destId="{5C2B6D2C-16C7-4E0B-9BB2-78378312FFF7}" srcOrd="0" destOrd="0" presId="urn:microsoft.com/office/officeart/2008/layout/VerticalCurvedList"/>
    <dgm:cxn modelId="{CE76FCAB-0B37-40CF-812B-8A04B1CF277B}" type="presParOf" srcId="{2C181143-497D-4FD3-AF85-BA2F49DEDCF8}" destId="{E810E7F1-C125-4D99-9B95-BA99753449C6}" srcOrd="3" destOrd="0" presId="urn:microsoft.com/office/officeart/2008/layout/VerticalCurvedList"/>
    <dgm:cxn modelId="{2716DCCC-217D-4F08-9670-DB9600A448C2}" type="presParOf" srcId="{2C181143-497D-4FD3-AF85-BA2F49DEDCF8}" destId="{224255BB-3593-495D-87DE-7530928C52C0}" srcOrd="4" destOrd="0" presId="urn:microsoft.com/office/officeart/2008/layout/VerticalCurvedList"/>
    <dgm:cxn modelId="{985895B9-FB46-47BF-8E5C-FEF1EE5648D4}" type="presParOf" srcId="{224255BB-3593-495D-87DE-7530928C52C0}" destId="{2777C1F7-7EFB-4BA7-931C-6C8817DBAB00}" srcOrd="0" destOrd="0" presId="urn:microsoft.com/office/officeart/2008/layout/VerticalCurvedList"/>
    <dgm:cxn modelId="{DCD1ACD2-8271-4E8A-A34B-2BAE1AB903BC}" type="presParOf" srcId="{2C181143-497D-4FD3-AF85-BA2F49DEDCF8}" destId="{68DDCDBB-A494-4A88-8813-CC34DAF80B3D}" srcOrd="5" destOrd="0" presId="urn:microsoft.com/office/officeart/2008/layout/VerticalCurvedList"/>
    <dgm:cxn modelId="{27A76B97-E733-411A-9A5D-5FE93B798596}" type="presParOf" srcId="{2C181143-497D-4FD3-AF85-BA2F49DEDCF8}" destId="{3DCE33CB-7221-4998-AE32-2EBAD94E74EF}" srcOrd="6" destOrd="0" presId="urn:microsoft.com/office/officeart/2008/layout/VerticalCurvedList"/>
    <dgm:cxn modelId="{2DE843EE-D01E-4969-91B3-223C58025835}" type="presParOf" srcId="{3DCE33CB-7221-4998-AE32-2EBAD94E74EF}" destId="{B63B8DB4-1D13-4997-AFBA-D5CE687F0FCD}" srcOrd="0" destOrd="0" presId="urn:microsoft.com/office/officeart/2008/layout/VerticalCurvedList"/>
    <dgm:cxn modelId="{DE338566-B866-4CF5-A7F0-F9403DBC1FFB}" type="presParOf" srcId="{2C181143-497D-4FD3-AF85-BA2F49DEDCF8}" destId="{87078D12-0F92-400E-BD32-B3EC82607355}" srcOrd="7" destOrd="0" presId="urn:microsoft.com/office/officeart/2008/layout/VerticalCurvedList"/>
    <dgm:cxn modelId="{2F94111F-D0AF-485F-AF6A-69FBC42F00D1}" type="presParOf" srcId="{2C181143-497D-4FD3-AF85-BA2F49DEDCF8}" destId="{9164AB1D-0DFA-4F9E-AB00-63D6D4FC4880}" srcOrd="8" destOrd="0" presId="urn:microsoft.com/office/officeart/2008/layout/VerticalCurvedList"/>
    <dgm:cxn modelId="{56DC6F15-9BD7-4302-9C1C-FEE9819D05AA}" type="presParOf" srcId="{9164AB1D-0DFA-4F9E-AB00-63D6D4FC4880}" destId="{EB64594B-F0C6-4C11-A96A-0108E9FC4F9C}" srcOrd="0" destOrd="0" presId="urn:microsoft.com/office/officeart/2008/layout/VerticalCurvedList"/>
    <dgm:cxn modelId="{88DEC5CE-8C41-44C2-9922-AFC1BBB86CF3}" type="presParOf" srcId="{2C181143-497D-4FD3-AF85-BA2F49DEDCF8}" destId="{D7E7F082-86DA-46B9-9AF6-EE64877AE577}" srcOrd="9" destOrd="0" presId="urn:microsoft.com/office/officeart/2008/layout/VerticalCurvedList"/>
    <dgm:cxn modelId="{2BD748B6-7ACB-40E4-BE2D-A36B2563617A}" type="presParOf" srcId="{2C181143-497D-4FD3-AF85-BA2F49DEDCF8}" destId="{D9C9E4FF-8CC3-4A77-B4A3-92B2705F76E0}" srcOrd="10" destOrd="0" presId="urn:microsoft.com/office/officeart/2008/layout/VerticalCurvedList"/>
    <dgm:cxn modelId="{F5667D97-E1EC-4459-B52A-C0F47AE10E2E}" type="presParOf" srcId="{D9C9E4FF-8CC3-4A77-B4A3-92B2705F76E0}" destId="{89217356-21C1-428C-B122-C40F5A697A8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BD02C-F56D-4BB2-814F-38DE4767B488}">
      <dsp:nvSpPr>
        <dsp:cNvPr id="0" name=""/>
        <dsp:cNvSpPr/>
      </dsp:nvSpPr>
      <dsp:spPr>
        <a:xfrm>
          <a:off x="-4114182" y="-631412"/>
          <a:ext cx="4902429" cy="4902429"/>
        </a:xfrm>
        <a:prstGeom prst="blockArc">
          <a:avLst>
            <a:gd name="adj1" fmla="val 18900000"/>
            <a:gd name="adj2" fmla="val 2700000"/>
            <a:gd name="adj3" fmla="val 441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4266D-94E3-4EC5-AC60-CFCCF72827AD}">
      <dsp:nvSpPr>
        <dsp:cNvPr id="0" name=""/>
        <dsp:cNvSpPr/>
      </dsp:nvSpPr>
      <dsp:spPr>
        <a:xfrm>
          <a:off x="345321" y="227402"/>
          <a:ext cx="5262197" cy="455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 Early Learning</a:t>
          </a:r>
          <a:endParaRPr lang="en-IN" sz="2400" kern="1200" dirty="0"/>
        </a:p>
      </dsp:txBody>
      <dsp:txXfrm>
        <a:off x="345321" y="227402"/>
        <a:ext cx="5262197" cy="455096"/>
      </dsp:txXfrm>
    </dsp:sp>
    <dsp:sp modelId="{5C2B6D2C-16C7-4E0B-9BB2-78378312FFF7}">
      <dsp:nvSpPr>
        <dsp:cNvPr id="0" name=""/>
        <dsp:cNvSpPr/>
      </dsp:nvSpPr>
      <dsp:spPr>
        <a:xfrm>
          <a:off x="132518" y="170515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0E7F1-C125-4D99-9B95-BA99753449C6}">
      <dsp:nvSpPr>
        <dsp:cNvPr id="0" name=""/>
        <dsp:cNvSpPr/>
      </dsp:nvSpPr>
      <dsp:spPr>
        <a:xfrm>
          <a:off x="696604" y="931609"/>
          <a:ext cx="4936089" cy="455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/>
            <a:t>Socialization</a:t>
          </a:r>
          <a:endParaRPr lang="en-IN" sz="2400" kern="1200" dirty="0"/>
        </a:p>
      </dsp:txBody>
      <dsp:txXfrm>
        <a:off x="696604" y="931609"/>
        <a:ext cx="4936089" cy="455096"/>
      </dsp:txXfrm>
    </dsp:sp>
    <dsp:sp modelId="{2777C1F7-7EFB-4BA7-931C-6C8817DBAB00}">
      <dsp:nvSpPr>
        <dsp:cNvPr id="0" name=""/>
        <dsp:cNvSpPr/>
      </dsp:nvSpPr>
      <dsp:spPr>
        <a:xfrm>
          <a:off x="386995" y="852941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DCDBB-A494-4A88-8813-CC34DAF80B3D}">
      <dsp:nvSpPr>
        <dsp:cNvPr id="0" name=""/>
        <dsp:cNvSpPr/>
      </dsp:nvSpPr>
      <dsp:spPr>
        <a:xfrm>
          <a:off x="771519" y="1592254"/>
          <a:ext cx="4835999" cy="455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Emotional Development</a:t>
          </a:r>
          <a:endParaRPr lang="en-IN" sz="2400" kern="1200" dirty="0"/>
        </a:p>
      </dsp:txBody>
      <dsp:txXfrm>
        <a:off x="771519" y="1592254"/>
        <a:ext cx="4835999" cy="455096"/>
      </dsp:txXfrm>
    </dsp:sp>
    <dsp:sp modelId="{B63B8DB4-1D13-4997-AFBA-D5CE687F0FCD}">
      <dsp:nvSpPr>
        <dsp:cNvPr id="0" name=""/>
        <dsp:cNvSpPr/>
      </dsp:nvSpPr>
      <dsp:spPr>
        <a:xfrm>
          <a:off x="487084" y="1535367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078D12-0F92-400E-BD32-B3EC82607355}">
      <dsp:nvSpPr>
        <dsp:cNvPr id="0" name=""/>
        <dsp:cNvSpPr/>
      </dsp:nvSpPr>
      <dsp:spPr>
        <a:xfrm>
          <a:off x="701737" y="2294927"/>
          <a:ext cx="4936089" cy="455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Independent and Confidence</a:t>
          </a:r>
          <a:endParaRPr lang="en-IN" sz="2400" kern="1200" dirty="0"/>
        </a:p>
      </dsp:txBody>
      <dsp:txXfrm>
        <a:off x="701737" y="2294927"/>
        <a:ext cx="4936089" cy="455096"/>
      </dsp:txXfrm>
    </dsp:sp>
    <dsp:sp modelId="{EB64594B-F0C6-4C11-A96A-0108E9FC4F9C}">
      <dsp:nvSpPr>
        <dsp:cNvPr id="0" name=""/>
        <dsp:cNvSpPr/>
      </dsp:nvSpPr>
      <dsp:spPr>
        <a:xfrm>
          <a:off x="386995" y="2217793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502B9D-6ECA-4A54-BD38-EE86D09C34C1}">
      <dsp:nvSpPr>
        <dsp:cNvPr id="0" name=""/>
        <dsp:cNvSpPr/>
      </dsp:nvSpPr>
      <dsp:spPr>
        <a:xfrm>
          <a:off x="345321" y="2957106"/>
          <a:ext cx="5262197" cy="455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/>
            <a:t>Cognitive Development</a:t>
          </a:r>
          <a:endParaRPr lang="en-IN" sz="2400" kern="1200" dirty="0"/>
        </a:p>
      </dsp:txBody>
      <dsp:txXfrm>
        <a:off x="345321" y="2957106"/>
        <a:ext cx="5262197" cy="455096"/>
      </dsp:txXfrm>
    </dsp:sp>
    <dsp:sp modelId="{1EE8C07F-7F71-4BB6-B4D7-D4C34DD7E4A4}">
      <dsp:nvSpPr>
        <dsp:cNvPr id="0" name=""/>
        <dsp:cNvSpPr/>
      </dsp:nvSpPr>
      <dsp:spPr>
        <a:xfrm>
          <a:off x="60886" y="2900219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BD02C-F56D-4BB2-814F-38DE4767B488}">
      <dsp:nvSpPr>
        <dsp:cNvPr id="0" name=""/>
        <dsp:cNvSpPr/>
      </dsp:nvSpPr>
      <dsp:spPr>
        <a:xfrm>
          <a:off x="-4159708" y="-638333"/>
          <a:ext cx="4956510" cy="4956510"/>
        </a:xfrm>
        <a:prstGeom prst="blockArc">
          <a:avLst>
            <a:gd name="adj1" fmla="val 18900000"/>
            <a:gd name="adj2" fmla="val 2700000"/>
            <a:gd name="adj3" fmla="val 436"/>
          </a:avLst>
        </a:prstGeom>
        <a:noFill/>
        <a:ln w="1587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4266D-94E3-4EC5-AC60-CFCCF72827AD}">
      <dsp:nvSpPr>
        <dsp:cNvPr id="0" name=""/>
        <dsp:cNvSpPr/>
      </dsp:nvSpPr>
      <dsp:spPr>
        <a:xfrm>
          <a:off x="417484" y="282906"/>
          <a:ext cx="5429811" cy="566107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34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 Language Development</a:t>
          </a:r>
          <a:endParaRPr lang="en-IN" sz="2800" kern="1200" dirty="0"/>
        </a:p>
      </dsp:txBody>
      <dsp:txXfrm>
        <a:off x="417484" y="282906"/>
        <a:ext cx="5429811" cy="566107"/>
      </dsp:txXfrm>
    </dsp:sp>
    <dsp:sp modelId="{5C2B6D2C-16C7-4E0B-9BB2-78378312FFF7}">
      <dsp:nvSpPr>
        <dsp:cNvPr id="0" name=""/>
        <dsp:cNvSpPr/>
      </dsp:nvSpPr>
      <dsp:spPr>
        <a:xfrm>
          <a:off x="152773" y="212143"/>
          <a:ext cx="707634" cy="7076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0E7F1-C125-4D99-9B95-BA99753449C6}">
      <dsp:nvSpPr>
        <dsp:cNvPr id="0" name=""/>
        <dsp:cNvSpPr/>
      </dsp:nvSpPr>
      <dsp:spPr>
        <a:xfrm>
          <a:off x="768084" y="1159308"/>
          <a:ext cx="5105249" cy="566107"/>
        </a:xfrm>
        <a:prstGeom prst="rect">
          <a:avLst/>
        </a:prstGeom>
        <a:solidFill>
          <a:schemeClr val="accent3">
            <a:shade val="80000"/>
            <a:hueOff val="-66514"/>
            <a:satOff val="5698"/>
            <a:lumOff val="637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34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Preparing for Formal Education</a:t>
          </a:r>
          <a:endParaRPr lang="en-IN" sz="2800" kern="1200" dirty="0"/>
        </a:p>
      </dsp:txBody>
      <dsp:txXfrm>
        <a:off x="768084" y="1159308"/>
        <a:ext cx="5105249" cy="566107"/>
      </dsp:txXfrm>
    </dsp:sp>
    <dsp:sp modelId="{2777C1F7-7EFB-4BA7-931C-6C8817DBAB00}">
      <dsp:nvSpPr>
        <dsp:cNvPr id="0" name=""/>
        <dsp:cNvSpPr/>
      </dsp:nvSpPr>
      <dsp:spPr>
        <a:xfrm>
          <a:off x="388230" y="1061451"/>
          <a:ext cx="707634" cy="7076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-66514"/>
              <a:satOff val="5698"/>
              <a:lumOff val="6374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DCDBB-A494-4A88-8813-CC34DAF80B3D}">
      <dsp:nvSpPr>
        <dsp:cNvPr id="0" name=""/>
        <dsp:cNvSpPr/>
      </dsp:nvSpPr>
      <dsp:spPr>
        <a:xfrm>
          <a:off x="742047" y="1981522"/>
          <a:ext cx="5105249" cy="566107"/>
        </a:xfrm>
        <a:prstGeom prst="rect">
          <a:avLst/>
        </a:prstGeom>
        <a:solidFill>
          <a:schemeClr val="accent3">
            <a:shade val="80000"/>
            <a:hueOff val="-133029"/>
            <a:satOff val="11396"/>
            <a:lumOff val="1274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34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Routine and Discipline</a:t>
          </a:r>
          <a:endParaRPr lang="en-IN" sz="2800" kern="1200" dirty="0"/>
        </a:p>
      </dsp:txBody>
      <dsp:txXfrm>
        <a:off x="742047" y="1981522"/>
        <a:ext cx="5105249" cy="566107"/>
      </dsp:txXfrm>
    </dsp:sp>
    <dsp:sp modelId="{B63B8DB4-1D13-4997-AFBA-D5CE687F0FCD}">
      <dsp:nvSpPr>
        <dsp:cNvPr id="0" name=""/>
        <dsp:cNvSpPr/>
      </dsp:nvSpPr>
      <dsp:spPr>
        <a:xfrm>
          <a:off x="388230" y="1910758"/>
          <a:ext cx="707634" cy="7076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-133029"/>
              <a:satOff val="11396"/>
              <a:lumOff val="1274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078D12-0F92-400E-BD32-B3EC82607355}">
      <dsp:nvSpPr>
        <dsp:cNvPr id="0" name=""/>
        <dsp:cNvSpPr/>
      </dsp:nvSpPr>
      <dsp:spPr>
        <a:xfrm>
          <a:off x="450824" y="2856016"/>
          <a:ext cx="5429811" cy="566107"/>
        </a:xfrm>
        <a:prstGeom prst="rect">
          <a:avLst/>
        </a:prstGeom>
        <a:solidFill>
          <a:schemeClr val="accent3">
            <a:shade val="80000"/>
            <a:hueOff val="-199543"/>
            <a:satOff val="17094"/>
            <a:lumOff val="1912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34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/>
            <a:t>School Readiness</a:t>
          </a:r>
          <a:endParaRPr lang="en-IN" sz="2800" kern="1200" dirty="0"/>
        </a:p>
      </dsp:txBody>
      <dsp:txXfrm>
        <a:off x="450824" y="2856016"/>
        <a:ext cx="5429811" cy="566107"/>
      </dsp:txXfrm>
    </dsp:sp>
    <dsp:sp modelId="{EB64594B-F0C6-4C11-A96A-0108E9FC4F9C}">
      <dsp:nvSpPr>
        <dsp:cNvPr id="0" name=""/>
        <dsp:cNvSpPr/>
      </dsp:nvSpPr>
      <dsp:spPr>
        <a:xfrm>
          <a:off x="63667" y="2760066"/>
          <a:ext cx="707634" cy="7076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-199543"/>
              <a:satOff val="17094"/>
              <a:lumOff val="1912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BD02C-F56D-4BB2-814F-38DE4767B488}">
      <dsp:nvSpPr>
        <dsp:cNvPr id="0" name=""/>
        <dsp:cNvSpPr/>
      </dsp:nvSpPr>
      <dsp:spPr>
        <a:xfrm>
          <a:off x="-4114182" y="-631412"/>
          <a:ext cx="4902429" cy="4902429"/>
        </a:xfrm>
        <a:prstGeom prst="blockArc">
          <a:avLst>
            <a:gd name="adj1" fmla="val 18900000"/>
            <a:gd name="adj2" fmla="val 2700000"/>
            <a:gd name="adj3" fmla="val 441"/>
          </a:avLst>
        </a:prstGeom>
        <a:noFill/>
        <a:ln w="158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4266D-94E3-4EC5-AC60-CFCCF72827AD}">
      <dsp:nvSpPr>
        <dsp:cNvPr id="0" name=""/>
        <dsp:cNvSpPr/>
      </dsp:nvSpPr>
      <dsp:spPr>
        <a:xfrm>
          <a:off x="345321" y="227402"/>
          <a:ext cx="5262197" cy="455096"/>
        </a:xfrm>
        <a:prstGeom prst="rect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8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Philosophy and Approach</a:t>
          </a:r>
          <a:endParaRPr lang="en-IN" sz="2400" kern="1200" dirty="0"/>
        </a:p>
      </dsp:txBody>
      <dsp:txXfrm>
        <a:off x="345321" y="227402"/>
        <a:ext cx="5262197" cy="455096"/>
      </dsp:txXfrm>
    </dsp:sp>
    <dsp:sp modelId="{5C2B6D2C-16C7-4E0B-9BB2-78378312FFF7}">
      <dsp:nvSpPr>
        <dsp:cNvPr id="0" name=""/>
        <dsp:cNvSpPr/>
      </dsp:nvSpPr>
      <dsp:spPr>
        <a:xfrm>
          <a:off x="132518" y="170515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10E7F1-C125-4D99-9B95-BA99753449C6}">
      <dsp:nvSpPr>
        <dsp:cNvPr id="0" name=""/>
        <dsp:cNvSpPr/>
      </dsp:nvSpPr>
      <dsp:spPr>
        <a:xfrm>
          <a:off x="696604" y="931609"/>
          <a:ext cx="4936089" cy="455096"/>
        </a:xfrm>
        <a:prstGeom prst="rect">
          <a:avLst/>
        </a:prstGeom>
        <a:gradFill rotWithShape="0">
          <a:gsLst>
            <a:gs pos="0">
              <a:schemeClr val="accent6">
                <a:shade val="80000"/>
                <a:hueOff val="28689"/>
                <a:satOff val="-900"/>
                <a:lumOff val="617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80000"/>
                <a:hueOff val="28689"/>
                <a:satOff val="-900"/>
                <a:lumOff val="617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80000"/>
                <a:hueOff val="28689"/>
                <a:satOff val="-900"/>
                <a:lumOff val="617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Age group</a:t>
          </a:r>
          <a:endParaRPr lang="en-IN" sz="2400" kern="1200" dirty="0"/>
        </a:p>
      </dsp:txBody>
      <dsp:txXfrm>
        <a:off x="696604" y="931609"/>
        <a:ext cx="4936089" cy="455096"/>
      </dsp:txXfrm>
    </dsp:sp>
    <dsp:sp modelId="{2777C1F7-7EFB-4BA7-931C-6C8817DBAB00}">
      <dsp:nvSpPr>
        <dsp:cNvPr id="0" name=""/>
        <dsp:cNvSpPr/>
      </dsp:nvSpPr>
      <dsp:spPr>
        <a:xfrm>
          <a:off x="386995" y="852941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28689"/>
              <a:satOff val="-900"/>
              <a:lumOff val="617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DDCDBB-A494-4A88-8813-CC34DAF80B3D}">
      <dsp:nvSpPr>
        <dsp:cNvPr id="0" name=""/>
        <dsp:cNvSpPr/>
      </dsp:nvSpPr>
      <dsp:spPr>
        <a:xfrm>
          <a:off x="771519" y="1592254"/>
          <a:ext cx="4835999" cy="455096"/>
        </a:xfrm>
        <a:prstGeom prst="rect">
          <a:avLst/>
        </a:prstGeom>
        <a:gradFill rotWithShape="0">
          <a:gsLst>
            <a:gs pos="0">
              <a:schemeClr val="accent6">
                <a:shade val="80000"/>
                <a:hueOff val="57377"/>
                <a:satOff val="-1799"/>
                <a:lumOff val="12355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80000"/>
                <a:hueOff val="57377"/>
                <a:satOff val="-1799"/>
                <a:lumOff val="12355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80000"/>
                <a:hueOff val="57377"/>
                <a:satOff val="-1799"/>
                <a:lumOff val="12355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Location</a:t>
          </a:r>
          <a:endParaRPr lang="en-IN" sz="2400" kern="1200" dirty="0"/>
        </a:p>
      </dsp:txBody>
      <dsp:txXfrm>
        <a:off x="771519" y="1592254"/>
        <a:ext cx="4835999" cy="455096"/>
      </dsp:txXfrm>
    </dsp:sp>
    <dsp:sp modelId="{B63B8DB4-1D13-4997-AFBA-D5CE687F0FCD}">
      <dsp:nvSpPr>
        <dsp:cNvPr id="0" name=""/>
        <dsp:cNvSpPr/>
      </dsp:nvSpPr>
      <dsp:spPr>
        <a:xfrm>
          <a:off x="487084" y="1535367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57377"/>
              <a:satOff val="-1799"/>
              <a:lumOff val="1235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078D12-0F92-400E-BD32-B3EC82607355}">
      <dsp:nvSpPr>
        <dsp:cNvPr id="0" name=""/>
        <dsp:cNvSpPr/>
      </dsp:nvSpPr>
      <dsp:spPr>
        <a:xfrm>
          <a:off x="701737" y="2294927"/>
          <a:ext cx="4936089" cy="455096"/>
        </a:xfrm>
        <a:prstGeom prst="rect">
          <a:avLst/>
        </a:prstGeom>
        <a:gradFill rotWithShape="0">
          <a:gsLst>
            <a:gs pos="0">
              <a:schemeClr val="accent6">
                <a:shade val="80000"/>
                <a:hueOff val="86066"/>
                <a:satOff val="-2699"/>
                <a:lumOff val="18532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80000"/>
                <a:hueOff val="86066"/>
                <a:satOff val="-2699"/>
                <a:lumOff val="18532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80000"/>
                <a:hueOff val="86066"/>
                <a:satOff val="-2699"/>
                <a:lumOff val="18532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Duration</a:t>
          </a:r>
          <a:endParaRPr lang="en-IN" sz="2400" kern="1200" dirty="0"/>
        </a:p>
      </dsp:txBody>
      <dsp:txXfrm>
        <a:off x="701737" y="2294927"/>
        <a:ext cx="4936089" cy="455096"/>
      </dsp:txXfrm>
    </dsp:sp>
    <dsp:sp modelId="{EB64594B-F0C6-4C11-A96A-0108E9FC4F9C}">
      <dsp:nvSpPr>
        <dsp:cNvPr id="0" name=""/>
        <dsp:cNvSpPr/>
      </dsp:nvSpPr>
      <dsp:spPr>
        <a:xfrm>
          <a:off x="386995" y="2217793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86066"/>
              <a:satOff val="-2699"/>
              <a:lumOff val="1853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502B9D-6ECA-4A54-BD38-EE86D09C34C1}">
      <dsp:nvSpPr>
        <dsp:cNvPr id="0" name=""/>
        <dsp:cNvSpPr/>
      </dsp:nvSpPr>
      <dsp:spPr>
        <a:xfrm>
          <a:off x="345321" y="2957106"/>
          <a:ext cx="5262197" cy="455096"/>
        </a:xfrm>
        <a:prstGeom prst="rect">
          <a:avLst/>
        </a:prstGeom>
        <a:gradFill rotWithShape="0">
          <a:gsLst>
            <a:gs pos="0">
              <a:schemeClr val="accent6">
                <a:shade val="80000"/>
                <a:hueOff val="114755"/>
                <a:satOff val="-3598"/>
                <a:lumOff val="24709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80000"/>
                <a:hueOff val="114755"/>
                <a:satOff val="-3598"/>
                <a:lumOff val="24709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80000"/>
                <a:hueOff val="114755"/>
                <a:satOff val="-3598"/>
                <a:lumOff val="24709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23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/>
            <a:t>Reputation and Reviews</a:t>
          </a:r>
          <a:endParaRPr lang="en-IN" sz="2400" kern="1200" dirty="0"/>
        </a:p>
      </dsp:txBody>
      <dsp:txXfrm>
        <a:off x="345321" y="2957106"/>
        <a:ext cx="5262197" cy="455096"/>
      </dsp:txXfrm>
    </dsp:sp>
    <dsp:sp modelId="{1EE8C07F-7F71-4BB6-B4D7-D4C34DD7E4A4}">
      <dsp:nvSpPr>
        <dsp:cNvPr id="0" name=""/>
        <dsp:cNvSpPr/>
      </dsp:nvSpPr>
      <dsp:spPr>
        <a:xfrm>
          <a:off x="60886" y="2900219"/>
          <a:ext cx="568870" cy="568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114755"/>
              <a:satOff val="-3598"/>
              <a:lumOff val="2470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BD02C-F56D-4BB2-814F-38DE4767B488}">
      <dsp:nvSpPr>
        <dsp:cNvPr id="0" name=""/>
        <dsp:cNvSpPr/>
      </dsp:nvSpPr>
      <dsp:spPr>
        <a:xfrm>
          <a:off x="-4159708" y="-638333"/>
          <a:ext cx="4956510" cy="4956510"/>
        </a:xfrm>
        <a:prstGeom prst="blockArc">
          <a:avLst>
            <a:gd name="adj1" fmla="val 18900000"/>
            <a:gd name="adj2" fmla="val 2700000"/>
            <a:gd name="adj3" fmla="val 436"/>
          </a:avLst>
        </a:prstGeom>
        <a:noFill/>
        <a:ln w="15875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4266D-94E3-4EC5-AC60-CFCCF72827AD}">
      <dsp:nvSpPr>
        <dsp:cNvPr id="0" name=""/>
        <dsp:cNvSpPr/>
      </dsp:nvSpPr>
      <dsp:spPr>
        <a:xfrm>
          <a:off x="349039" y="229916"/>
          <a:ext cx="5498256" cy="460127"/>
        </a:xfrm>
        <a:prstGeom prst="rect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22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0" i="0" u="none" kern="1200" dirty="0"/>
            <a:t> </a:t>
          </a:r>
          <a:r>
            <a:rPr lang="en-US" sz="2500" b="0" i="0" u="none" kern="1200" dirty="0"/>
            <a:t>Class Size and Student Teacher Ratio</a:t>
          </a:r>
          <a:endParaRPr lang="en-IN" sz="2500" kern="1200" dirty="0"/>
        </a:p>
      </dsp:txBody>
      <dsp:txXfrm>
        <a:off x="349039" y="229916"/>
        <a:ext cx="5498256" cy="460127"/>
      </dsp:txXfrm>
    </dsp:sp>
    <dsp:sp modelId="{5C2B6D2C-16C7-4E0B-9BB2-78378312FFF7}">
      <dsp:nvSpPr>
        <dsp:cNvPr id="0" name=""/>
        <dsp:cNvSpPr/>
      </dsp:nvSpPr>
      <dsp:spPr>
        <a:xfrm>
          <a:off x="133884" y="172400"/>
          <a:ext cx="575159" cy="575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10E7F1-C125-4D99-9B95-BA99753449C6}">
      <dsp:nvSpPr>
        <dsp:cNvPr id="0" name=""/>
        <dsp:cNvSpPr/>
      </dsp:nvSpPr>
      <dsp:spPr>
        <a:xfrm>
          <a:off x="705113" y="941909"/>
          <a:ext cx="5168542" cy="460127"/>
        </a:xfrm>
        <a:prstGeom prst="rect">
          <a:avLst/>
        </a:prstGeom>
        <a:gradFill rotWithShape="0">
          <a:gsLst>
            <a:gs pos="0">
              <a:schemeClr val="accent5">
                <a:shade val="50000"/>
                <a:hueOff val="90760"/>
                <a:satOff val="-3980"/>
                <a:lumOff val="1702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90760"/>
                <a:satOff val="-3980"/>
                <a:lumOff val="1702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90760"/>
                <a:satOff val="-3980"/>
                <a:lumOff val="1702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22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0" i="0" u="none" kern="1200" dirty="0"/>
            <a:t>Safety and cleanliness</a:t>
          </a:r>
          <a:endParaRPr lang="en-IN" sz="2500" kern="1200" dirty="0"/>
        </a:p>
      </dsp:txBody>
      <dsp:txXfrm>
        <a:off x="705113" y="941909"/>
        <a:ext cx="5168542" cy="460127"/>
      </dsp:txXfrm>
    </dsp:sp>
    <dsp:sp modelId="{2777C1F7-7EFB-4BA7-931C-6C8817DBAB00}">
      <dsp:nvSpPr>
        <dsp:cNvPr id="0" name=""/>
        <dsp:cNvSpPr/>
      </dsp:nvSpPr>
      <dsp:spPr>
        <a:xfrm>
          <a:off x="391174" y="862371"/>
          <a:ext cx="575159" cy="575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90760"/>
              <a:satOff val="-3980"/>
              <a:lumOff val="1702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DDCDBB-A494-4A88-8813-CC34DAF80B3D}">
      <dsp:nvSpPr>
        <dsp:cNvPr id="0" name=""/>
        <dsp:cNvSpPr/>
      </dsp:nvSpPr>
      <dsp:spPr>
        <a:xfrm>
          <a:off x="779949" y="1609858"/>
          <a:ext cx="5067347" cy="460127"/>
        </a:xfrm>
        <a:prstGeom prst="rect">
          <a:avLst/>
        </a:prstGeom>
        <a:gradFill rotWithShape="0">
          <a:gsLst>
            <a:gs pos="0">
              <a:schemeClr val="accent5">
                <a:shade val="50000"/>
                <a:hueOff val="181521"/>
                <a:satOff val="-7960"/>
                <a:lumOff val="3405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181521"/>
                <a:satOff val="-7960"/>
                <a:lumOff val="3405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181521"/>
                <a:satOff val="-7960"/>
                <a:lumOff val="3405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22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0" i="0" u="none" kern="1200" dirty="0"/>
            <a:t>Facilities and Resources</a:t>
          </a:r>
          <a:endParaRPr lang="en-IN" sz="2500" kern="1200" dirty="0"/>
        </a:p>
      </dsp:txBody>
      <dsp:txXfrm>
        <a:off x="779949" y="1609858"/>
        <a:ext cx="5067347" cy="460127"/>
      </dsp:txXfrm>
    </dsp:sp>
    <dsp:sp modelId="{B63B8DB4-1D13-4997-AFBA-D5CE687F0FCD}">
      <dsp:nvSpPr>
        <dsp:cNvPr id="0" name=""/>
        <dsp:cNvSpPr/>
      </dsp:nvSpPr>
      <dsp:spPr>
        <a:xfrm>
          <a:off x="492369" y="1552342"/>
          <a:ext cx="575159" cy="575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81521"/>
              <a:satOff val="-7960"/>
              <a:lumOff val="3405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078D12-0F92-400E-BD32-B3EC82607355}">
      <dsp:nvSpPr>
        <dsp:cNvPr id="0" name=""/>
        <dsp:cNvSpPr/>
      </dsp:nvSpPr>
      <dsp:spPr>
        <a:xfrm>
          <a:off x="710488" y="2320299"/>
          <a:ext cx="5168542" cy="460127"/>
        </a:xfrm>
        <a:prstGeom prst="rect">
          <a:avLst/>
        </a:prstGeom>
        <a:gradFill rotWithShape="0">
          <a:gsLst>
            <a:gs pos="0">
              <a:schemeClr val="accent5">
                <a:shade val="50000"/>
                <a:hueOff val="181521"/>
                <a:satOff val="-7960"/>
                <a:lumOff val="3405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181521"/>
                <a:satOff val="-7960"/>
                <a:lumOff val="3405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181521"/>
                <a:satOff val="-7960"/>
                <a:lumOff val="3405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22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0" i="0" u="none" kern="1200" dirty="0"/>
            <a:t>Parent Involvement</a:t>
          </a:r>
          <a:endParaRPr lang="en-IN" sz="2500" kern="1200" dirty="0"/>
        </a:p>
      </dsp:txBody>
      <dsp:txXfrm>
        <a:off x="710488" y="2320299"/>
        <a:ext cx="5168542" cy="460127"/>
      </dsp:txXfrm>
    </dsp:sp>
    <dsp:sp modelId="{EB64594B-F0C6-4C11-A96A-0108E9FC4F9C}">
      <dsp:nvSpPr>
        <dsp:cNvPr id="0" name=""/>
        <dsp:cNvSpPr/>
      </dsp:nvSpPr>
      <dsp:spPr>
        <a:xfrm>
          <a:off x="391174" y="2242312"/>
          <a:ext cx="575159" cy="575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81521"/>
              <a:satOff val="-7960"/>
              <a:lumOff val="3405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E7F082-86DA-46B9-9AF6-EE64877AE577}">
      <dsp:nvSpPr>
        <dsp:cNvPr id="0" name=""/>
        <dsp:cNvSpPr/>
      </dsp:nvSpPr>
      <dsp:spPr>
        <a:xfrm>
          <a:off x="349039" y="2989799"/>
          <a:ext cx="5498256" cy="460127"/>
        </a:xfrm>
        <a:prstGeom prst="rect">
          <a:avLst/>
        </a:prstGeom>
        <a:gradFill rotWithShape="0">
          <a:gsLst>
            <a:gs pos="0">
              <a:schemeClr val="accent5">
                <a:shade val="50000"/>
                <a:hueOff val="90760"/>
                <a:satOff val="-3980"/>
                <a:lumOff val="1702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90760"/>
                <a:satOff val="-3980"/>
                <a:lumOff val="1702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90760"/>
                <a:satOff val="-3980"/>
                <a:lumOff val="1702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22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0" i="0" u="none" kern="1200"/>
            <a:t>Cost and Financial aid</a:t>
          </a:r>
          <a:endParaRPr lang="en-IN" sz="2500" kern="1200" dirty="0"/>
        </a:p>
      </dsp:txBody>
      <dsp:txXfrm>
        <a:off x="349039" y="2989799"/>
        <a:ext cx="5498256" cy="460127"/>
      </dsp:txXfrm>
    </dsp:sp>
    <dsp:sp modelId="{89217356-21C1-428C-B122-C40F5A697A8A}">
      <dsp:nvSpPr>
        <dsp:cNvPr id="0" name=""/>
        <dsp:cNvSpPr/>
      </dsp:nvSpPr>
      <dsp:spPr>
        <a:xfrm>
          <a:off x="61460" y="2932283"/>
          <a:ext cx="575159" cy="575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90760"/>
              <a:satOff val="-3980"/>
              <a:lumOff val="1702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12" Type="http://schemas.microsoft.com/office/2007/relationships/diagramDrawing" Target="../diagrams/drawing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5" Type="http://schemas.openxmlformats.org/officeDocument/2006/relationships/diagramColors" Target="../diagrams/colors3.xml"/><Relationship Id="rId10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9887AD-70FE-CE5C-9221-3B578A428304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D12669-11C4-3688-6713-F65916D8F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ED745E1-3409-5A6E-D484-12DB9735C7AB}"/>
              </a:ext>
            </a:extLst>
          </p:cNvPr>
          <p:cNvSpPr txBox="1"/>
          <p:nvPr/>
        </p:nvSpPr>
        <p:spPr>
          <a:xfrm>
            <a:off x="8878959" y="5580069"/>
            <a:ext cx="3313042" cy="476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  <p:pic>
        <p:nvPicPr>
          <p:cNvPr id="1026" name="Picture 2" descr="Preschool Vs Playschool">
            <a:extLst>
              <a:ext uri="{FF2B5EF4-FFF2-40B4-BE49-F238E27FC236}">
                <a16:creationId xmlns:a16="http://schemas.microsoft.com/office/drawing/2014/main" id="{CDD3CAE4-B59E-485F-895C-EB9840ABD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64" y="1099741"/>
            <a:ext cx="5335711" cy="474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848C55-AD1E-4E66-8450-187DB47A1C97}"/>
              </a:ext>
            </a:extLst>
          </p:cNvPr>
          <p:cNvSpPr txBox="1"/>
          <p:nvPr/>
        </p:nvSpPr>
        <p:spPr>
          <a:xfrm>
            <a:off x="6729573" y="2855636"/>
            <a:ext cx="38142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Preschool vs Playschool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184049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6C2010-4ABC-1DD9-24D7-E380807F2904}"/>
              </a:ext>
            </a:extLst>
          </p:cNvPr>
          <p:cNvSpPr txBox="1"/>
          <p:nvPr/>
        </p:nvSpPr>
        <p:spPr>
          <a:xfrm>
            <a:off x="1577009" y="1101795"/>
            <a:ext cx="9477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Introduction of Preschool</a:t>
            </a:r>
            <a:endParaRPr lang="en-IN" sz="36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BC394-B0A9-124E-5EC3-24E43D58C3EA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A6E517-124B-F11A-8C91-B3067E9DE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  <p:pic>
        <p:nvPicPr>
          <p:cNvPr id="2050" name="Picture 2" descr="Emery School District Preschool">
            <a:extLst>
              <a:ext uri="{FF2B5EF4-FFF2-40B4-BE49-F238E27FC236}">
                <a16:creationId xmlns:a16="http://schemas.microsoft.com/office/drawing/2014/main" id="{2CB63A03-B0B4-C769-3FB8-760298285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8" y="2305637"/>
            <a:ext cx="5210116" cy="34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A54694-00E1-ADFF-3501-FF12DDA82DA7}"/>
              </a:ext>
            </a:extLst>
          </p:cNvPr>
          <p:cNvSpPr txBox="1"/>
          <p:nvPr/>
        </p:nvSpPr>
        <p:spPr>
          <a:xfrm>
            <a:off x="6096000" y="2305637"/>
            <a:ext cx="5239681" cy="3269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 Schools are set up with a goal of early childhood development, which offers a structured curriculum with a focus on academic readiness preparing the children of the age group 3-5. Not just nurturing early minds, the pre school leans towards the early academic phase of a child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05230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6C2010-4ABC-1DD9-24D7-E380807F2904}"/>
              </a:ext>
            </a:extLst>
          </p:cNvPr>
          <p:cNvSpPr txBox="1"/>
          <p:nvPr/>
        </p:nvSpPr>
        <p:spPr>
          <a:xfrm>
            <a:off x="1577009" y="1101795"/>
            <a:ext cx="9477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Introduction of Playschool</a:t>
            </a:r>
            <a:endParaRPr lang="en-IN" sz="36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BC394-B0A9-124E-5EC3-24E43D58C3EA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A6E517-124B-F11A-8C91-B3067E9DE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  <p:pic>
        <p:nvPicPr>
          <p:cNvPr id="3076" name="Picture 4" descr="Play School: The Best Songs and Music from Play School on ABC Kids - Funstra">
            <a:extLst>
              <a:ext uri="{FF2B5EF4-FFF2-40B4-BE49-F238E27FC236}">
                <a16:creationId xmlns:a16="http://schemas.microsoft.com/office/drawing/2014/main" id="{F951D7B9-F03C-F88E-5961-0BD5C5625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81" y="2299860"/>
            <a:ext cx="5052047" cy="328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23F808-2C35-86E3-87D9-500AC374430C}"/>
              </a:ext>
            </a:extLst>
          </p:cNvPr>
          <p:cNvSpPr txBox="1"/>
          <p:nvPr/>
        </p:nvSpPr>
        <p:spPr>
          <a:xfrm>
            <a:off x="5897366" y="2400091"/>
            <a:ext cx="5455578" cy="2807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 School offers the children an environment where they play, and develop through socializing. It is meant for the children of the age group 2-5 for their structural development. It has a less formal set up and motivates creative and social learning processes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75084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ADE1F96-8106-9372-83DD-A8DF2D9DF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873703"/>
              </p:ext>
            </p:extLst>
          </p:nvPr>
        </p:nvGraphicFramePr>
        <p:xfrm>
          <a:off x="197011" y="2196115"/>
          <a:ext cx="5656003" cy="3639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6C2010-4ABC-1DD9-24D7-E380807F2904}"/>
              </a:ext>
            </a:extLst>
          </p:cNvPr>
          <p:cNvSpPr txBox="1"/>
          <p:nvPr/>
        </p:nvSpPr>
        <p:spPr>
          <a:xfrm>
            <a:off x="750855" y="1225084"/>
            <a:ext cx="110036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Importance and Benefits of Preschool and Playschool</a:t>
            </a:r>
            <a:endParaRPr lang="en-IN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BC394-B0A9-124E-5EC3-24E43D58C3EA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A6E517-124B-F11A-8C91-B3067E9DE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E84305F3-CD64-AD1F-5859-2485B7A759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462999"/>
              </p:ext>
            </p:extLst>
          </p:nvPr>
        </p:nvGraphicFramePr>
        <p:xfrm>
          <a:off x="6001058" y="2196115"/>
          <a:ext cx="5896416" cy="3679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649716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ADE1F96-8106-9372-83DD-A8DF2D9DF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258782"/>
              </p:ext>
            </p:extLst>
          </p:nvPr>
        </p:nvGraphicFramePr>
        <p:xfrm>
          <a:off x="197011" y="2196115"/>
          <a:ext cx="5656003" cy="3639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6C2010-4ABC-1DD9-24D7-E380807F2904}"/>
              </a:ext>
            </a:extLst>
          </p:cNvPr>
          <p:cNvSpPr txBox="1"/>
          <p:nvPr/>
        </p:nvSpPr>
        <p:spPr>
          <a:xfrm>
            <a:off x="102742" y="860971"/>
            <a:ext cx="111885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Variables should be considered while choosing a Preschool or Playschool</a:t>
            </a:r>
            <a:endParaRPr lang="en-IN" sz="31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BC394-B0A9-124E-5EC3-24E43D58C3EA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A6E517-124B-F11A-8C91-B3067E9DE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E84305F3-CD64-AD1F-5859-2485B7A759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656450"/>
              </p:ext>
            </p:extLst>
          </p:nvPr>
        </p:nvGraphicFramePr>
        <p:xfrm>
          <a:off x="6001058" y="2196115"/>
          <a:ext cx="5896416" cy="3679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8848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6C2010-4ABC-1DD9-24D7-E380807F2904}"/>
              </a:ext>
            </a:extLst>
          </p:cNvPr>
          <p:cNvSpPr txBox="1"/>
          <p:nvPr/>
        </p:nvSpPr>
        <p:spPr>
          <a:xfrm>
            <a:off x="1357077" y="1297004"/>
            <a:ext cx="94778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Teaching methods and techniques used in preschool or Playschool</a:t>
            </a:r>
            <a:endParaRPr lang="en-IN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BC394-B0A9-124E-5EC3-24E43D58C3EA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A6E517-124B-F11A-8C91-B3067E9DE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7686C3-DB52-B2DD-B00F-2AB65ACCD5B5}"/>
              </a:ext>
            </a:extLst>
          </p:cNvPr>
          <p:cNvSpPr txBox="1"/>
          <p:nvPr/>
        </p:nvSpPr>
        <p:spPr>
          <a:xfrm>
            <a:off x="987208" y="2754443"/>
            <a:ext cx="4314258" cy="3266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Use of symbols and logos</a:t>
            </a:r>
            <a:endParaRPr lang="en-US" sz="2000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Naming and matching activities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Gardening</a:t>
            </a:r>
            <a:endParaRPr lang="en-IN" sz="2000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Play-based learning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Child-centred approach</a:t>
            </a:r>
            <a:endParaRPr lang="en-IN" sz="2000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Art and creativity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Music and movement</a:t>
            </a:r>
            <a:endParaRPr lang="en-IN" sz="2000" dirty="0">
              <a:solidFill>
                <a:srgbClr val="434343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A031-B195-DC86-206F-0C45ED96B0E6}"/>
              </a:ext>
            </a:extLst>
          </p:cNvPr>
          <p:cNvSpPr txBox="1"/>
          <p:nvPr/>
        </p:nvSpPr>
        <p:spPr>
          <a:xfrm>
            <a:off x="6328881" y="2929104"/>
            <a:ext cx="3986372" cy="2805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Outdoor play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Parent involvement</a:t>
            </a:r>
            <a:endParaRPr lang="en-IN" sz="2000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Positive Reinforcement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Group Activities</a:t>
            </a:r>
            <a:endParaRPr lang="en-IN" sz="2000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Fine motor skills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Early Literacy  and Numeracy</a:t>
            </a:r>
          </a:p>
        </p:txBody>
      </p:sp>
    </p:spTree>
    <p:extLst>
      <p:ext uri="{BB962C8B-B14F-4D97-AF65-F5344CB8AC3E}">
        <p14:creationId xmlns:p14="http://schemas.microsoft.com/office/powerpoint/2010/main" val="373418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D46EC5-AE9E-6814-50CB-B588F5B46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1087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874DFA-DE16-58B1-E624-7B3EF0655F17}"/>
              </a:ext>
            </a:extLst>
          </p:cNvPr>
          <p:cNvSpPr/>
          <p:nvPr/>
        </p:nvSpPr>
        <p:spPr>
          <a:xfrm>
            <a:off x="0" y="-21671"/>
            <a:ext cx="12192000" cy="763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8155F3-AD66-2B71-93CD-4DB410026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11" y="132234"/>
            <a:ext cx="1918719" cy="4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7837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{DEA74197-E504-41F6-B183-18FDA0E26098}tf10001114</Template>
  <TotalTime>142</TotalTime>
  <Words>224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Archivo</vt:lpstr>
      <vt:lpstr>Arial</vt:lpstr>
      <vt:lpstr>Gill Sans MT</vt:lpstr>
      <vt:lpstr>Wingdings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preschool vs playschool</dc:title>
  <dc:creator>ProfitByPPC Admin 4;The Digital Education</dc:creator>
  <cp:keywords>preschool-vs-playschool</cp:keywords>
  <cp:lastModifiedBy>ProfitByPPC Admin 4</cp:lastModifiedBy>
  <cp:revision>1</cp:revision>
  <dcterms:created xsi:type="dcterms:W3CDTF">2023-11-09T07:07:39Z</dcterms:created>
  <dcterms:modified xsi:type="dcterms:W3CDTF">2023-11-13T06:24:06Z</dcterms:modified>
  <cp:category>education</cp:category>
</cp:coreProperties>
</file>