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5" r:id="rId5"/>
    <p:sldId id="266" r:id="rId6"/>
    <p:sldId id="267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856741F0-902E-4F95-AE1B-97630C792D09}"/>
    <pc:docChg chg="undo custSel addSld delSld modSld">
      <pc:chgData name="ProfitByPPC Admin 4" userId="6582f847e536e3b3" providerId="LiveId" clId="{856741F0-902E-4F95-AE1B-97630C792D09}" dt="2023-11-17T11:21:39.008" v="206" actId="12100"/>
      <pc:docMkLst>
        <pc:docMk/>
      </pc:docMkLst>
      <pc:sldChg chg="del">
        <pc:chgData name="ProfitByPPC Admin 4" userId="6582f847e536e3b3" providerId="LiveId" clId="{856741F0-902E-4F95-AE1B-97630C792D09}" dt="2023-11-17T10:27:14.594" v="0" actId="47"/>
        <pc:sldMkLst>
          <pc:docMk/>
          <pc:sldMk cId="3041308487" sldId="257"/>
        </pc:sldMkLst>
      </pc:sldChg>
      <pc:sldChg chg="addSp delSp modSp mod">
        <pc:chgData name="ProfitByPPC Admin 4" userId="6582f847e536e3b3" providerId="LiveId" clId="{856741F0-902E-4F95-AE1B-97630C792D09}" dt="2023-11-17T10:30:10.715" v="37"/>
        <pc:sldMkLst>
          <pc:docMk/>
          <pc:sldMk cId="2331366191" sldId="258"/>
        </pc:sldMkLst>
        <pc:spChg chg="mod">
          <ac:chgData name="ProfitByPPC Admin 4" userId="6582f847e536e3b3" providerId="LiveId" clId="{856741F0-902E-4F95-AE1B-97630C792D09}" dt="2023-11-17T10:29:40.218" v="30" actId="1076"/>
          <ac:spMkLst>
            <pc:docMk/>
            <pc:sldMk cId="2331366191" sldId="258"/>
            <ac:spMk id="3" creationId="{6C849141-1290-9D27-4F01-0EA9A1700C9C}"/>
          </ac:spMkLst>
        </pc:spChg>
        <pc:spChg chg="del mod">
          <ac:chgData name="ProfitByPPC Admin 4" userId="6582f847e536e3b3" providerId="LiveId" clId="{856741F0-902E-4F95-AE1B-97630C792D09}" dt="2023-11-17T10:30:10.715" v="37"/>
          <ac:spMkLst>
            <pc:docMk/>
            <pc:sldMk cId="2331366191" sldId="258"/>
            <ac:spMk id="6" creationId="{08C40F70-AB4E-AE6E-49DF-9000F3A4EB25}"/>
          </ac:spMkLst>
        </pc:spChg>
        <pc:spChg chg="add mod">
          <ac:chgData name="ProfitByPPC Admin 4" userId="6582f847e536e3b3" providerId="LiveId" clId="{856741F0-902E-4F95-AE1B-97630C792D09}" dt="2023-11-17T10:30:09.864" v="35" actId="1076"/>
          <ac:spMkLst>
            <pc:docMk/>
            <pc:sldMk cId="2331366191" sldId="258"/>
            <ac:spMk id="8" creationId="{DF0E1F0B-6E2F-8F8A-A827-ED86DA85FA05}"/>
          </ac:spMkLst>
        </pc:spChg>
        <pc:picChg chg="add mod">
          <ac:chgData name="ProfitByPPC Admin 4" userId="6582f847e536e3b3" providerId="LiveId" clId="{856741F0-902E-4F95-AE1B-97630C792D09}" dt="2023-11-17T10:29:36.679" v="29" actId="14100"/>
          <ac:picMkLst>
            <pc:docMk/>
            <pc:sldMk cId="2331366191" sldId="258"/>
            <ac:picMk id="2" creationId="{168B1762-C38A-6FD4-153B-60CDDFBBBB4A}"/>
          </ac:picMkLst>
        </pc:picChg>
        <pc:picChg chg="del">
          <ac:chgData name="ProfitByPPC Admin 4" userId="6582f847e536e3b3" providerId="LiveId" clId="{856741F0-902E-4F95-AE1B-97630C792D09}" dt="2023-11-17T10:27:21.743" v="1" actId="478"/>
          <ac:picMkLst>
            <pc:docMk/>
            <pc:sldMk cId="2331366191" sldId="258"/>
            <ac:picMk id="1026" creationId="{C6EFC3BA-AF06-6306-9A3C-E3E218FD1E91}"/>
          </ac:picMkLst>
        </pc:picChg>
        <pc:picChg chg="add del">
          <ac:chgData name="ProfitByPPC Admin 4" userId="6582f847e536e3b3" providerId="LiveId" clId="{856741F0-902E-4F95-AE1B-97630C792D09}" dt="2023-11-17T10:28:58.612" v="21"/>
          <ac:picMkLst>
            <pc:docMk/>
            <pc:sldMk cId="2331366191" sldId="258"/>
            <ac:picMk id="1028" creationId="{5262CF0F-55D3-4384-38E8-5B81A561D23D}"/>
          </ac:picMkLst>
        </pc:picChg>
      </pc:sldChg>
      <pc:sldChg chg="addSp delSp modSp mod">
        <pc:chgData name="ProfitByPPC Admin 4" userId="6582f847e536e3b3" providerId="LiveId" clId="{856741F0-902E-4F95-AE1B-97630C792D09}" dt="2023-11-17T10:47:26.922" v="67" actId="113"/>
        <pc:sldMkLst>
          <pc:docMk/>
          <pc:sldMk cId="4288730375" sldId="259"/>
        </pc:sldMkLst>
        <pc:spChg chg="add mod">
          <ac:chgData name="ProfitByPPC Admin 4" userId="6582f847e536e3b3" providerId="LiveId" clId="{856741F0-902E-4F95-AE1B-97630C792D09}" dt="2023-11-17T10:45:15.666" v="53" actId="1076"/>
          <ac:spMkLst>
            <pc:docMk/>
            <pc:sldMk cId="4288730375" sldId="259"/>
            <ac:spMk id="3" creationId="{EAE0E8C6-8C14-1ECE-1B4A-D12B389494B7}"/>
          </ac:spMkLst>
        </pc:spChg>
        <pc:spChg chg="mod">
          <ac:chgData name="ProfitByPPC Admin 4" userId="6582f847e536e3b3" providerId="LiveId" clId="{856741F0-902E-4F95-AE1B-97630C792D09}" dt="2023-11-17T10:47:26.922" v="67" actId="113"/>
          <ac:spMkLst>
            <pc:docMk/>
            <pc:sldMk cId="4288730375" sldId="259"/>
            <ac:spMk id="6" creationId="{2AB78097-01E0-94E3-0642-65186F757791}"/>
          </ac:spMkLst>
        </pc:spChg>
        <pc:spChg chg="del">
          <ac:chgData name="ProfitByPPC Admin 4" userId="6582f847e536e3b3" providerId="LiveId" clId="{856741F0-902E-4F95-AE1B-97630C792D09}" dt="2023-11-17T10:43:54.627" v="39" actId="478"/>
          <ac:spMkLst>
            <pc:docMk/>
            <pc:sldMk cId="4288730375" sldId="259"/>
            <ac:spMk id="7" creationId="{ECC6B269-077A-B899-80FE-D29417E1D1C3}"/>
          </ac:spMkLst>
        </pc:spChg>
        <pc:picChg chg="del">
          <ac:chgData name="ProfitByPPC Admin 4" userId="6582f847e536e3b3" providerId="LiveId" clId="{856741F0-902E-4F95-AE1B-97630C792D09}" dt="2023-11-17T10:43:57.551" v="41" actId="478"/>
          <ac:picMkLst>
            <pc:docMk/>
            <pc:sldMk cId="4288730375" sldId="259"/>
            <ac:picMk id="9" creationId="{BEB40247-01BD-D17F-1E8F-176F8FB84CAA}"/>
          </ac:picMkLst>
        </pc:picChg>
        <pc:picChg chg="del">
          <ac:chgData name="ProfitByPPC Admin 4" userId="6582f847e536e3b3" providerId="LiveId" clId="{856741F0-902E-4F95-AE1B-97630C792D09}" dt="2023-11-17T10:43:56.147" v="40" actId="478"/>
          <ac:picMkLst>
            <pc:docMk/>
            <pc:sldMk cId="4288730375" sldId="259"/>
            <ac:picMk id="11" creationId="{03151E30-01A4-18F3-56FC-D7D618BE0F33}"/>
          </ac:picMkLst>
        </pc:picChg>
        <pc:picChg chg="add mod">
          <ac:chgData name="ProfitByPPC Admin 4" userId="6582f847e536e3b3" providerId="LiveId" clId="{856741F0-902E-4F95-AE1B-97630C792D09}" dt="2023-11-17T10:47:10.017" v="63" actId="14100"/>
          <ac:picMkLst>
            <pc:docMk/>
            <pc:sldMk cId="4288730375" sldId="259"/>
            <ac:picMk id="2050" creationId="{11A529DE-A92C-F0E0-865D-D6A24F369162}"/>
          </ac:picMkLst>
        </pc:picChg>
      </pc:sldChg>
      <pc:sldChg chg="addSp delSp modSp mod">
        <pc:chgData name="ProfitByPPC Admin 4" userId="6582f847e536e3b3" providerId="LiveId" clId="{856741F0-902E-4F95-AE1B-97630C792D09}" dt="2023-11-17T10:53:27.135" v="110" actId="22"/>
        <pc:sldMkLst>
          <pc:docMk/>
          <pc:sldMk cId="2955444518" sldId="260"/>
        </pc:sldMkLst>
        <pc:spChg chg="mod">
          <ac:chgData name="ProfitByPPC Admin 4" userId="6582f847e536e3b3" providerId="LiveId" clId="{856741F0-902E-4F95-AE1B-97630C792D09}" dt="2023-11-17T10:51:36.044" v="98" actId="255"/>
          <ac:spMkLst>
            <pc:docMk/>
            <pc:sldMk cId="2955444518" sldId="260"/>
            <ac:spMk id="6" creationId="{2AB78097-01E0-94E3-0642-65186F757791}"/>
          </ac:spMkLst>
        </pc:spChg>
        <pc:spChg chg="del">
          <ac:chgData name="ProfitByPPC Admin 4" userId="6582f847e536e3b3" providerId="LiveId" clId="{856741F0-902E-4F95-AE1B-97630C792D09}" dt="2023-11-17T10:48:46.788" v="70" actId="478"/>
          <ac:spMkLst>
            <pc:docMk/>
            <pc:sldMk cId="2955444518" sldId="260"/>
            <ac:spMk id="7" creationId="{ECC6B269-077A-B899-80FE-D29417E1D1C3}"/>
          </ac:spMkLst>
        </pc:spChg>
        <pc:spChg chg="add del">
          <ac:chgData name="ProfitByPPC Admin 4" userId="6582f847e536e3b3" providerId="LiveId" clId="{856741F0-902E-4F95-AE1B-97630C792D09}" dt="2023-11-17T10:53:27.135" v="110" actId="22"/>
          <ac:spMkLst>
            <pc:docMk/>
            <pc:sldMk cId="2955444518" sldId="260"/>
            <ac:spMk id="9" creationId="{4F8313EA-4B2D-7F99-E1A5-1053A0ED584F}"/>
          </ac:spMkLst>
        </pc:spChg>
        <pc:graphicFrameChg chg="add mod modGraphic">
          <ac:chgData name="ProfitByPPC Admin 4" userId="6582f847e536e3b3" providerId="LiveId" clId="{856741F0-902E-4F95-AE1B-97630C792D09}" dt="2023-11-17T10:53:12.050" v="108" actId="12100"/>
          <ac:graphicFrameMkLst>
            <pc:docMk/>
            <pc:sldMk cId="2955444518" sldId="260"/>
            <ac:graphicFrameMk id="2" creationId="{602749C6-9E14-9307-9A72-80C20BC9E985}"/>
          </ac:graphicFrameMkLst>
        </pc:graphicFrameChg>
        <pc:picChg chg="del">
          <ac:chgData name="ProfitByPPC Admin 4" userId="6582f847e536e3b3" providerId="LiveId" clId="{856741F0-902E-4F95-AE1B-97630C792D09}" dt="2023-11-17T10:48:42.290" v="68" actId="478"/>
          <ac:picMkLst>
            <pc:docMk/>
            <pc:sldMk cId="2955444518" sldId="260"/>
            <ac:picMk id="3" creationId="{C27CE17E-A50A-18D9-2952-F95585DF8083}"/>
          </ac:picMkLst>
        </pc:picChg>
        <pc:picChg chg="del">
          <ac:chgData name="ProfitByPPC Admin 4" userId="6582f847e536e3b3" providerId="LiveId" clId="{856741F0-902E-4F95-AE1B-97630C792D09}" dt="2023-11-17T10:48:43.697" v="69" actId="478"/>
          <ac:picMkLst>
            <pc:docMk/>
            <pc:sldMk cId="2955444518" sldId="260"/>
            <ac:picMk id="10" creationId="{2B64496C-DE18-D620-AE58-BC4984695120}"/>
          </ac:picMkLst>
        </pc:picChg>
      </pc:sldChg>
      <pc:sldChg chg="del">
        <pc:chgData name="ProfitByPPC Admin 4" userId="6582f847e536e3b3" providerId="LiveId" clId="{856741F0-902E-4F95-AE1B-97630C792D09}" dt="2023-11-17T10:53:34.826" v="114" actId="47"/>
        <pc:sldMkLst>
          <pc:docMk/>
          <pc:sldMk cId="3728173233" sldId="261"/>
        </pc:sldMkLst>
      </pc:sldChg>
      <pc:sldChg chg="del">
        <pc:chgData name="ProfitByPPC Admin 4" userId="6582f847e536e3b3" providerId="LiveId" clId="{856741F0-902E-4F95-AE1B-97630C792D09}" dt="2023-11-17T10:53:33.724" v="113" actId="47"/>
        <pc:sldMkLst>
          <pc:docMk/>
          <pc:sldMk cId="311085640" sldId="262"/>
        </pc:sldMkLst>
      </pc:sldChg>
      <pc:sldChg chg="del">
        <pc:chgData name="ProfitByPPC Admin 4" userId="6582f847e536e3b3" providerId="LiveId" clId="{856741F0-902E-4F95-AE1B-97630C792D09}" dt="2023-11-17T10:53:32.918" v="112" actId="47"/>
        <pc:sldMkLst>
          <pc:docMk/>
          <pc:sldMk cId="2736296424" sldId="263"/>
        </pc:sldMkLst>
      </pc:sldChg>
      <pc:sldChg chg="modSp add mod">
        <pc:chgData name="ProfitByPPC Admin 4" userId="6582f847e536e3b3" providerId="LiveId" clId="{856741F0-902E-4F95-AE1B-97630C792D09}" dt="2023-11-17T10:55:42.915" v="143" actId="12269"/>
        <pc:sldMkLst>
          <pc:docMk/>
          <pc:sldMk cId="2717347612" sldId="265"/>
        </pc:sldMkLst>
        <pc:spChg chg="mod">
          <ac:chgData name="ProfitByPPC Admin 4" userId="6582f847e536e3b3" providerId="LiveId" clId="{856741F0-902E-4F95-AE1B-97630C792D09}" dt="2023-11-17T10:54:01.790" v="130" actId="1076"/>
          <ac:spMkLst>
            <pc:docMk/>
            <pc:sldMk cId="2717347612" sldId="265"/>
            <ac:spMk id="6" creationId="{2AB78097-01E0-94E3-0642-65186F757791}"/>
          </ac:spMkLst>
        </pc:spChg>
        <pc:graphicFrameChg chg="mod">
          <ac:chgData name="ProfitByPPC Admin 4" userId="6582f847e536e3b3" providerId="LiveId" clId="{856741F0-902E-4F95-AE1B-97630C792D09}" dt="2023-11-17T10:55:42.915" v="143" actId="12269"/>
          <ac:graphicFrameMkLst>
            <pc:docMk/>
            <pc:sldMk cId="2717347612" sldId="265"/>
            <ac:graphicFrameMk id="2" creationId="{602749C6-9E14-9307-9A72-80C20BC9E985}"/>
          </ac:graphicFrameMkLst>
        </pc:graphicFrameChg>
      </pc:sldChg>
      <pc:sldChg chg="addSp delSp modSp add mod">
        <pc:chgData name="ProfitByPPC Admin 4" userId="6582f847e536e3b3" providerId="LiveId" clId="{856741F0-902E-4F95-AE1B-97630C792D09}" dt="2023-11-17T11:21:39.008" v="206" actId="12100"/>
        <pc:sldMkLst>
          <pc:docMk/>
          <pc:sldMk cId="325211274" sldId="266"/>
        </pc:sldMkLst>
        <pc:spChg chg="mod">
          <ac:chgData name="ProfitByPPC Admin 4" userId="6582f847e536e3b3" providerId="LiveId" clId="{856741F0-902E-4F95-AE1B-97630C792D09}" dt="2023-11-17T11:10:51.587" v="161" actId="255"/>
          <ac:spMkLst>
            <pc:docMk/>
            <pc:sldMk cId="325211274" sldId="266"/>
            <ac:spMk id="6" creationId="{2AB78097-01E0-94E3-0642-65186F757791}"/>
          </ac:spMkLst>
        </pc:spChg>
        <pc:graphicFrameChg chg="del mod">
          <ac:chgData name="ProfitByPPC Admin 4" userId="6582f847e536e3b3" providerId="LiveId" clId="{856741F0-902E-4F95-AE1B-97630C792D09}" dt="2023-11-17T11:11:48.310" v="164" actId="478"/>
          <ac:graphicFrameMkLst>
            <pc:docMk/>
            <pc:sldMk cId="325211274" sldId="266"/>
            <ac:graphicFrameMk id="2" creationId="{602749C6-9E14-9307-9A72-80C20BC9E985}"/>
          </ac:graphicFrameMkLst>
        </pc:graphicFrameChg>
        <pc:graphicFrameChg chg="add del modGraphic">
          <ac:chgData name="ProfitByPPC Admin 4" userId="6582f847e536e3b3" providerId="LiveId" clId="{856741F0-902E-4F95-AE1B-97630C792D09}" dt="2023-11-17T11:12:15.930" v="166" actId="1032"/>
          <ac:graphicFrameMkLst>
            <pc:docMk/>
            <pc:sldMk cId="325211274" sldId="266"/>
            <ac:graphicFrameMk id="3" creationId="{653203AC-3E97-3BCF-89A4-312EDE9ECD29}"/>
          </ac:graphicFrameMkLst>
        </pc:graphicFrameChg>
        <pc:graphicFrameChg chg="add mod modGraphic">
          <ac:chgData name="ProfitByPPC Admin 4" userId="6582f847e536e3b3" providerId="LiveId" clId="{856741F0-902E-4F95-AE1B-97630C792D09}" dt="2023-11-17T11:21:39.008" v="206" actId="12100"/>
          <ac:graphicFrameMkLst>
            <pc:docMk/>
            <pc:sldMk cId="325211274" sldId="266"/>
            <ac:graphicFrameMk id="7" creationId="{B5107414-43FB-56A3-10A8-D36EC282FAA5}"/>
          </ac:graphicFrameMkLst>
        </pc:graphicFrameChg>
      </pc:sldChg>
      <pc:sldChg chg="modSp add mod">
        <pc:chgData name="ProfitByPPC Admin 4" userId="6582f847e536e3b3" providerId="LiveId" clId="{856741F0-902E-4F95-AE1B-97630C792D09}" dt="2023-11-17T11:18:49.072" v="205" actId="114"/>
        <pc:sldMkLst>
          <pc:docMk/>
          <pc:sldMk cId="1548442957" sldId="267"/>
        </pc:sldMkLst>
        <pc:spChg chg="mod">
          <ac:chgData name="ProfitByPPC Admin 4" userId="6582f847e536e3b3" providerId="LiveId" clId="{856741F0-902E-4F95-AE1B-97630C792D09}" dt="2023-11-17T11:17:06.667" v="194" actId="255"/>
          <ac:spMkLst>
            <pc:docMk/>
            <pc:sldMk cId="1548442957" sldId="267"/>
            <ac:spMk id="6" creationId="{2AB78097-01E0-94E3-0642-65186F757791}"/>
          </ac:spMkLst>
        </pc:spChg>
        <pc:graphicFrameChg chg="mod">
          <ac:chgData name="ProfitByPPC Admin 4" userId="6582f847e536e3b3" providerId="LiveId" clId="{856741F0-902E-4F95-AE1B-97630C792D09}" dt="2023-11-17T11:18:49.072" v="205" actId="114"/>
          <ac:graphicFrameMkLst>
            <pc:docMk/>
            <pc:sldMk cId="1548442957" sldId="267"/>
            <ac:graphicFrameMk id="2" creationId="{602749C6-9E14-9307-9A72-80C20BC9E98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B19844-5B8F-4F29-82AD-17E0B87C72B1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7357AE65-353C-43ED-A8C5-D42579F7FAD5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Size and Space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1BED122-36D9-4A45-8811-504F043AE0EF}" type="parTrans" cxnId="{56F9574A-243B-48EC-9EAE-A51212B55FF8}">
      <dgm:prSet/>
      <dgm:spPr/>
      <dgm:t>
        <a:bodyPr/>
        <a:lstStyle/>
        <a:p>
          <a:endParaRPr lang="en-IN"/>
        </a:p>
      </dgm:t>
    </dgm:pt>
    <dgm:pt modelId="{97B75C9D-4901-439B-9A82-215442727FFF}" type="sibTrans" cxnId="{56F9574A-243B-48EC-9EAE-A51212B55FF8}">
      <dgm:prSet/>
      <dgm:spPr/>
      <dgm:t>
        <a:bodyPr/>
        <a:lstStyle/>
        <a:p>
          <a:endParaRPr lang="en-IN"/>
        </a:p>
      </dgm:t>
    </dgm:pt>
    <dgm:pt modelId="{61234155-B579-46CA-A13E-BD280BABFE2C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Colour Scheme/Matching Decor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FAB6E70-5DD6-49BF-8041-221FB9F6449F}" type="parTrans" cxnId="{7BF051E5-64AD-4123-BBAF-D9F307A09A93}">
      <dgm:prSet/>
      <dgm:spPr/>
      <dgm:t>
        <a:bodyPr/>
        <a:lstStyle/>
        <a:p>
          <a:endParaRPr lang="en-IN"/>
        </a:p>
      </dgm:t>
    </dgm:pt>
    <dgm:pt modelId="{660D2976-35D7-4D9C-9521-64241F56B2E2}" type="sibTrans" cxnId="{7BF051E5-64AD-4123-BBAF-D9F307A09A93}">
      <dgm:prSet/>
      <dgm:spPr/>
      <dgm:t>
        <a:bodyPr/>
        <a:lstStyle/>
        <a:p>
          <a:endParaRPr lang="en-IN"/>
        </a:p>
      </dgm:t>
    </dgm:pt>
    <dgm:pt modelId="{E325AF36-7B19-43D8-B6D6-B8D3E703EE0E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Quality and Material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0C054C8-6EE9-4F42-A695-61D4AF07A7A9}" type="parTrans" cxnId="{90DE2F77-3445-4F86-B2FB-729CAFCEE576}">
      <dgm:prSet/>
      <dgm:spPr/>
      <dgm:t>
        <a:bodyPr/>
        <a:lstStyle/>
        <a:p>
          <a:endParaRPr lang="en-IN"/>
        </a:p>
      </dgm:t>
    </dgm:pt>
    <dgm:pt modelId="{9107629F-F9AF-44E5-895C-5DC7F12E86BF}" type="sibTrans" cxnId="{90DE2F77-3445-4F86-B2FB-729CAFCEE576}">
      <dgm:prSet/>
      <dgm:spPr/>
      <dgm:t>
        <a:bodyPr/>
        <a:lstStyle/>
        <a:p>
          <a:endParaRPr lang="en-IN"/>
        </a:p>
      </dgm:t>
    </dgm:pt>
    <dgm:pt modelId="{16BE572A-6F49-4A53-AE5D-E33F92B7E8F3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Cultural Sensitivity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36B1A08-2EC5-4E68-90BF-AB1D772B87FB}" type="parTrans" cxnId="{F5118765-E191-4962-B2DD-41E6B46B546F}">
      <dgm:prSet/>
      <dgm:spPr/>
      <dgm:t>
        <a:bodyPr/>
        <a:lstStyle/>
        <a:p>
          <a:endParaRPr lang="en-IN"/>
        </a:p>
      </dgm:t>
    </dgm:pt>
    <dgm:pt modelId="{75E9AE15-722A-4DCD-AB1F-4DA42BDD3508}" type="sibTrans" cxnId="{F5118765-E191-4962-B2DD-41E6B46B546F}">
      <dgm:prSet/>
      <dgm:spPr/>
      <dgm:t>
        <a:bodyPr/>
        <a:lstStyle/>
        <a:p>
          <a:endParaRPr lang="en-IN"/>
        </a:p>
      </dgm:t>
    </dgm:pt>
    <dgm:pt modelId="{0C4164AB-6DF1-4641-9C82-8194181934B8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Wallpaper Shelf life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74CB7E0-05A6-46D0-A84A-A00B655D8F81}" type="parTrans" cxnId="{ADB12338-5BD9-4471-AFD4-39490894D908}">
      <dgm:prSet/>
      <dgm:spPr/>
      <dgm:t>
        <a:bodyPr/>
        <a:lstStyle/>
        <a:p>
          <a:endParaRPr lang="en-IN"/>
        </a:p>
      </dgm:t>
    </dgm:pt>
    <dgm:pt modelId="{28A54158-38F3-458E-8BDC-B1DD07EDAA51}" type="sibTrans" cxnId="{ADB12338-5BD9-4471-AFD4-39490894D908}">
      <dgm:prSet/>
      <dgm:spPr/>
      <dgm:t>
        <a:bodyPr/>
        <a:lstStyle/>
        <a:p>
          <a:endParaRPr lang="en-IN"/>
        </a:p>
      </dgm:t>
    </dgm:pt>
    <dgm:pt modelId="{2EDA1478-786B-4881-BDB4-4E5F0942304A}" type="pres">
      <dgm:prSet presAssocID="{76B19844-5B8F-4F29-82AD-17E0B87C72B1}" presName="linear" presStyleCnt="0">
        <dgm:presLayoutVars>
          <dgm:dir/>
          <dgm:animLvl val="lvl"/>
          <dgm:resizeHandles val="exact"/>
        </dgm:presLayoutVars>
      </dgm:prSet>
      <dgm:spPr/>
    </dgm:pt>
    <dgm:pt modelId="{312516CC-E45C-4741-B6D3-D22E92B1D91D}" type="pres">
      <dgm:prSet presAssocID="{7357AE65-353C-43ED-A8C5-D42579F7FAD5}" presName="parentLin" presStyleCnt="0"/>
      <dgm:spPr/>
    </dgm:pt>
    <dgm:pt modelId="{D39F100B-3751-4AF7-A44F-67736DFDE78C}" type="pres">
      <dgm:prSet presAssocID="{7357AE65-353C-43ED-A8C5-D42579F7FAD5}" presName="parentLeftMargin" presStyleLbl="node1" presStyleIdx="0" presStyleCnt="5"/>
      <dgm:spPr/>
    </dgm:pt>
    <dgm:pt modelId="{3A688E04-FF5F-4F91-812A-58E53F27F789}" type="pres">
      <dgm:prSet presAssocID="{7357AE65-353C-43ED-A8C5-D42579F7FAD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DF2CDA1-07DC-4027-B18F-1E6449C8BBAD}" type="pres">
      <dgm:prSet presAssocID="{7357AE65-353C-43ED-A8C5-D42579F7FAD5}" presName="negativeSpace" presStyleCnt="0"/>
      <dgm:spPr/>
    </dgm:pt>
    <dgm:pt modelId="{51479BF1-58B9-45AC-879C-9D03EAE9D810}" type="pres">
      <dgm:prSet presAssocID="{7357AE65-353C-43ED-A8C5-D42579F7FAD5}" presName="childText" presStyleLbl="conFgAcc1" presStyleIdx="0" presStyleCnt="5">
        <dgm:presLayoutVars>
          <dgm:bulletEnabled val="1"/>
        </dgm:presLayoutVars>
      </dgm:prSet>
      <dgm:spPr/>
    </dgm:pt>
    <dgm:pt modelId="{0F3C4255-B8F0-4D11-BD55-C906E5C64FED}" type="pres">
      <dgm:prSet presAssocID="{97B75C9D-4901-439B-9A82-215442727FFF}" presName="spaceBetweenRectangles" presStyleCnt="0"/>
      <dgm:spPr/>
    </dgm:pt>
    <dgm:pt modelId="{92817698-B195-4DCF-B876-D4C5278DCC68}" type="pres">
      <dgm:prSet presAssocID="{61234155-B579-46CA-A13E-BD280BABFE2C}" presName="parentLin" presStyleCnt="0"/>
      <dgm:spPr/>
    </dgm:pt>
    <dgm:pt modelId="{F6AC26B2-382F-4760-B0FC-4BA4203A2BC1}" type="pres">
      <dgm:prSet presAssocID="{61234155-B579-46CA-A13E-BD280BABFE2C}" presName="parentLeftMargin" presStyleLbl="node1" presStyleIdx="0" presStyleCnt="5"/>
      <dgm:spPr/>
    </dgm:pt>
    <dgm:pt modelId="{8D84E1F0-6D00-4AE0-BDD6-1BC9246CCED1}" type="pres">
      <dgm:prSet presAssocID="{61234155-B579-46CA-A13E-BD280BABFE2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1F06547-C1BE-41E3-A779-3D5ED2AB6C3B}" type="pres">
      <dgm:prSet presAssocID="{61234155-B579-46CA-A13E-BD280BABFE2C}" presName="negativeSpace" presStyleCnt="0"/>
      <dgm:spPr/>
    </dgm:pt>
    <dgm:pt modelId="{ECAA8C7F-95DA-430C-9624-6DEF692B57BD}" type="pres">
      <dgm:prSet presAssocID="{61234155-B579-46CA-A13E-BD280BABFE2C}" presName="childText" presStyleLbl="conFgAcc1" presStyleIdx="1" presStyleCnt="5">
        <dgm:presLayoutVars>
          <dgm:bulletEnabled val="1"/>
        </dgm:presLayoutVars>
      </dgm:prSet>
      <dgm:spPr/>
    </dgm:pt>
    <dgm:pt modelId="{601AD381-FE26-44A6-8615-BBCA3E24A065}" type="pres">
      <dgm:prSet presAssocID="{660D2976-35D7-4D9C-9521-64241F56B2E2}" presName="spaceBetweenRectangles" presStyleCnt="0"/>
      <dgm:spPr/>
    </dgm:pt>
    <dgm:pt modelId="{18119D12-D1C7-498E-BED1-6DD5FE9D5296}" type="pres">
      <dgm:prSet presAssocID="{E325AF36-7B19-43D8-B6D6-B8D3E703EE0E}" presName="parentLin" presStyleCnt="0"/>
      <dgm:spPr/>
    </dgm:pt>
    <dgm:pt modelId="{EFE5D67A-B854-4236-81FC-B393C379305E}" type="pres">
      <dgm:prSet presAssocID="{E325AF36-7B19-43D8-B6D6-B8D3E703EE0E}" presName="parentLeftMargin" presStyleLbl="node1" presStyleIdx="1" presStyleCnt="5"/>
      <dgm:spPr/>
    </dgm:pt>
    <dgm:pt modelId="{B347F0BC-4331-45DF-B16E-FD26039532F6}" type="pres">
      <dgm:prSet presAssocID="{E325AF36-7B19-43D8-B6D6-B8D3E703EE0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66B5540-FFDB-4DD2-B4D8-B47F349A0769}" type="pres">
      <dgm:prSet presAssocID="{E325AF36-7B19-43D8-B6D6-B8D3E703EE0E}" presName="negativeSpace" presStyleCnt="0"/>
      <dgm:spPr/>
    </dgm:pt>
    <dgm:pt modelId="{963E2274-1E1A-415D-B82C-3CE71CB8E91C}" type="pres">
      <dgm:prSet presAssocID="{E325AF36-7B19-43D8-B6D6-B8D3E703EE0E}" presName="childText" presStyleLbl="conFgAcc1" presStyleIdx="2" presStyleCnt="5">
        <dgm:presLayoutVars>
          <dgm:bulletEnabled val="1"/>
        </dgm:presLayoutVars>
      </dgm:prSet>
      <dgm:spPr/>
    </dgm:pt>
    <dgm:pt modelId="{6CDC0CD8-B0F3-47AF-ADD5-0D3401A2805E}" type="pres">
      <dgm:prSet presAssocID="{9107629F-F9AF-44E5-895C-5DC7F12E86BF}" presName="spaceBetweenRectangles" presStyleCnt="0"/>
      <dgm:spPr/>
    </dgm:pt>
    <dgm:pt modelId="{0E26660A-C167-45AE-B023-B6C53091F6E7}" type="pres">
      <dgm:prSet presAssocID="{0C4164AB-6DF1-4641-9C82-8194181934B8}" presName="parentLin" presStyleCnt="0"/>
      <dgm:spPr/>
    </dgm:pt>
    <dgm:pt modelId="{D738BE41-8C82-483F-9D72-FA09F4012D1E}" type="pres">
      <dgm:prSet presAssocID="{0C4164AB-6DF1-4641-9C82-8194181934B8}" presName="parentLeftMargin" presStyleLbl="node1" presStyleIdx="2" presStyleCnt="5"/>
      <dgm:spPr/>
    </dgm:pt>
    <dgm:pt modelId="{0CB9A24A-0D7E-440C-8864-717690CAE9FE}" type="pres">
      <dgm:prSet presAssocID="{0C4164AB-6DF1-4641-9C82-8194181934B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166A8F2-EDFE-4F40-83B3-357A5031060B}" type="pres">
      <dgm:prSet presAssocID="{0C4164AB-6DF1-4641-9C82-8194181934B8}" presName="negativeSpace" presStyleCnt="0"/>
      <dgm:spPr/>
    </dgm:pt>
    <dgm:pt modelId="{E1AB5E5D-AC36-4E61-A664-F8784695EFFA}" type="pres">
      <dgm:prSet presAssocID="{0C4164AB-6DF1-4641-9C82-8194181934B8}" presName="childText" presStyleLbl="conFgAcc1" presStyleIdx="3" presStyleCnt="5">
        <dgm:presLayoutVars>
          <dgm:bulletEnabled val="1"/>
        </dgm:presLayoutVars>
      </dgm:prSet>
      <dgm:spPr/>
    </dgm:pt>
    <dgm:pt modelId="{C4900079-24DE-4F11-B333-FE9C043E1963}" type="pres">
      <dgm:prSet presAssocID="{28A54158-38F3-458E-8BDC-B1DD07EDAA51}" presName="spaceBetweenRectangles" presStyleCnt="0"/>
      <dgm:spPr/>
    </dgm:pt>
    <dgm:pt modelId="{D08706C1-AE1D-4C32-8DE6-C03A0E592900}" type="pres">
      <dgm:prSet presAssocID="{16BE572A-6F49-4A53-AE5D-E33F92B7E8F3}" presName="parentLin" presStyleCnt="0"/>
      <dgm:spPr/>
    </dgm:pt>
    <dgm:pt modelId="{B167AC54-EE93-424D-B30C-4A4D646AA4B0}" type="pres">
      <dgm:prSet presAssocID="{16BE572A-6F49-4A53-AE5D-E33F92B7E8F3}" presName="parentLeftMargin" presStyleLbl="node1" presStyleIdx="3" presStyleCnt="5"/>
      <dgm:spPr/>
    </dgm:pt>
    <dgm:pt modelId="{D4D9CA64-FAC9-4A35-998C-1683337CE025}" type="pres">
      <dgm:prSet presAssocID="{16BE572A-6F49-4A53-AE5D-E33F92B7E8F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7D6D436-486E-48FF-A31D-C82FE2E1E252}" type="pres">
      <dgm:prSet presAssocID="{16BE572A-6F49-4A53-AE5D-E33F92B7E8F3}" presName="negativeSpace" presStyleCnt="0"/>
      <dgm:spPr/>
    </dgm:pt>
    <dgm:pt modelId="{5147B82E-DB8E-472E-B013-76177E2288EE}" type="pres">
      <dgm:prSet presAssocID="{16BE572A-6F49-4A53-AE5D-E33F92B7E8F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EACD32C-7120-4A3E-9BBF-281457C87F15}" type="presOf" srcId="{61234155-B579-46CA-A13E-BD280BABFE2C}" destId="{8D84E1F0-6D00-4AE0-BDD6-1BC9246CCED1}" srcOrd="1" destOrd="0" presId="urn:microsoft.com/office/officeart/2005/8/layout/list1"/>
    <dgm:cxn modelId="{641B992F-920C-4D45-A5ED-B97F1C2AC471}" type="presOf" srcId="{E325AF36-7B19-43D8-B6D6-B8D3E703EE0E}" destId="{EFE5D67A-B854-4236-81FC-B393C379305E}" srcOrd="0" destOrd="0" presId="urn:microsoft.com/office/officeart/2005/8/layout/list1"/>
    <dgm:cxn modelId="{E21A8232-4229-4E9C-8344-1E69953BA87E}" type="presOf" srcId="{E325AF36-7B19-43D8-B6D6-B8D3E703EE0E}" destId="{B347F0BC-4331-45DF-B16E-FD26039532F6}" srcOrd="1" destOrd="0" presId="urn:microsoft.com/office/officeart/2005/8/layout/list1"/>
    <dgm:cxn modelId="{ADB12338-5BD9-4471-AFD4-39490894D908}" srcId="{76B19844-5B8F-4F29-82AD-17E0B87C72B1}" destId="{0C4164AB-6DF1-4641-9C82-8194181934B8}" srcOrd="3" destOrd="0" parTransId="{A74CB7E0-05A6-46D0-A84A-A00B655D8F81}" sibTransId="{28A54158-38F3-458E-8BDC-B1DD07EDAA51}"/>
    <dgm:cxn modelId="{F5118765-E191-4962-B2DD-41E6B46B546F}" srcId="{76B19844-5B8F-4F29-82AD-17E0B87C72B1}" destId="{16BE572A-6F49-4A53-AE5D-E33F92B7E8F3}" srcOrd="4" destOrd="0" parTransId="{036B1A08-2EC5-4E68-90BF-AB1D772B87FB}" sibTransId="{75E9AE15-722A-4DCD-AB1F-4DA42BDD3508}"/>
    <dgm:cxn modelId="{56F9574A-243B-48EC-9EAE-A51212B55FF8}" srcId="{76B19844-5B8F-4F29-82AD-17E0B87C72B1}" destId="{7357AE65-353C-43ED-A8C5-D42579F7FAD5}" srcOrd="0" destOrd="0" parTransId="{A1BED122-36D9-4A45-8811-504F043AE0EF}" sibTransId="{97B75C9D-4901-439B-9A82-215442727FFF}"/>
    <dgm:cxn modelId="{05045051-E9B6-4E45-96CA-65D79DCD102E}" type="presOf" srcId="{7357AE65-353C-43ED-A8C5-D42579F7FAD5}" destId="{D39F100B-3751-4AF7-A44F-67736DFDE78C}" srcOrd="0" destOrd="0" presId="urn:microsoft.com/office/officeart/2005/8/layout/list1"/>
    <dgm:cxn modelId="{90DE2F77-3445-4F86-B2FB-729CAFCEE576}" srcId="{76B19844-5B8F-4F29-82AD-17E0B87C72B1}" destId="{E325AF36-7B19-43D8-B6D6-B8D3E703EE0E}" srcOrd="2" destOrd="0" parTransId="{00C054C8-6EE9-4F42-A695-61D4AF07A7A9}" sibTransId="{9107629F-F9AF-44E5-895C-5DC7F12E86BF}"/>
    <dgm:cxn modelId="{CCB3067A-B0FB-4239-B711-B82F0539AA2B}" type="presOf" srcId="{16BE572A-6F49-4A53-AE5D-E33F92B7E8F3}" destId="{D4D9CA64-FAC9-4A35-998C-1683337CE025}" srcOrd="1" destOrd="0" presId="urn:microsoft.com/office/officeart/2005/8/layout/list1"/>
    <dgm:cxn modelId="{5634517B-059A-44CD-BF2E-192024F441AE}" type="presOf" srcId="{16BE572A-6F49-4A53-AE5D-E33F92B7E8F3}" destId="{B167AC54-EE93-424D-B30C-4A4D646AA4B0}" srcOrd="0" destOrd="0" presId="urn:microsoft.com/office/officeart/2005/8/layout/list1"/>
    <dgm:cxn modelId="{4DE56E82-0D3D-4C30-95ED-BE01473BF584}" type="presOf" srcId="{76B19844-5B8F-4F29-82AD-17E0B87C72B1}" destId="{2EDA1478-786B-4881-BDB4-4E5F0942304A}" srcOrd="0" destOrd="0" presId="urn:microsoft.com/office/officeart/2005/8/layout/list1"/>
    <dgm:cxn modelId="{4D76A19A-4040-4180-B121-6A98313CFAE8}" type="presOf" srcId="{7357AE65-353C-43ED-A8C5-D42579F7FAD5}" destId="{3A688E04-FF5F-4F91-812A-58E53F27F789}" srcOrd="1" destOrd="0" presId="urn:microsoft.com/office/officeart/2005/8/layout/list1"/>
    <dgm:cxn modelId="{B9F4FCB4-1FB6-4B40-94CF-A8AE7F554D2B}" type="presOf" srcId="{61234155-B579-46CA-A13E-BD280BABFE2C}" destId="{F6AC26B2-382F-4760-B0FC-4BA4203A2BC1}" srcOrd="0" destOrd="0" presId="urn:microsoft.com/office/officeart/2005/8/layout/list1"/>
    <dgm:cxn modelId="{11239FB9-CE9D-4753-B9CB-0878B6919D38}" type="presOf" srcId="{0C4164AB-6DF1-4641-9C82-8194181934B8}" destId="{0CB9A24A-0D7E-440C-8864-717690CAE9FE}" srcOrd="1" destOrd="0" presId="urn:microsoft.com/office/officeart/2005/8/layout/list1"/>
    <dgm:cxn modelId="{7BF051E5-64AD-4123-BBAF-D9F307A09A93}" srcId="{76B19844-5B8F-4F29-82AD-17E0B87C72B1}" destId="{61234155-B579-46CA-A13E-BD280BABFE2C}" srcOrd="1" destOrd="0" parTransId="{0FAB6E70-5DD6-49BF-8041-221FB9F6449F}" sibTransId="{660D2976-35D7-4D9C-9521-64241F56B2E2}"/>
    <dgm:cxn modelId="{5B1EC1EC-9105-44D6-B268-3AADE77B9A14}" type="presOf" srcId="{0C4164AB-6DF1-4641-9C82-8194181934B8}" destId="{D738BE41-8C82-483F-9D72-FA09F4012D1E}" srcOrd="0" destOrd="0" presId="urn:microsoft.com/office/officeart/2005/8/layout/list1"/>
    <dgm:cxn modelId="{F89AF6EC-209D-482A-A3A6-CF67238DCFE3}" type="presParOf" srcId="{2EDA1478-786B-4881-BDB4-4E5F0942304A}" destId="{312516CC-E45C-4741-B6D3-D22E92B1D91D}" srcOrd="0" destOrd="0" presId="urn:microsoft.com/office/officeart/2005/8/layout/list1"/>
    <dgm:cxn modelId="{DC1070EF-9F75-40AD-85F5-A352577A3222}" type="presParOf" srcId="{312516CC-E45C-4741-B6D3-D22E92B1D91D}" destId="{D39F100B-3751-4AF7-A44F-67736DFDE78C}" srcOrd="0" destOrd="0" presId="urn:microsoft.com/office/officeart/2005/8/layout/list1"/>
    <dgm:cxn modelId="{2F488536-2892-412D-9CBE-1D19CAA7F130}" type="presParOf" srcId="{312516CC-E45C-4741-B6D3-D22E92B1D91D}" destId="{3A688E04-FF5F-4F91-812A-58E53F27F789}" srcOrd="1" destOrd="0" presId="urn:microsoft.com/office/officeart/2005/8/layout/list1"/>
    <dgm:cxn modelId="{7008BF94-D001-4E57-9C9C-93BE02646421}" type="presParOf" srcId="{2EDA1478-786B-4881-BDB4-4E5F0942304A}" destId="{4DF2CDA1-07DC-4027-B18F-1E6449C8BBAD}" srcOrd="1" destOrd="0" presId="urn:microsoft.com/office/officeart/2005/8/layout/list1"/>
    <dgm:cxn modelId="{847EA52C-F61F-4CCB-9EDF-84F1B3E08018}" type="presParOf" srcId="{2EDA1478-786B-4881-BDB4-4E5F0942304A}" destId="{51479BF1-58B9-45AC-879C-9D03EAE9D810}" srcOrd="2" destOrd="0" presId="urn:microsoft.com/office/officeart/2005/8/layout/list1"/>
    <dgm:cxn modelId="{CE1170D1-B1A7-493A-8D49-129C5E65F2A9}" type="presParOf" srcId="{2EDA1478-786B-4881-BDB4-4E5F0942304A}" destId="{0F3C4255-B8F0-4D11-BD55-C906E5C64FED}" srcOrd="3" destOrd="0" presId="urn:microsoft.com/office/officeart/2005/8/layout/list1"/>
    <dgm:cxn modelId="{43FFC2D6-979F-4FEF-B91B-BC02E17ED9CD}" type="presParOf" srcId="{2EDA1478-786B-4881-BDB4-4E5F0942304A}" destId="{92817698-B195-4DCF-B876-D4C5278DCC68}" srcOrd="4" destOrd="0" presId="urn:microsoft.com/office/officeart/2005/8/layout/list1"/>
    <dgm:cxn modelId="{DFAD5708-A03A-408D-A10B-6703C7DF6D40}" type="presParOf" srcId="{92817698-B195-4DCF-B876-D4C5278DCC68}" destId="{F6AC26B2-382F-4760-B0FC-4BA4203A2BC1}" srcOrd="0" destOrd="0" presId="urn:microsoft.com/office/officeart/2005/8/layout/list1"/>
    <dgm:cxn modelId="{358F49A6-20AB-4BC6-AD24-7C90A43012EC}" type="presParOf" srcId="{92817698-B195-4DCF-B876-D4C5278DCC68}" destId="{8D84E1F0-6D00-4AE0-BDD6-1BC9246CCED1}" srcOrd="1" destOrd="0" presId="urn:microsoft.com/office/officeart/2005/8/layout/list1"/>
    <dgm:cxn modelId="{5DE19A3C-C8B6-4259-BCCF-ACBA4C45447F}" type="presParOf" srcId="{2EDA1478-786B-4881-BDB4-4E5F0942304A}" destId="{61F06547-C1BE-41E3-A779-3D5ED2AB6C3B}" srcOrd="5" destOrd="0" presId="urn:microsoft.com/office/officeart/2005/8/layout/list1"/>
    <dgm:cxn modelId="{9CD510AB-91CB-411B-A0E8-4CB3AE21E84C}" type="presParOf" srcId="{2EDA1478-786B-4881-BDB4-4E5F0942304A}" destId="{ECAA8C7F-95DA-430C-9624-6DEF692B57BD}" srcOrd="6" destOrd="0" presId="urn:microsoft.com/office/officeart/2005/8/layout/list1"/>
    <dgm:cxn modelId="{8D1B8257-F88F-4E51-9FFC-F353459587AD}" type="presParOf" srcId="{2EDA1478-786B-4881-BDB4-4E5F0942304A}" destId="{601AD381-FE26-44A6-8615-BBCA3E24A065}" srcOrd="7" destOrd="0" presId="urn:microsoft.com/office/officeart/2005/8/layout/list1"/>
    <dgm:cxn modelId="{7A9B4EC3-D744-4913-8EC9-68FC7F570546}" type="presParOf" srcId="{2EDA1478-786B-4881-BDB4-4E5F0942304A}" destId="{18119D12-D1C7-498E-BED1-6DD5FE9D5296}" srcOrd="8" destOrd="0" presId="urn:microsoft.com/office/officeart/2005/8/layout/list1"/>
    <dgm:cxn modelId="{FEEBACFD-C93B-4C5E-9E88-A6D995FA6B6E}" type="presParOf" srcId="{18119D12-D1C7-498E-BED1-6DD5FE9D5296}" destId="{EFE5D67A-B854-4236-81FC-B393C379305E}" srcOrd="0" destOrd="0" presId="urn:microsoft.com/office/officeart/2005/8/layout/list1"/>
    <dgm:cxn modelId="{74EE6A15-DA2C-46C4-A06E-559D704D3A5C}" type="presParOf" srcId="{18119D12-D1C7-498E-BED1-6DD5FE9D5296}" destId="{B347F0BC-4331-45DF-B16E-FD26039532F6}" srcOrd="1" destOrd="0" presId="urn:microsoft.com/office/officeart/2005/8/layout/list1"/>
    <dgm:cxn modelId="{B42E7308-8335-4A18-9DCC-EE283A38F82C}" type="presParOf" srcId="{2EDA1478-786B-4881-BDB4-4E5F0942304A}" destId="{166B5540-FFDB-4DD2-B4D8-B47F349A0769}" srcOrd="9" destOrd="0" presId="urn:microsoft.com/office/officeart/2005/8/layout/list1"/>
    <dgm:cxn modelId="{F7FA8BB7-DA65-4128-AF5D-B2DED4649EF8}" type="presParOf" srcId="{2EDA1478-786B-4881-BDB4-4E5F0942304A}" destId="{963E2274-1E1A-415D-B82C-3CE71CB8E91C}" srcOrd="10" destOrd="0" presId="urn:microsoft.com/office/officeart/2005/8/layout/list1"/>
    <dgm:cxn modelId="{62EA7A3C-E740-43D7-9C35-72C13394D92D}" type="presParOf" srcId="{2EDA1478-786B-4881-BDB4-4E5F0942304A}" destId="{6CDC0CD8-B0F3-47AF-ADD5-0D3401A2805E}" srcOrd="11" destOrd="0" presId="urn:microsoft.com/office/officeart/2005/8/layout/list1"/>
    <dgm:cxn modelId="{38D26368-D083-499C-864A-3D23D00BE856}" type="presParOf" srcId="{2EDA1478-786B-4881-BDB4-4E5F0942304A}" destId="{0E26660A-C167-45AE-B023-B6C53091F6E7}" srcOrd="12" destOrd="0" presId="urn:microsoft.com/office/officeart/2005/8/layout/list1"/>
    <dgm:cxn modelId="{A9AEEE5E-9D22-44E2-8F43-B8A8A7FE50E3}" type="presParOf" srcId="{0E26660A-C167-45AE-B023-B6C53091F6E7}" destId="{D738BE41-8C82-483F-9D72-FA09F4012D1E}" srcOrd="0" destOrd="0" presId="urn:microsoft.com/office/officeart/2005/8/layout/list1"/>
    <dgm:cxn modelId="{ECAD24E5-AD8C-44CC-A0DA-AAE35FE6EDA5}" type="presParOf" srcId="{0E26660A-C167-45AE-B023-B6C53091F6E7}" destId="{0CB9A24A-0D7E-440C-8864-717690CAE9FE}" srcOrd="1" destOrd="0" presId="urn:microsoft.com/office/officeart/2005/8/layout/list1"/>
    <dgm:cxn modelId="{A7252B72-EC13-4BB0-B0B7-3FA15F4E8333}" type="presParOf" srcId="{2EDA1478-786B-4881-BDB4-4E5F0942304A}" destId="{D166A8F2-EDFE-4F40-83B3-357A5031060B}" srcOrd="13" destOrd="0" presId="urn:microsoft.com/office/officeart/2005/8/layout/list1"/>
    <dgm:cxn modelId="{19FCC483-30C3-4868-AEA7-36D6B0E276C3}" type="presParOf" srcId="{2EDA1478-786B-4881-BDB4-4E5F0942304A}" destId="{E1AB5E5D-AC36-4E61-A664-F8784695EFFA}" srcOrd="14" destOrd="0" presId="urn:microsoft.com/office/officeart/2005/8/layout/list1"/>
    <dgm:cxn modelId="{F6020938-A343-45A4-A8FF-66AFF936FD62}" type="presParOf" srcId="{2EDA1478-786B-4881-BDB4-4E5F0942304A}" destId="{C4900079-24DE-4F11-B333-FE9C043E1963}" srcOrd="15" destOrd="0" presId="urn:microsoft.com/office/officeart/2005/8/layout/list1"/>
    <dgm:cxn modelId="{BF5D4335-8B7C-4076-A3C1-265514951219}" type="presParOf" srcId="{2EDA1478-786B-4881-BDB4-4E5F0942304A}" destId="{D08706C1-AE1D-4C32-8DE6-C03A0E592900}" srcOrd="16" destOrd="0" presId="urn:microsoft.com/office/officeart/2005/8/layout/list1"/>
    <dgm:cxn modelId="{EC74FE95-B046-40FA-808D-F79D3AD9EAA8}" type="presParOf" srcId="{D08706C1-AE1D-4C32-8DE6-C03A0E592900}" destId="{B167AC54-EE93-424D-B30C-4A4D646AA4B0}" srcOrd="0" destOrd="0" presId="urn:microsoft.com/office/officeart/2005/8/layout/list1"/>
    <dgm:cxn modelId="{195A7658-11A0-400E-BDB6-DFAE2568DBDA}" type="presParOf" srcId="{D08706C1-AE1D-4C32-8DE6-C03A0E592900}" destId="{D4D9CA64-FAC9-4A35-998C-1683337CE025}" srcOrd="1" destOrd="0" presId="urn:microsoft.com/office/officeart/2005/8/layout/list1"/>
    <dgm:cxn modelId="{7EA11F55-70A9-4813-9C23-C3FA0F02B9DE}" type="presParOf" srcId="{2EDA1478-786B-4881-BDB4-4E5F0942304A}" destId="{67D6D436-486E-48FF-A31D-C82FE2E1E252}" srcOrd="17" destOrd="0" presId="urn:microsoft.com/office/officeart/2005/8/layout/list1"/>
    <dgm:cxn modelId="{B3F0F84F-D9C3-4B79-98DC-18D97C962437}" type="presParOf" srcId="{2EDA1478-786B-4881-BDB4-4E5F0942304A}" destId="{5147B82E-DB8E-472E-B013-76177E2288E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B19844-5B8F-4F29-82AD-17E0B87C72B1}" type="doc">
      <dgm:prSet loTypeId="urn:microsoft.com/office/officeart/2005/8/layout/list1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IN"/>
        </a:p>
      </dgm:t>
    </dgm:pt>
    <dgm:pt modelId="{7357AE65-353C-43ED-A8C5-D42579F7FAD5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Cultural Aesthetic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1BED122-36D9-4A45-8811-504F043AE0EF}" type="parTrans" cxnId="{56F9574A-243B-48EC-9EAE-A51212B55FF8}">
      <dgm:prSet/>
      <dgm:spPr/>
      <dgm:t>
        <a:bodyPr/>
        <a:lstStyle/>
        <a:p>
          <a:endParaRPr lang="en-IN"/>
        </a:p>
      </dgm:t>
    </dgm:pt>
    <dgm:pt modelId="{97B75C9D-4901-439B-9A82-215442727FFF}" type="sibTrans" cxnId="{56F9574A-243B-48EC-9EAE-A51212B55FF8}">
      <dgm:prSet/>
      <dgm:spPr/>
      <dgm:t>
        <a:bodyPr/>
        <a:lstStyle/>
        <a:p>
          <a:endParaRPr lang="en-IN"/>
        </a:p>
      </dgm:t>
    </dgm:pt>
    <dgm:pt modelId="{61234155-B579-46CA-A13E-BD280BABFE2C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Vibrant and Stunning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FAB6E70-5DD6-49BF-8041-221FB9F6449F}" type="parTrans" cxnId="{7BF051E5-64AD-4123-BBAF-D9F307A09A93}">
      <dgm:prSet/>
      <dgm:spPr/>
      <dgm:t>
        <a:bodyPr/>
        <a:lstStyle/>
        <a:p>
          <a:endParaRPr lang="en-IN"/>
        </a:p>
      </dgm:t>
    </dgm:pt>
    <dgm:pt modelId="{660D2976-35D7-4D9C-9521-64241F56B2E2}" type="sibTrans" cxnId="{7BF051E5-64AD-4123-BBAF-D9F307A09A93}">
      <dgm:prSet/>
      <dgm:spPr/>
      <dgm:t>
        <a:bodyPr/>
        <a:lstStyle/>
        <a:p>
          <a:endParaRPr lang="en-IN"/>
        </a:p>
      </dgm:t>
    </dgm:pt>
    <dgm:pt modelId="{E325AF36-7B19-43D8-B6D6-B8D3E703EE0E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Unique and Artistic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0C054C8-6EE9-4F42-A695-61D4AF07A7A9}" type="parTrans" cxnId="{90DE2F77-3445-4F86-B2FB-729CAFCEE576}">
      <dgm:prSet/>
      <dgm:spPr/>
      <dgm:t>
        <a:bodyPr/>
        <a:lstStyle/>
        <a:p>
          <a:endParaRPr lang="en-IN"/>
        </a:p>
      </dgm:t>
    </dgm:pt>
    <dgm:pt modelId="{9107629F-F9AF-44E5-895C-5DC7F12E86BF}" type="sibTrans" cxnId="{90DE2F77-3445-4F86-B2FB-729CAFCEE576}">
      <dgm:prSet/>
      <dgm:spPr/>
      <dgm:t>
        <a:bodyPr/>
        <a:lstStyle/>
        <a:p>
          <a:endParaRPr lang="en-IN"/>
        </a:p>
      </dgm:t>
    </dgm:pt>
    <dgm:pt modelId="{16BE572A-6F49-4A53-AE5D-E33F92B7E8F3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Positive Energy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36B1A08-2EC5-4E68-90BF-AB1D772B87FB}" type="parTrans" cxnId="{F5118765-E191-4962-B2DD-41E6B46B546F}">
      <dgm:prSet/>
      <dgm:spPr/>
      <dgm:t>
        <a:bodyPr/>
        <a:lstStyle/>
        <a:p>
          <a:endParaRPr lang="en-IN"/>
        </a:p>
      </dgm:t>
    </dgm:pt>
    <dgm:pt modelId="{75E9AE15-722A-4DCD-AB1F-4DA42BDD3508}" type="sibTrans" cxnId="{F5118765-E191-4962-B2DD-41E6B46B546F}">
      <dgm:prSet/>
      <dgm:spPr/>
      <dgm:t>
        <a:bodyPr/>
        <a:lstStyle/>
        <a:p>
          <a:endParaRPr lang="en-IN"/>
        </a:p>
      </dgm:t>
    </dgm:pt>
    <dgm:pt modelId="{0C4164AB-6DF1-4641-9C82-8194181934B8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Storytelling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74CB7E0-05A6-46D0-A84A-A00B655D8F81}" type="parTrans" cxnId="{ADB12338-5BD9-4471-AFD4-39490894D908}">
      <dgm:prSet/>
      <dgm:spPr/>
      <dgm:t>
        <a:bodyPr/>
        <a:lstStyle/>
        <a:p>
          <a:endParaRPr lang="en-IN"/>
        </a:p>
      </dgm:t>
    </dgm:pt>
    <dgm:pt modelId="{28A54158-38F3-458E-8BDC-B1DD07EDAA51}" type="sibTrans" cxnId="{ADB12338-5BD9-4471-AFD4-39490894D908}">
      <dgm:prSet/>
      <dgm:spPr/>
      <dgm:t>
        <a:bodyPr/>
        <a:lstStyle/>
        <a:p>
          <a:endParaRPr lang="en-IN"/>
        </a:p>
      </dgm:t>
    </dgm:pt>
    <dgm:pt modelId="{40649829-0778-4FB6-8A42-6BB7188B3AEF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Easy Maintenance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898055D1-4CA2-4DAC-8E0B-2B63A0862379}" type="parTrans" cxnId="{7210D273-66FC-46D4-8E11-148016E005CC}">
      <dgm:prSet/>
      <dgm:spPr/>
      <dgm:t>
        <a:bodyPr/>
        <a:lstStyle/>
        <a:p>
          <a:endParaRPr lang="en-IN"/>
        </a:p>
      </dgm:t>
    </dgm:pt>
    <dgm:pt modelId="{0DADB43B-40AE-4A71-9B28-A40CC3F134E9}" type="sibTrans" cxnId="{7210D273-66FC-46D4-8E11-148016E005CC}">
      <dgm:prSet/>
      <dgm:spPr/>
      <dgm:t>
        <a:bodyPr/>
        <a:lstStyle/>
        <a:p>
          <a:endParaRPr lang="en-IN"/>
        </a:p>
      </dgm:t>
    </dgm:pt>
    <dgm:pt modelId="{2EDA1478-786B-4881-BDB4-4E5F0942304A}" type="pres">
      <dgm:prSet presAssocID="{76B19844-5B8F-4F29-82AD-17E0B87C72B1}" presName="linear" presStyleCnt="0">
        <dgm:presLayoutVars>
          <dgm:dir/>
          <dgm:animLvl val="lvl"/>
          <dgm:resizeHandles val="exact"/>
        </dgm:presLayoutVars>
      </dgm:prSet>
      <dgm:spPr/>
    </dgm:pt>
    <dgm:pt modelId="{312516CC-E45C-4741-B6D3-D22E92B1D91D}" type="pres">
      <dgm:prSet presAssocID="{7357AE65-353C-43ED-A8C5-D42579F7FAD5}" presName="parentLin" presStyleCnt="0"/>
      <dgm:spPr/>
    </dgm:pt>
    <dgm:pt modelId="{D39F100B-3751-4AF7-A44F-67736DFDE78C}" type="pres">
      <dgm:prSet presAssocID="{7357AE65-353C-43ED-A8C5-D42579F7FAD5}" presName="parentLeftMargin" presStyleLbl="node1" presStyleIdx="0" presStyleCnt="6"/>
      <dgm:spPr/>
    </dgm:pt>
    <dgm:pt modelId="{3A688E04-FF5F-4F91-812A-58E53F27F789}" type="pres">
      <dgm:prSet presAssocID="{7357AE65-353C-43ED-A8C5-D42579F7FAD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DF2CDA1-07DC-4027-B18F-1E6449C8BBAD}" type="pres">
      <dgm:prSet presAssocID="{7357AE65-353C-43ED-A8C5-D42579F7FAD5}" presName="negativeSpace" presStyleCnt="0"/>
      <dgm:spPr/>
    </dgm:pt>
    <dgm:pt modelId="{51479BF1-58B9-45AC-879C-9D03EAE9D810}" type="pres">
      <dgm:prSet presAssocID="{7357AE65-353C-43ED-A8C5-D42579F7FAD5}" presName="childText" presStyleLbl="conFgAcc1" presStyleIdx="0" presStyleCnt="6">
        <dgm:presLayoutVars>
          <dgm:bulletEnabled val="1"/>
        </dgm:presLayoutVars>
      </dgm:prSet>
      <dgm:spPr/>
    </dgm:pt>
    <dgm:pt modelId="{0F3C4255-B8F0-4D11-BD55-C906E5C64FED}" type="pres">
      <dgm:prSet presAssocID="{97B75C9D-4901-439B-9A82-215442727FFF}" presName="spaceBetweenRectangles" presStyleCnt="0"/>
      <dgm:spPr/>
    </dgm:pt>
    <dgm:pt modelId="{92817698-B195-4DCF-B876-D4C5278DCC68}" type="pres">
      <dgm:prSet presAssocID="{61234155-B579-46CA-A13E-BD280BABFE2C}" presName="parentLin" presStyleCnt="0"/>
      <dgm:spPr/>
    </dgm:pt>
    <dgm:pt modelId="{F6AC26B2-382F-4760-B0FC-4BA4203A2BC1}" type="pres">
      <dgm:prSet presAssocID="{61234155-B579-46CA-A13E-BD280BABFE2C}" presName="parentLeftMargin" presStyleLbl="node1" presStyleIdx="0" presStyleCnt="6"/>
      <dgm:spPr/>
    </dgm:pt>
    <dgm:pt modelId="{8D84E1F0-6D00-4AE0-BDD6-1BC9246CCED1}" type="pres">
      <dgm:prSet presAssocID="{61234155-B579-46CA-A13E-BD280BABFE2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1F06547-C1BE-41E3-A779-3D5ED2AB6C3B}" type="pres">
      <dgm:prSet presAssocID="{61234155-B579-46CA-A13E-BD280BABFE2C}" presName="negativeSpace" presStyleCnt="0"/>
      <dgm:spPr/>
    </dgm:pt>
    <dgm:pt modelId="{ECAA8C7F-95DA-430C-9624-6DEF692B57BD}" type="pres">
      <dgm:prSet presAssocID="{61234155-B579-46CA-A13E-BD280BABFE2C}" presName="childText" presStyleLbl="conFgAcc1" presStyleIdx="1" presStyleCnt="6">
        <dgm:presLayoutVars>
          <dgm:bulletEnabled val="1"/>
        </dgm:presLayoutVars>
      </dgm:prSet>
      <dgm:spPr/>
    </dgm:pt>
    <dgm:pt modelId="{601AD381-FE26-44A6-8615-BBCA3E24A065}" type="pres">
      <dgm:prSet presAssocID="{660D2976-35D7-4D9C-9521-64241F56B2E2}" presName="spaceBetweenRectangles" presStyleCnt="0"/>
      <dgm:spPr/>
    </dgm:pt>
    <dgm:pt modelId="{18119D12-D1C7-498E-BED1-6DD5FE9D5296}" type="pres">
      <dgm:prSet presAssocID="{E325AF36-7B19-43D8-B6D6-B8D3E703EE0E}" presName="parentLin" presStyleCnt="0"/>
      <dgm:spPr/>
    </dgm:pt>
    <dgm:pt modelId="{EFE5D67A-B854-4236-81FC-B393C379305E}" type="pres">
      <dgm:prSet presAssocID="{E325AF36-7B19-43D8-B6D6-B8D3E703EE0E}" presName="parentLeftMargin" presStyleLbl="node1" presStyleIdx="1" presStyleCnt="6"/>
      <dgm:spPr/>
    </dgm:pt>
    <dgm:pt modelId="{B347F0BC-4331-45DF-B16E-FD26039532F6}" type="pres">
      <dgm:prSet presAssocID="{E325AF36-7B19-43D8-B6D6-B8D3E703EE0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66B5540-FFDB-4DD2-B4D8-B47F349A0769}" type="pres">
      <dgm:prSet presAssocID="{E325AF36-7B19-43D8-B6D6-B8D3E703EE0E}" presName="negativeSpace" presStyleCnt="0"/>
      <dgm:spPr/>
    </dgm:pt>
    <dgm:pt modelId="{963E2274-1E1A-415D-B82C-3CE71CB8E91C}" type="pres">
      <dgm:prSet presAssocID="{E325AF36-7B19-43D8-B6D6-B8D3E703EE0E}" presName="childText" presStyleLbl="conFgAcc1" presStyleIdx="2" presStyleCnt="6">
        <dgm:presLayoutVars>
          <dgm:bulletEnabled val="1"/>
        </dgm:presLayoutVars>
      </dgm:prSet>
      <dgm:spPr/>
    </dgm:pt>
    <dgm:pt modelId="{6CDC0CD8-B0F3-47AF-ADD5-0D3401A2805E}" type="pres">
      <dgm:prSet presAssocID="{9107629F-F9AF-44E5-895C-5DC7F12E86BF}" presName="spaceBetweenRectangles" presStyleCnt="0"/>
      <dgm:spPr/>
    </dgm:pt>
    <dgm:pt modelId="{0E26660A-C167-45AE-B023-B6C53091F6E7}" type="pres">
      <dgm:prSet presAssocID="{0C4164AB-6DF1-4641-9C82-8194181934B8}" presName="parentLin" presStyleCnt="0"/>
      <dgm:spPr/>
    </dgm:pt>
    <dgm:pt modelId="{D738BE41-8C82-483F-9D72-FA09F4012D1E}" type="pres">
      <dgm:prSet presAssocID="{0C4164AB-6DF1-4641-9C82-8194181934B8}" presName="parentLeftMargin" presStyleLbl="node1" presStyleIdx="2" presStyleCnt="6"/>
      <dgm:spPr/>
    </dgm:pt>
    <dgm:pt modelId="{0CB9A24A-0D7E-440C-8864-717690CAE9FE}" type="pres">
      <dgm:prSet presAssocID="{0C4164AB-6DF1-4641-9C82-8194181934B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166A8F2-EDFE-4F40-83B3-357A5031060B}" type="pres">
      <dgm:prSet presAssocID="{0C4164AB-6DF1-4641-9C82-8194181934B8}" presName="negativeSpace" presStyleCnt="0"/>
      <dgm:spPr/>
    </dgm:pt>
    <dgm:pt modelId="{E1AB5E5D-AC36-4E61-A664-F8784695EFFA}" type="pres">
      <dgm:prSet presAssocID="{0C4164AB-6DF1-4641-9C82-8194181934B8}" presName="childText" presStyleLbl="conFgAcc1" presStyleIdx="3" presStyleCnt="6">
        <dgm:presLayoutVars>
          <dgm:bulletEnabled val="1"/>
        </dgm:presLayoutVars>
      </dgm:prSet>
      <dgm:spPr/>
    </dgm:pt>
    <dgm:pt modelId="{C4900079-24DE-4F11-B333-FE9C043E1963}" type="pres">
      <dgm:prSet presAssocID="{28A54158-38F3-458E-8BDC-B1DD07EDAA51}" presName="spaceBetweenRectangles" presStyleCnt="0"/>
      <dgm:spPr/>
    </dgm:pt>
    <dgm:pt modelId="{D08706C1-AE1D-4C32-8DE6-C03A0E592900}" type="pres">
      <dgm:prSet presAssocID="{16BE572A-6F49-4A53-AE5D-E33F92B7E8F3}" presName="parentLin" presStyleCnt="0"/>
      <dgm:spPr/>
    </dgm:pt>
    <dgm:pt modelId="{B167AC54-EE93-424D-B30C-4A4D646AA4B0}" type="pres">
      <dgm:prSet presAssocID="{16BE572A-6F49-4A53-AE5D-E33F92B7E8F3}" presName="parentLeftMargin" presStyleLbl="node1" presStyleIdx="3" presStyleCnt="6"/>
      <dgm:spPr/>
    </dgm:pt>
    <dgm:pt modelId="{D4D9CA64-FAC9-4A35-998C-1683337CE025}" type="pres">
      <dgm:prSet presAssocID="{16BE572A-6F49-4A53-AE5D-E33F92B7E8F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7D6D436-486E-48FF-A31D-C82FE2E1E252}" type="pres">
      <dgm:prSet presAssocID="{16BE572A-6F49-4A53-AE5D-E33F92B7E8F3}" presName="negativeSpace" presStyleCnt="0"/>
      <dgm:spPr/>
    </dgm:pt>
    <dgm:pt modelId="{5147B82E-DB8E-472E-B013-76177E2288EE}" type="pres">
      <dgm:prSet presAssocID="{16BE572A-6F49-4A53-AE5D-E33F92B7E8F3}" presName="childText" presStyleLbl="conFgAcc1" presStyleIdx="4" presStyleCnt="6">
        <dgm:presLayoutVars>
          <dgm:bulletEnabled val="1"/>
        </dgm:presLayoutVars>
      </dgm:prSet>
      <dgm:spPr/>
    </dgm:pt>
    <dgm:pt modelId="{8092096E-0B13-4AE7-8334-12AE372A2A3B}" type="pres">
      <dgm:prSet presAssocID="{75E9AE15-722A-4DCD-AB1F-4DA42BDD3508}" presName="spaceBetweenRectangles" presStyleCnt="0"/>
      <dgm:spPr/>
    </dgm:pt>
    <dgm:pt modelId="{85796415-DC78-4775-946C-29E3C87332C7}" type="pres">
      <dgm:prSet presAssocID="{40649829-0778-4FB6-8A42-6BB7188B3AEF}" presName="parentLin" presStyleCnt="0"/>
      <dgm:spPr/>
    </dgm:pt>
    <dgm:pt modelId="{4B2C0BEA-BAA8-423D-A6C3-1F43B34DFFBE}" type="pres">
      <dgm:prSet presAssocID="{40649829-0778-4FB6-8A42-6BB7188B3AEF}" presName="parentLeftMargin" presStyleLbl="node1" presStyleIdx="4" presStyleCnt="6"/>
      <dgm:spPr/>
    </dgm:pt>
    <dgm:pt modelId="{4FEFBF25-03D5-46AF-8EC5-5626D76C163B}" type="pres">
      <dgm:prSet presAssocID="{40649829-0778-4FB6-8A42-6BB7188B3AE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8C777B32-43C8-4CDB-801B-11E1F03B8AC1}" type="pres">
      <dgm:prSet presAssocID="{40649829-0778-4FB6-8A42-6BB7188B3AEF}" presName="negativeSpace" presStyleCnt="0"/>
      <dgm:spPr/>
    </dgm:pt>
    <dgm:pt modelId="{3CDBC0D6-121A-4284-94F9-689AD65712E0}" type="pres">
      <dgm:prSet presAssocID="{40649829-0778-4FB6-8A42-6BB7188B3AE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39C700E-EA69-4798-8000-E50E81B12DB4}" type="presOf" srcId="{40649829-0778-4FB6-8A42-6BB7188B3AEF}" destId="{4B2C0BEA-BAA8-423D-A6C3-1F43B34DFFBE}" srcOrd="0" destOrd="0" presId="urn:microsoft.com/office/officeart/2005/8/layout/list1"/>
    <dgm:cxn modelId="{AEACD32C-7120-4A3E-9BBF-281457C87F15}" type="presOf" srcId="{61234155-B579-46CA-A13E-BD280BABFE2C}" destId="{8D84E1F0-6D00-4AE0-BDD6-1BC9246CCED1}" srcOrd="1" destOrd="0" presId="urn:microsoft.com/office/officeart/2005/8/layout/list1"/>
    <dgm:cxn modelId="{641B992F-920C-4D45-A5ED-B97F1C2AC471}" type="presOf" srcId="{E325AF36-7B19-43D8-B6D6-B8D3E703EE0E}" destId="{EFE5D67A-B854-4236-81FC-B393C379305E}" srcOrd="0" destOrd="0" presId="urn:microsoft.com/office/officeart/2005/8/layout/list1"/>
    <dgm:cxn modelId="{E21A8232-4229-4E9C-8344-1E69953BA87E}" type="presOf" srcId="{E325AF36-7B19-43D8-B6D6-B8D3E703EE0E}" destId="{B347F0BC-4331-45DF-B16E-FD26039532F6}" srcOrd="1" destOrd="0" presId="urn:microsoft.com/office/officeart/2005/8/layout/list1"/>
    <dgm:cxn modelId="{ADB12338-5BD9-4471-AFD4-39490894D908}" srcId="{76B19844-5B8F-4F29-82AD-17E0B87C72B1}" destId="{0C4164AB-6DF1-4641-9C82-8194181934B8}" srcOrd="3" destOrd="0" parTransId="{A74CB7E0-05A6-46D0-A84A-A00B655D8F81}" sibTransId="{28A54158-38F3-458E-8BDC-B1DD07EDAA51}"/>
    <dgm:cxn modelId="{F5118765-E191-4962-B2DD-41E6B46B546F}" srcId="{76B19844-5B8F-4F29-82AD-17E0B87C72B1}" destId="{16BE572A-6F49-4A53-AE5D-E33F92B7E8F3}" srcOrd="4" destOrd="0" parTransId="{036B1A08-2EC5-4E68-90BF-AB1D772B87FB}" sibTransId="{75E9AE15-722A-4DCD-AB1F-4DA42BDD3508}"/>
    <dgm:cxn modelId="{56F9574A-243B-48EC-9EAE-A51212B55FF8}" srcId="{76B19844-5B8F-4F29-82AD-17E0B87C72B1}" destId="{7357AE65-353C-43ED-A8C5-D42579F7FAD5}" srcOrd="0" destOrd="0" parTransId="{A1BED122-36D9-4A45-8811-504F043AE0EF}" sibTransId="{97B75C9D-4901-439B-9A82-215442727FFF}"/>
    <dgm:cxn modelId="{05045051-E9B6-4E45-96CA-65D79DCD102E}" type="presOf" srcId="{7357AE65-353C-43ED-A8C5-D42579F7FAD5}" destId="{D39F100B-3751-4AF7-A44F-67736DFDE78C}" srcOrd="0" destOrd="0" presId="urn:microsoft.com/office/officeart/2005/8/layout/list1"/>
    <dgm:cxn modelId="{7210D273-66FC-46D4-8E11-148016E005CC}" srcId="{76B19844-5B8F-4F29-82AD-17E0B87C72B1}" destId="{40649829-0778-4FB6-8A42-6BB7188B3AEF}" srcOrd="5" destOrd="0" parTransId="{898055D1-4CA2-4DAC-8E0B-2B63A0862379}" sibTransId="{0DADB43B-40AE-4A71-9B28-A40CC3F134E9}"/>
    <dgm:cxn modelId="{90DE2F77-3445-4F86-B2FB-729CAFCEE576}" srcId="{76B19844-5B8F-4F29-82AD-17E0B87C72B1}" destId="{E325AF36-7B19-43D8-B6D6-B8D3E703EE0E}" srcOrd="2" destOrd="0" parTransId="{00C054C8-6EE9-4F42-A695-61D4AF07A7A9}" sibTransId="{9107629F-F9AF-44E5-895C-5DC7F12E86BF}"/>
    <dgm:cxn modelId="{CCB3067A-B0FB-4239-B711-B82F0539AA2B}" type="presOf" srcId="{16BE572A-6F49-4A53-AE5D-E33F92B7E8F3}" destId="{D4D9CA64-FAC9-4A35-998C-1683337CE025}" srcOrd="1" destOrd="0" presId="urn:microsoft.com/office/officeart/2005/8/layout/list1"/>
    <dgm:cxn modelId="{5634517B-059A-44CD-BF2E-192024F441AE}" type="presOf" srcId="{16BE572A-6F49-4A53-AE5D-E33F92B7E8F3}" destId="{B167AC54-EE93-424D-B30C-4A4D646AA4B0}" srcOrd="0" destOrd="0" presId="urn:microsoft.com/office/officeart/2005/8/layout/list1"/>
    <dgm:cxn modelId="{4DE56E82-0D3D-4C30-95ED-BE01473BF584}" type="presOf" srcId="{76B19844-5B8F-4F29-82AD-17E0B87C72B1}" destId="{2EDA1478-786B-4881-BDB4-4E5F0942304A}" srcOrd="0" destOrd="0" presId="urn:microsoft.com/office/officeart/2005/8/layout/list1"/>
    <dgm:cxn modelId="{CF388D89-C830-46B1-BF43-FF70CD80A3CC}" type="presOf" srcId="{40649829-0778-4FB6-8A42-6BB7188B3AEF}" destId="{4FEFBF25-03D5-46AF-8EC5-5626D76C163B}" srcOrd="1" destOrd="0" presId="urn:microsoft.com/office/officeart/2005/8/layout/list1"/>
    <dgm:cxn modelId="{4D76A19A-4040-4180-B121-6A98313CFAE8}" type="presOf" srcId="{7357AE65-353C-43ED-A8C5-D42579F7FAD5}" destId="{3A688E04-FF5F-4F91-812A-58E53F27F789}" srcOrd="1" destOrd="0" presId="urn:microsoft.com/office/officeart/2005/8/layout/list1"/>
    <dgm:cxn modelId="{B9F4FCB4-1FB6-4B40-94CF-A8AE7F554D2B}" type="presOf" srcId="{61234155-B579-46CA-A13E-BD280BABFE2C}" destId="{F6AC26B2-382F-4760-B0FC-4BA4203A2BC1}" srcOrd="0" destOrd="0" presId="urn:microsoft.com/office/officeart/2005/8/layout/list1"/>
    <dgm:cxn modelId="{11239FB9-CE9D-4753-B9CB-0878B6919D38}" type="presOf" srcId="{0C4164AB-6DF1-4641-9C82-8194181934B8}" destId="{0CB9A24A-0D7E-440C-8864-717690CAE9FE}" srcOrd="1" destOrd="0" presId="urn:microsoft.com/office/officeart/2005/8/layout/list1"/>
    <dgm:cxn modelId="{7BF051E5-64AD-4123-BBAF-D9F307A09A93}" srcId="{76B19844-5B8F-4F29-82AD-17E0B87C72B1}" destId="{61234155-B579-46CA-A13E-BD280BABFE2C}" srcOrd="1" destOrd="0" parTransId="{0FAB6E70-5DD6-49BF-8041-221FB9F6449F}" sibTransId="{660D2976-35D7-4D9C-9521-64241F56B2E2}"/>
    <dgm:cxn modelId="{5B1EC1EC-9105-44D6-B268-3AADE77B9A14}" type="presOf" srcId="{0C4164AB-6DF1-4641-9C82-8194181934B8}" destId="{D738BE41-8C82-483F-9D72-FA09F4012D1E}" srcOrd="0" destOrd="0" presId="urn:microsoft.com/office/officeart/2005/8/layout/list1"/>
    <dgm:cxn modelId="{F89AF6EC-209D-482A-A3A6-CF67238DCFE3}" type="presParOf" srcId="{2EDA1478-786B-4881-BDB4-4E5F0942304A}" destId="{312516CC-E45C-4741-B6D3-D22E92B1D91D}" srcOrd="0" destOrd="0" presId="urn:microsoft.com/office/officeart/2005/8/layout/list1"/>
    <dgm:cxn modelId="{DC1070EF-9F75-40AD-85F5-A352577A3222}" type="presParOf" srcId="{312516CC-E45C-4741-B6D3-D22E92B1D91D}" destId="{D39F100B-3751-4AF7-A44F-67736DFDE78C}" srcOrd="0" destOrd="0" presId="urn:microsoft.com/office/officeart/2005/8/layout/list1"/>
    <dgm:cxn modelId="{2F488536-2892-412D-9CBE-1D19CAA7F130}" type="presParOf" srcId="{312516CC-E45C-4741-B6D3-D22E92B1D91D}" destId="{3A688E04-FF5F-4F91-812A-58E53F27F789}" srcOrd="1" destOrd="0" presId="urn:microsoft.com/office/officeart/2005/8/layout/list1"/>
    <dgm:cxn modelId="{7008BF94-D001-4E57-9C9C-93BE02646421}" type="presParOf" srcId="{2EDA1478-786B-4881-BDB4-4E5F0942304A}" destId="{4DF2CDA1-07DC-4027-B18F-1E6449C8BBAD}" srcOrd="1" destOrd="0" presId="urn:microsoft.com/office/officeart/2005/8/layout/list1"/>
    <dgm:cxn modelId="{847EA52C-F61F-4CCB-9EDF-84F1B3E08018}" type="presParOf" srcId="{2EDA1478-786B-4881-BDB4-4E5F0942304A}" destId="{51479BF1-58B9-45AC-879C-9D03EAE9D810}" srcOrd="2" destOrd="0" presId="urn:microsoft.com/office/officeart/2005/8/layout/list1"/>
    <dgm:cxn modelId="{CE1170D1-B1A7-493A-8D49-129C5E65F2A9}" type="presParOf" srcId="{2EDA1478-786B-4881-BDB4-4E5F0942304A}" destId="{0F3C4255-B8F0-4D11-BD55-C906E5C64FED}" srcOrd="3" destOrd="0" presId="urn:microsoft.com/office/officeart/2005/8/layout/list1"/>
    <dgm:cxn modelId="{43FFC2D6-979F-4FEF-B91B-BC02E17ED9CD}" type="presParOf" srcId="{2EDA1478-786B-4881-BDB4-4E5F0942304A}" destId="{92817698-B195-4DCF-B876-D4C5278DCC68}" srcOrd="4" destOrd="0" presId="urn:microsoft.com/office/officeart/2005/8/layout/list1"/>
    <dgm:cxn modelId="{DFAD5708-A03A-408D-A10B-6703C7DF6D40}" type="presParOf" srcId="{92817698-B195-4DCF-B876-D4C5278DCC68}" destId="{F6AC26B2-382F-4760-B0FC-4BA4203A2BC1}" srcOrd="0" destOrd="0" presId="urn:microsoft.com/office/officeart/2005/8/layout/list1"/>
    <dgm:cxn modelId="{358F49A6-20AB-4BC6-AD24-7C90A43012EC}" type="presParOf" srcId="{92817698-B195-4DCF-B876-D4C5278DCC68}" destId="{8D84E1F0-6D00-4AE0-BDD6-1BC9246CCED1}" srcOrd="1" destOrd="0" presId="urn:microsoft.com/office/officeart/2005/8/layout/list1"/>
    <dgm:cxn modelId="{5DE19A3C-C8B6-4259-BCCF-ACBA4C45447F}" type="presParOf" srcId="{2EDA1478-786B-4881-BDB4-4E5F0942304A}" destId="{61F06547-C1BE-41E3-A779-3D5ED2AB6C3B}" srcOrd="5" destOrd="0" presId="urn:microsoft.com/office/officeart/2005/8/layout/list1"/>
    <dgm:cxn modelId="{9CD510AB-91CB-411B-A0E8-4CB3AE21E84C}" type="presParOf" srcId="{2EDA1478-786B-4881-BDB4-4E5F0942304A}" destId="{ECAA8C7F-95DA-430C-9624-6DEF692B57BD}" srcOrd="6" destOrd="0" presId="urn:microsoft.com/office/officeart/2005/8/layout/list1"/>
    <dgm:cxn modelId="{8D1B8257-F88F-4E51-9FFC-F353459587AD}" type="presParOf" srcId="{2EDA1478-786B-4881-BDB4-4E5F0942304A}" destId="{601AD381-FE26-44A6-8615-BBCA3E24A065}" srcOrd="7" destOrd="0" presId="urn:microsoft.com/office/officeart/2005/8/layout/list1"/>
    <dgm:cxn modelId="{7A9B4EC3-D744-4913-8EC9-68FC7F570546}" type="presParOf" srcId="{2EDA1478-786B-4881-BDB4-4E5F0942304A}" destId="{18119D12-D1C7-498E-BED1-6DD5FE9D5296}" srcOrd="8" destOrd="0" presId="urn:microsoft.com/office/officeart/2005/8/layout/list1"/>
    <dgm:cxn modelId="{FEEBACFD-C93B-4C5E-9E88-A6D995FA6B6E}" type="presParOf" srcId="{18119D12-D1C7-498E-BED1-6DD5FE9D5296}" destId="{EFE5D67A-B854-4236-81FC-B393C379305E}" srcOrd="0" destOrd="0" presId="urn:microsoft.com/office/officeart/2005/8/layout/list1"/>
    <dgm:cxn modelId="{74EE6A15-DA2C-46C4-A06E-559D704D3A5C}" type="presParOf" srcId="{18119D12-D1C7-498E-BED1-6DD5FE9D5296}" destId="{B347F0BC-4331-45DF-B16E-FD26039532F6}" srcOrd="1" destOrd="0" presId="urn:microsoft.com/office/officeart/2005/8/layout/list1"/>
    <dgm:cxn modelId="{B42E7308-8335-4A18-9DCC-EE283A38F82C}" type="presParOf" srcId="{2EDA1478-786B-4881-BDB4-4E5F0942304A}" destId="{166B5540-FFDB-4DD2-B4D8-B47F349A0769}" srcOrd="9" destOrd="0" presId="urn:microsoft.com/office/officeart/2005/8/layout/list1"/>
    <dgm:cxn modelId="{F7FA8BB7-DA65-4128-AF5D-B2DED4649EF8}" type="presParOf" srcId="{2EDA1478-786B-4881-BDB4-4E5F0942304A}" destId="{963E2274-1E1A-415D-B82C-3CE71CB8E91C}" srcOrd="10" destOrd="0" presId="urn:microsoft.com/office/officeart/2005/8/layout/list1"/>
    <dgm:cxn modelId="{62EA7A3C-E740-43D7-9C35-72C13394D92D}" type="presParOf" srcId="{2EDA1478-786B-4881-BDB4-4E5F0942304A}" destId="{6CDC0CD8-B0F3-47AF-ADD5-0D3401A2805E}" srcOrd="11" destOrd="0" presId="urn:microsoft.com/office/officeart/2005/8/layout/list1"/>
    <dgm:cxn modelId="{38D26368-D083-499C-864A-3D23D00BE856}" type="presParOf" srcId="{2EDA1478-786B-4881-BDB4-4E5F0942304A}" destId="{0E26660A-C167-45AE-B023-B6C53091F6E7}" srcOrd="12" destOrd="0" presId="urn:microsoft.com/office/officeart/2005/8/layout/list1"/>
    <dgm:cxn modelId="{A9AEEE5E-9D22-44E2-8F43-B8A8A7FE50E3}" type="presParOf" srcId="{0E26660A-C167-45AE-B023-B6C53091F6E7}" destId="{D738BE41-8C82-483F-9D72-FA09F4012D1E}" srcOrd="0" destOrd="0" presId="urn:microsoft.com/office/officeart/2005/8/layout/list1"/>
    <dgm:cxn modelId="{ECAD24E5-AD8C-44CC-A0DA-AAE35FE6EDA5}" type="presParOf" srcId="{0E26660A-C167-45AE-B023-B6C53091F6E7}" destId="{0CB9A24A-0D7E-440C-8864-717690CAE9FE}" srcOrd="1" destOrd="0" presId="urn:microsoft.com/office/officeart/2005/8/layout/list1"/>
    <dgm:cxn modelId="{A7252B72-EC13-4BB0-B0B7-3FA15F4E8333}" type="presParOf" srcId="{2EDA1478-786B-4881-BDB4-4E5F0942304A}" destId="{D166A8F2-EDFE-4F40-83B3-357A5031060B}" srcOrd="13" destOrd="0" presId="urn:microsoft.com/office/officeart/2005/8/layout/list1"/>
    <dgm:cxn modelId="{19FCC483-30C3-4868-AEA7-36D6B0E276C3}" type="presParOf" srcId="{2EDA1478-786B-4881-BDB4-4E5F0942304A}" destId="{E1AB5E5D-AC36-4E61-A664-F8784695EFFA}" srcOrd="14" destOrd="0" presId="urn:microsoft.com/office/officeart/2005/8/layout/list1"/>
    <dgm:cxn modelId="{F6020938-A343-45A4-A8FF-66AFF936FD62}" type="presParOf" srcId="{2EDA1478-786B-4881-BDB4-4E5F0942304A}" destId="{C4900079-24DE-4F11-B333-FE9C043E1963}" srcOrd="15" destOrd="0" presId="urn:microsoft.com/office/officeart/2005/8/layout/list1"/>
    <dgm:cxn modelId="{BF5D4335-8B7C-4076-A3C1-265514951219}" type="presParOf" srcId="{2EDA1478-786B-4881-BDB4-4E5F0942304A}" destId="{D08706C1-AE1D-4C32-8DE6-C03A0E592900}" srcOrd="16" destOrd="0" presId="urn:microsoft.com/office/officeart/2005/8/layout/list1"/>
    <dgm:cxn modelId="{EC74FE95-B046-40FA-808D-F79D3AD9EAA8}" type="presParOf" srcId="{D08706C1-AE1D-4C32-8DE6-C03A0E592900}" destId="{B167AC54-EE93-424D-B30C-4A4D646AA4B0}" srcOrd="0" destOrd="0" presId="urn:microsoft.com/office/officeart/2005/8/layout/list1"/>
    <dgm:cxn modelId="{195A7658-11A0-400E-BDB6-DFAE2568DBDA}" type="presParOf" srcId="{D08706C1-AE1D-4C32-8DE6-C03A0E592900}" destId="{D4D9CA64-FAC9-4A35-998C-1683337CE025}" srcOrd="1" destOrd="0" presId="urn:microsoft.com/office/officeart/2005/8/layout/list1"/>
    <dgm:cxn modelId="{7EA11F55-70A9-4813-9C23-C3FA0F02B9DE}" type="presParOf" srcId="{2EDA1478-786B-4881-BDB4-4E5F0942304A}" destId="{67D6D436-486E-48FF-A31D-C82FE2E1E252}" srcOrd="17" destOrd="0" presId="urn:microsoft.com/office/officeart/2005/8/layout/list1"/>
    <dgm:cxn modelId="{B3F0F84F-D9C3-4B79-98DC-18D97C962437}" type="presParOf" srcId="{2EDA1478-786B-4881-BDB4-4E5F0942304A}" destId="{5147B82E-DB8E-472E-B013-76177E2288EE}" srcOrd="18" destOrd="0" presId="urn:microsoft.com/office/officeart/2005/8/layout/list1"/>
    <dgm:cxn modelId="{06DB2795-6B9C-4AD5-B914-EF16831809AE}" type="presParOf" srcId="{2EDA1478-786B-4881-BDB4-4E5F0942304A}" destId="{8092096E-0B13-4AE7-8334-12AE372A2A3B}" srcOrd="19" destOrd="0" presId="urn:microsoft.com/office/officeart/2005/8/layout/list1"/>
    <dgm:cxn modelId="{A0DEA138-EBE9-47FC-B0A1-338F0B47B7E4}" type="presParOf" srcId="{2EDA1478-786B-4881-BDB4-4E5F0942304A}" destId="{85796415-DC78-4775-946C-29E3C87332C7}" srcOrd="20" destOrd="0" presId="urn:microsoft.com/office/officeart/2005/8/layout/list1"/>
    <dgm:cxn modelId="{B7FDE8DF-8569-4F1C-AE82-D31CD9C6B3FE}" type="presParOf" srcId="{85796415-DC78-4775-946C-29E3C87332C7}" destId="{4B2C0BEA-BAA8-423D-A6C3-1F43B34DFFBE}" srcOrd="0" destOrd="0" presId="urn:microsoft.com/office/officeart/2005/8/layout/list1"/>
    <dgm:cxn modelId="{CC7915B3-1A62-4AD4-AD6B-F0CD2AE29C23}" type="presParOf" srcId="{85796415-DC78-4775-946C-29E3C87332C7}" destId="{4FEFBF25-03D5-46AF-8EC5-5626D76C163B}" srcOrd="1" destOrd="0" presId="urn:microsoft.com/office/officeart/2005/8/layout/list1"/>
    <dgm:cxn modelId="{DE4CB28A-5A52-4B8F-85D1-D8E65A3DB2F7}" type="presParOf" srcId="{2EDA1478-786B-4881-BDB4-4E5F0942304A}" destId="{8C777B32-43C8-4CDB-801B-11E1F03B8AC1}" srcOrd="21" destOrd="0" presId="urn:microsoft.com/office/officeart/2005/8/layout/list1"/>
    <dgm:cxn modelId="{B7FAE003-9B4A-4C79-AEF1-BC4B005A30E5}" type="presParOf" srcId="{2EDA1478-786B-4881-BDB4-4E5F0942304A}" destId="{3CDBC0D6-121A-4284-94F9-689AD65712E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37DFE3-8255-4F7A-82A1-EDC05B0E2C1C}" type="doc">
      <dgm:prSet loTypeId="urn:microsoft.com/office/officeart/2005/8/layout/vProcess5" loCatId="process" qsTypeId="urn:microsoft.com/office/officeart/2005/8/quickstyle/3d2" qsCatId="3D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FD61781C-7902-42F3-9FA3-B67A0E66119C}">
      <dgm:prSet phldrT="[Text]" custT="1"/>
      <dgm:spPr/>
      <dgm:t>
        <a:bodyPr/>
        <a:lstStyle/>
        <a:p>
          <a:pPr algn="ctr"/>
          <a:r>
            <a:rPr lang="en-IN" sz="2800" b="1" i="1" u="none" dirty="0">
              <a:latin typeface="Aptos" panose="020B0004020202020204" pitchFamily="34" charset="0"/>
              <a:cs typeface="Arial" panose="020B0604020202020204" pitchFamily="34" charset="0"/>
            </a:rPr>
            <a:t>Surface Preparation</a:t>
          </a:r>
          <a:endParaRPr lang="en-IN" sz="280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FDB37FCA-B052-485F-B676-27447C3AE2EB}" type="parTrans" cxnId="{09AF782A-0B1D-4BEE-A097-82EE7F05B0CC}">
      <dgm:prSet/>
      <dgm:spPr/>
      <dgm:t>
        <a:bodyPr/>
        <a:lstStyle/>
        <a:p>
          <a:endParaRPr lang="en-IN"/>
        </a:p>
      </dgm:t>
    </dgm:pt>
    <dgm:pt modelId="{C6D79270-FE3F-49ED-A248-EA032C438A61}" type="sibTrans" cxnId="{09AF782A-0B1D-4BEE-A097-82EE7F05B0CC}">
      <dgm:prSet/>
      <dgm:spPr/>
      <dgm:t>
        <a:bodyPr/>
        <a:lstStyle/>
        <a:p>
          <a:endParaRPr lang="en-IN"/>
        </a:p>
      </dgm:t>
    </dgm:pt>
    <dgm:pt modelId="{BB091A1E-017F-4950-96B4-F9051C3D5BD6}">
      <dgm:prSet phldrT="[Text]" custT="1"/>
      <dgm:spPr/>
      <dgm:t>
        <a:bodyPr/>
        <a:lstStyle/>
        <a:p>
          <a:pPr algn="ctr"/>
          <a:r>
            <a:rPr lang="en-IN" sz="2800" b="1" i="1" u="none" dirty="0">
              <a:latin typeface="Aptos" panose="020B0004020202020204" pitchFamily="34" charset="0"/>
              <a:cs typeface="Arial" panose="020B0604020202020204" pitchFamily="34" charset="0"/>
            </a:rPr>
            <a:t>Glue Application</a:t>
          </a:r>
          <a:endParaRPr lang="en-IN" sz="280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7A8286DB-0CCA-43E5-A741-2A72A4944088}" type="parTrans" cxnId="{70657FC6-BE77-4EB8-BD8E-B15151605D0D}">
      <dgm:prSet/>
      <dgm:spPr/>
      <dgm:t>
        <a:bodyPr/>
        <a:lstStyle/>
        <a:p>
          <a:endParaRPr lang="en-IN"/>
        </a:p>
      </dgm:t>
    </dgm:pt>
    <dgm:pt modelId="{03FBA0E5-4042-4CDC-8FB8-CF952085734D}" type="sibTrans" cxnId="{70657FC6-BE77-4EB8-BD8E-B15151605D0D}">
      <dgm:prSet/>
      <dgm:spPr/>
      <dgm:t>
        <a:bodyPr/>
        <a:lstStyle/>
        <a:p>
          <a:endParaRPr lang="en-IN"/>
        </a:p>
      </dgm:t>
    </dgm:pt>
    <dgm:pt modelId="{3B3E43ED-7D6A-4B81-AD78-070CE854382F}">
      <dgm:prSet phldrT="[Text]" custT="1"/>
      <dgm:spPr/>
      <dgm:t>
        <a:bodyPr/>
        <a:lstStyle/>
        <a:p>
          <a:pPr algn="ctr"/>
          <a:r>
            <a:rPr lang="en-IN" sz="2800" b="1" i="1" u="none" dirty="0">
              <a:latin typeface="Aptos" panose="020B0004020202020204" pitchFamily="34" charset="0"/>
              <a:cs typeface="Arial" panose="020B0604020202020204" pitchFamily="34" charset="0"/>
            </a:rPr>
            <a:t>Wallpaper Application</a:t>
          </a:r>
          <a:endParaRPr lang="en-IN" sz="280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1573DB58-4924-47D8-8E20-9DD45FA40CBA}" type="parTrans" cxnId="{771187EF-CD9A-4E65-98FE-BC6AE8F9C9AB}">
      <dgm:prSet/>
      <dgm:spPr/>
      <dgm:t>
        <a:bodyPr/>
        <a:lstStyle/>
        <a:p>
          <a:endParaRPr lang="en-IN"/>
        </a:p>
      </dgm:t>
    </dgm:pt>
    <dgm:pt modelId="{635FC2AD-2348-4D23-8376-81424A659C89}" type="sibTrans" cxnId="{771187EF-CD9A-4E65-98FE-BC6AE8F9C9AB}">
      <dgm:prSet/>
      <dgm:spPr/>
      <dgm:t>
        <a:bodyPr/>
        <a:lstStyle/>
        <a:p>
          <a:endParaRPr lang="en-IN"/>
        </a:p>
      </dgm:t>
    </dgm:pt>
    <dgm:pt modelId="{D5233970-2057-4A3C-8C81-44A61BAAB31D}">
      <dgm:prSet phldrT="[Text]" custT="1"/>
      <dgm:spPr/>
      <dgm:t>
        <a:bodyPr/>
        <a:lstStyle/>
        <a:p>
          <a:pPr algn="ctr"/>
          <a:r>
            <a:rPr lang="en-IN" sz="2800" b="1" i="1" u="none" dirty="0">
              <a:latin typeface="Aptos" panose="020B0004020202020204" pitchFamily="34" charset="0"/>
              <a:cs typeface="Arial" panose="020B0604020202020204" pitchFamily="34" charset="0"/>
            </a:rPr>
            <a:t>Smoothening</a:t>
          </a:r>
          <a:endParaRPr lang="en-IN" sz="2800" u="none" dirty="0"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00F62654-F65A-4070-9E72-7CA850A225C1}" type="parTrans" cxnId="{D0581FA9-2191-4AA6-9220-6619915DE7E5}">
      <dgm:prSet/>
      <dgm:spPr/>
      <dgm:t>
        <a:bodyPr/>
        <a:lstStyle/>
        <a:p>
          <a:endParaRPr lang="en-IN"/>
        </a:p>
      </dgm:t>
    </dgm:pt>
    <dgm:pt modelId="{C0309CF7-37FF-481D-95F5-65C350B5E447}" type="sibTrans" cxnId="{D0581FA9-2191-4AA6-9220-6619915DE7E5}">
      <dgm:prSet/>
      <dgm:spPr/>
      <dgm:t>
        <a:bodyPr/>
        <a:lstStyle/>
        <a:p>
          <a:endParaRPr lang="en-IN"/>
        </a:p>
      </dgm:t>
    </dgm:pt>
    <dgm:pt modelId="{CEC48A57-06B8-4B61-9961-AD74ED9995D9}" type="pres">
      <dgm:prSet presAssocID="{DF37DFE3-8255-4F7A-82A1-EDC05B0E2C1C}" presName="outerComposite" presStyleCnt="0">
        <dgm:presLayoutVars>
          <dgm:chMax val="5"/>
          <dgm:dir/>
          <dgm:resizeHandles val="exact"/>
        </dgm:presLayoutVars>
      </dgm:prSet>
      <dgm:spPr/>
    </dgm:pt>
    <dgm:pt modelId="{2607D898-4931-4687-96F8-C0B3439D54C7}" type="pres">
      <dgm:prSet presAssocID="{DF37DFE3-8255-4F7A-82A1-EDC05B0E2C1C}" presName="dummyMaxCanvas" presStyleCnt="0">
        <dgm:presLayoutVars/>
      </dgm:prSet>
      <dgm:spPr/>
    </dgm:pt>
    <dgm:pt modelId="{C6F5E341-6D58-4556-AD41-33637CA8C75F}" type="pres">
      <dgm:prSet presAssocID="{DF37DFE3-8255-4F7A-82A1-EDC05B0E2C1C}" presName="FourNodes_1" presStyleLbl="node1" presStyleIdx="0" presStyleCnt="4" custLinFactNeighborX="-304" custLinFactNeighborY="-41574">
        <dgm:presLayoutVars>
          <dgm:bulletEnabled val="1"/>
        </dgm:presLayoutVars>
      </dgm:prSet>
      <dgm:spPr/>
    </dgm:pt>
    <dgm:pt modelId="{AB6E04E8-4604-4530-ACCD-9DD8FD27F82F}" type="pres">
      <dgm:prSet presAssocID="{DF37DFE3-8255-4F7A-82A1-EDC05B0E2C1C}" presName="FourNodes_2" presStyleLbl="node1" presStyleIdx="1" presStyleCnt="4">
        <dgm:presLayoutVars>
          <dgm:bulletEnabled val="1"/>
        </dgm:presLayoutVars>
      </dgm:prSet>
      <dgm:spPr/>
    </dgm:pt>
    <dgm:pt modelId="{96347416-1520-4FF6-BF55-3858E0702998}" type="pres">
      <dgm:prSet presAssocID="{DF37DFE3-8255-4F7A-82A1-EDC05B0E2C1C}" presName="FourNodes_3" presStyleLbl="node1" presStyleIdx="2" presStyleCnt="4">
        <dgm:presLayoutVars>
          <dgm:bulletEnabled val="1"/>
        </dgm:presLayoutVars>
      </dgm:prSet>
      <dgm:spPr/>
    </dgm:pt>
    <dgm:pt modelId="{6D5D6181-64F7-48DE-B956-85C420443981}" type="pres">
      <dgm:prSet presAssocID="{DF37DFE3-8255-4F7A-82A1-EDC05B0E2C1C}" presName="FourNodes_4" presStyleLbl="node1" presStyleIdx="3" presStyleCnt="4">
        <dgm:presLayoutVars>
          <dgm:bulletEnabled val="1"/>
        </dgm:presLayoutVars>
      </dgm:prSet>
      <dgm:spPr/>
    </dgm:pt>
    <dgm:pt modelId="{91C38875-D5C4-4C8A-A5CE-FF41C7BED6B7}" type="pres">
      <dgm:prSet presAssocID="{DF37DFE3-8255-4F7A-82A1-EDC05B0E2C1C}" presName="FourConn_1-2" presStyleLbl="fgAccFollowNode1" presStyleIdx="0" presStyleCnt="3">
        <dgm:presLayoutVars>
          <dgm:bulletEnabled val="1"/>
        </dgm:presLayoutVars>
      </dgm:prSet>
      <dgm:spPr/>
    </dgm:pt>
    <dgm:pt modelId="{C8F0C053-4F4E-484C-8796-133FDEC79B7F}" type="pres">
      <dgm:prSet presAssocID="{DF37DFE3-8255-4F7A-82A1-EDC05B0E2C1C}" presName="FourConn_2-3" presStyleLbl="fgAccFollowNode1" presStyleIdx="1" presStyleCnt="3">
        <dgm:presLayoutVars>
          <dgm:bulletEnabled val="1"/>
        </dgm:presLayoutVars>
      </dgm:prSet>
      <dgm:spPr/>
    </dgm:pt>
    <dgm:pt modelId="{85E9324B-B275-4676-A973-3EF72B0F4EDB}" type="pres">
      <dgm:prSet presAssocID="{DF37DFE3-8255-4F7A-82A1-EDC05B0E2C1C}" presName="FourConn_3-4" presStyleLbl="fgAccFollowNode1" presStyleIdx="2" presStyleCnt="3">
        <dgm:presLayoutVars>
          <dgm:bulletEnabled val="1"/>
        </dgm:presLayoutVars>
      </dgm:prSet>
      <dgm:spPr/>
    </dgm:pt>
    <dgm:pt modelId="{6CD5D64D-18DF-4E7E-ACEF-CFA0BBE09BD2}" type="pres">
      <dgm:prSet presAssocID="{DF37DFE3-8255-4F7A-82A1-EDC05B0E2C1C}" presName="FourNodes_1_text" presStyleLbl="node1" presStyleIdx="3" presStyleCnt="4">
        <dgm:presLayoutVars>
          <dgm:bulletEnabled val="1"/>
        </dgm:presLayoutVars>
      </dgm:prSet>
      <dgm:spPr/>
    </dgm:pt>
    <dgm:pt modelId="{2B64A07B-FF93-46AD-880D-F2A45F0D8FDC}" type="pres">
      <dgm:prSet presAssocID="{DF37DFE3-8255-4F7A-82A1-EDC05B0E2C1C}" presName="FourNodes_2_text" presStyleLbl="node1" presStyleIdx="3" presStyleCnt="4">
        <dgm:presLayoutVars>
          <dgm:bulletEnabled val="1"/>
        </dgm:presLayoutVars>
      </dgm:prSet>
      <dgm:spPr/>
    </dgm:pt>
    <dgm:pt modelId="{E8EFA39B-7622-44B5-A67F-D257B2C57964}" type="pres">
      <dgm:prSet presAssocID="{DF37DFE3-8255-4F7A-82A1-EDC05B0E2C1C}" presName="FourNodes_3_text" presStyleLbl="node1" presStyleIdx="3" presStyleCnt="4">
        <dgm:presLayoutVars>
          <dgm:bulletEnabled val="1"/>
        </dgm:presLayoutVars>
      </dgm:prSet>
      <dgm:spPr/>
    </dgm:pt>
    <dgm:pt modelId="{8E2C8AAC-741E-4B46-BF47-D34E0692A873}" type="pres">
      <dgm:prSet presAssocID="{DF37DFE3-8255-4F7A-82A1-EDC05B0E2C1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12C7C01-5844-4CDB-8B7E-55829DB320DB}" type="presOf" srcId="{03FBA0E5-4042-4CDC-8FB8-CF952085734D}" destId="{C8F0C053-4F4E-484C-8796-133FDEC79B7F}" srcOrd="0" destOrd="0" presId="urn:microsoft.com/office/officeart/2005/8/layout/vProcess5"/>
    <dgm:cxn modelId="{D803B111-5BFB-4F43-9601-6A6DDFC702FD}" type="presOf" srcId="{FD61781C-7902-42F3-9FA3-B67A0E66119C}" destId="{6CD5D64D-18DF-4E7E-ACEF-CFA0BBE09BD2}" srcOrd="1" destOrd="0" presId="urn:microsoft.com/office/officeart/2005/8/layout/vProcess5"/>
    <dgm:cxn modelId="{09AF782A-0B1D-4BEE-A097-82EE7F05B0CC}" srcId="{DF37DFE3-8255-4F7A-82A1-EDC05B0E2C1C}" destId="{FD61781C-7902-42F3-9FA3-B67A0E66119C}" srcOrd="0" destOrd="0" parTransId="{FDB37FCA-B052-485F-B676-27447C3AE2EB}" sibTransId="{C6D79270-FE3F-49ED-A248-EA032C438A61}"/>
    <dgm:cxn modelId="{A3A0892B-2C5F-4C6E-8076-5C24DDDABE76}" type="presOf" srcId="{BB091A1E-017F-4950-96B4-F9051C3D5BD6}" destId="{AB6E04E8-4604-4530-ACCD-9DD8FD27F82F}" srcOrd="0" destOrd="0" presId="urn:microsoft.com/office/officeart/2005/8/layout/vProcess5"/>
    <dgm:cxn modelId="{210B885B-9F3A-4A94-ACFD-94FC9C7F1968}" type="presOf" srcId="{D5233970-2057-4A3C-8C81-44A61BAAB31D}" destId="{6D5D6181-64F7-48DE-B956-85C420443981}" srcOrd="0" destOrd="0" presId="urn:microsoft.com/office/officeart/2005/8/layout/vProcess5"/>
    <dgm:cxn modelId="{7AA45F6D-7671-42A8-94CC-BCDE6540A510}" type="presOf" srcId="{BB091A1E-017F-4950-96B4-F9051C3D5BD6}" destId="{2B64A07B-FF93-46AD-880D-F2A45F0D8FDC}" srcOrd="1" destOrd="0" presId="urn:microsoft.com/office/officeart/2005/8/layout/vProcess5"/>
    <dgm:cxn modelId="{896E7A94-E49F-44C2-A898-9EED90A31A99}" type="presOf" srcId="{C6D79270-FE3F-49ED-A248-EA032C438A61}" destId="{91C38875-D5C4-4C8A-A5CE-FF41C7BED6B7}" srcOrd="0" destOrd="0" presId="urn:microsoft.com/office/officeart/2005/8/layout/vProcess5"/>
    <dgm:cxn modelId="{D0581FA9-2191-4AA6-9220-6619915DE7E5}" srcId="{DF37DFE3-8255-4F7A-82A1-EDC05B0E2C1C}" destId="{D5233970-2057-4A3C-8C81-44A61BAAB31D}" srcOrd="3" destOrd="0" parTransId="{00F62654-F65A-4070-9E72-7CA850A225C1}" sibTransId="{C0309CF7-37FF-481D-95F5-65C350B5E447}"/>
    <dgm:cxn modelId="{380044AA-AECB-4700-ACB6-110F3E3FF58D}" type="presOf" srcId="{FD61781C-7902-42F3-9FA3-B67A0E66119C}" destId="{C6F5E341-6D58-4556-AD41-33637CA8C75F}" srcOrd="0" destOrd="0" presId="urn:microsoft.com/office/officeart/2005/8/layout/vProcess5"/>
    <dgm:cxn modelId="{758461AD-6781-4AFD-B4DD-F04367D5A08D}" type="presOf" srcId="{3B3E43ED-7D6A-4B81-AD78-070CE854382F}" destId="{96347416-1520-4FF6-BF55-3858E0702998}" srcOrd="0" destOrd="0" presId="urn:microsoft.com/office/officeart/2005/8/layout/vProcess5"/>
    <dgm:cxn modelId="{70657FC6-BE77-4EB8-BD8E-B15151605D0D}" srcId="{DF37DFE3-8255-4F7A-82A1-EDC05B0E2C1C}" destId="{BB091A1E-017F-4950-96B4-F9051C3D5BD6}" srcOrd="1" destOrd="0" parTransId="{7A8286DB-0CCA-43E5-A741-2A72A4944088}" sibTransId="{03FBA0E5-4042-4CDC-8FB8-CF952085734D}"/>
    <dgm:cxn modelId="{E93CD3CF-D2FF-406D-9251-946FCA969342}" type="presOf" srcId="{DF37DFE3-8255-4F7A-82A1-EDC05B0E2C1C}" destId="{CEC48A57-06B8-4B61-9961-AD74ED9995D9}" srcOrd="0" destOrd="0" presId="urn:microsoft.com/office/officeart/2005/8/layout/vProcess5"/>
    <dgm:cxn modelId="{17FDECD5-2352-4630-9A34-1D3D4BC2F052}" type="presOf" srcId="{3B3E43ED-7D6A-4B81-AD78-070CE854382F}" destId="{E8EFA39B-7622-44B5-A67F-D257B2C57964}" srcOrd="1" destOrd="0" presId="urn:microsoft.com/office/officeart/2005/8/layout/vProcess5"/>
    <dgm:cxn modelId="{1E932BD9-EACD-43D8-A654-3C28CA0083CC}" type="presOf" srcId="{D5233970-2057-4A3C-8C81-44A61BAAB31D}" destId="{8E2C8AAC-741E-4B46-BF47-D34E0692A873}" srcOrd="1" destOrd="0" presId="urn:microsoft.com/office/officeart/2005/8/layout/vProcess5"/>
    <dgm:cxn modelId="{FD987CEE-A97A-4621-BD82-DCB1E71E7628}" type="presOf" srcId="{635FC2AD-2348-4D23-8376-81424A659C89}" destId="{85E9324B-B275-4676-A973-3EF72B0F4EDB}" srcOrd="0" destOrd="0" presId="urn:microsoft.com/office/officeart/2005/8/layout/vProcess5"/>
    <dgm:cxn modelId="{771187EF-CD9A-4E65-98FE-BC6AE8F9C9AB}" srcId="{DF37DFE3-8255-4F7A-82A1-EDC05B0E2C1C}" destId="{3B3E43ED-7D6A-4B81-AD78-070CE854382F}" srcOrd="2" destOrd="0" parTransId="{1573DB58-4924-47D8-8E20-9DD45FA40CBA}" sibTransId="{635FC2AD-2348-4D23-8376-81424A659C89}"/>
    <dgm:cxn modelId="{852F7745-A8E4-4A9B-BD43-549FFF793219}" type="presParOf" srcId="{CEC48A57-06B8-4B61-9961-AD74ED9995D9}" destId="{2607D898-4931-4687-96F8-C0B3439D54C7}" srcOrd="0" destOrd="0" presId="urn:microsoft.com/office/officeart/2005/8/layout/vProcess5"/>
    <dgm:cxn modelId="{13B49314-CF35-453E-BF54-D83632A12EAA}" type="presParOf" srcId="{CEC48A57-06B8-4B61-9961-AD74ED9995D9}" destId="{C6F5E341-6D58-4556-AD41-33637CA8C75F}" srcOrd="1" destOrd="0" presId="urn:microsoft.com/office/officeart/2005/8/layout/vProcess5"/>
    <dgm:cxn modelId="{8DEF3BE6-BD5D-44FA-BED1-062859569470}" type="presParOf" srcId="{CEC48A57-06B8-4B61-9961-AD74ED9995D9}" destId="{AB6E04E8-4604-4530-ACCD-9DD8FD27F82F}" srcOrd="2" destOrd="0" presId="urn:microsoft.com/office/officeart/2005/8/layout/vProcess5"/>
    <dgm:cxn modelId="{AF70077B-74F6-4D2A-855F-2ABB2FDB2C23}" type="presParOf" srcId="{CEC48A57-06B8-4B61-9961-AD74ED9995D9}" destId="{96347416-1520-4FF6-BF55-3858E0702998}" srcOrd="3" destOrd="0" presId="urn:microsoft.com/office/officeart/2005/8/layout/vProcess5"/>
    <dgm:cxn modelId="{69B8199C-FD2D-4FAB-96F0-9EFD01502D18}" type="presParOf" srcId="{CEC48A57-06B8-4B61-9961-AD74ED9995D9}" destId="{6D5D6181-64F7-48DE-B956-85C420443981}" srcOrd="4" destOrd="0" presId="urn:microsoft.com/office/officeart/2005/8/layout/vProcess5"/>
    <dgm:cxn modelId="{7F3CBBA4-DCBD-4D00-8074-66769CC5BDA7}" type="presParOf" srcId="{CEC48A57-06B8-4B61-9961-AD74ED9995D9}" destId="{91C38875-D5C4-4C8A-A5CE-FF41C7BED6B7}" srcOrd="5" destOrd="0" presId="urn:microsoft.com/office/officeart/2005/8/layout/vProcess5"/>
    <dgm:cxn modelId="{9E6F9A9C-2A77-4410-8561-F590B3EA192A}" type="presParOf" srcId="{CEC48A57-06B8-4B61-9961-AD74ED9995D9}" destId="{C8F0C053-4F4E-484C-8796-133FDEC79B7F}" srcOrd="6" destOrd="0" presId="urn:microsoft.com/office/officeart/2005/8/layout/vProcess5"/>
    <dgm:cxn modelId="{B41838A5-C29E-4BC9-8363-74089B32FFC5}" type="presParOf" srcId="{CEC48A57-06B8-4B61-9961-AD74ED9995D9}" destId="{85E9324B-B275-4676-A973-3EF72B0F4EDB}" srcOrd="7" destOrd="0" presId="urn:microsoft.com/office/officeart/2005/8/layout/vProcess5"/>
    <dgm:cxn modelId="{24FFE03E-4DB1-4812-8582-69021623DFC2}" type="presParOf" srcId="{CEC48A57-06B8-4B61-9961-AD74ED9995D9}" destId="{6CD5D64D-18DF-4E7E-ACEF-CFA0BBE09BD2}" srcOrd="8" destOrd="0" presId="urn:microsoft.com/office/officeart/2005/8/layout/vProcess5"/>
    <dgm:cxn modelId="{D2F40080-41CC-4902-970B-35A138CB91F3}" type="presParOf" srcId="{CEC48A57-06B8-4B61-9961-AD74ED9995D9}" destId="{2B64A07B-FF93-46AD-880D-F2A45F0D8FDC}" srcOrd="9" destOrd="0" presId="urn:microsoft.com/office/officeart/2005/8/layout/vProcess5"/>
    <dgm:cxn modelId="{1B979F38-6F19-4228-964B-CBD2BE156431}" type="presParOf" srcId="{CEC48A57-06B8-4B61-9961-AD74ED9995D9}" destId="{E8EFA39B-7622-44B5-A67F-D257B2C57964}" srcOrd="10" destOrd="0" presId="urn:microsoft.com/office/officeart/2005/8/layout/vProcess5"/>
    <dgm:cxn modelId="{C9F6CECF-71FA-472F-8D01-74722B1784AA}" type="presParOf" srcId="{CEC48A57-06B8-4B61-9961-AD74ED9995D9}" destId="{8E2C8AAC-741E-4B46-BF47-D34E0692A87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B19844-5B8F-4F29-82AD-17E0B87C72B1}" type="doc">
      <dgm:prSet loTypeId="urn:microsoft.com/office/officeart/2005/8/layout/list1" loCatId="list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en-IN"/>
        </a:p>
      </dgm:t>
    </dgm:pt>
    <dgm:pt modelId="{7357AE65-353C-43ED-A8C5-D42579F7FAD5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Regular Dusting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1BED122-36D9-4A45-8811-504F043AE0EF}" type="parTrans" cxnId="{56F9574A-243B-48EC-9EAE-A51212B55FF8}">
      <dgm:prSet/>
      <dgm:spPr/>
      <dgm:t>
        <a:bodyPr/>
        <a:lstStyle/>
        <a:p>
          <a:endParaRPr lang="en-IN"/>
        </a:p>
      </dgm:t>
    </dgm:pt>
    <dgm:pt modelId="{97B75C9D-4901-439B-9A82-215442727FFF}" type="sibTrans" cxnId="{56F9574A-243B-48EC-9EAE-A51212B55FF8}">
      <dgm:prSet/>
      <dgm:spPr/>
      <dgm:t>
        <a:bodyPr/>
        <a:lstStyle/>
        <a:p>
          <a:endParaRPr lang="en-IN"/>
        </a:p>
      </dgm:t>
    </dgm:pt>
    <dgm:pt modelId="{61234155-B579-46CA-A13E-BD280BABFE2C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Gentle Cleaning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FAB6E70-5DD6-49BF-8041-221FB9F6449F}" type="parTrans" cxnId="{7BF051E5-64AD-4123-BBAF-D9F307A09A93}">
      <dgm:prSet/>
      <dgm:spPr/>
      <dgm:t>
        <a:bodyPr/>
        <a:lstStyle/>
        <a:p>
          <a:endParaRPr lang="en-IN"/>
        </a:p>
      </dgm:t>
    </dgm:pt>
    <dgm:pt modelId="{660D2976-35D7-4D9C-9521-64241F56B2E2}" type="sibTrans" cxnId="{7BF051E5-64AD-4123-BBAF-D9F307A09A93}">
      <dgm:prSet/>
      <dgm:spPr/>
      <dgm:t>
        <a:bodyPr/>
        <a:lstStyle/>
        <a:p>
          <a:endParaRPr lang="en-IN"/>
        </a:p>
      </dgm:t>
    </dgm:pt>
    <dgm:pt modelId="{E325AF36-7B19-43D8-B6D6-B8D3E703EE0E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Avoid Direct Sunlight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0C054C8-6EE9-4F42-A695-61D4AF07A7A9}" type="parTrans" cxnId="{90DE2F77-3445-4F86-B2FB-729CAFCEE576}">
      <dgm:prSet/>
      <dgm:spPr/>
      <dgm:t>
        <a:bodyPr/>
        <a:lstStyle/>
        <a:p>
          <a:endParaRPr lang="en-IN"/>
        </a:p>
      </dgm:t>
    </dgm:pt>
    <dgm:pt modelId="{9107629F-F9AF-44E5-895C-5DC7F12E86BF}" type="sibTrans" cxnId="{90DE2F77-3445-4F86-B2FB-729CAFCEE576}">
      <dgm:prSet/>
      <dgm:spPr/>
      <dgm:t>
        <a:bodyPr/>
        <a:lstStyle/>
        <a:p>
          <a:endParaRPr lang="en-IN"/>
        </a:p>
      </dgm:t>
    </dgm:pt>
    <dgm:pt modelId="{16BE572A-6F49-4A53-AE5D-E33F92B7E8F3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Monitor for Insects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036B1A08-2EC5-4E68-90BF-AB1D772B87FB}" type="parTrans" cxnId="{F5118765-E191-4962-B2DD-41E6B46B546F}">
      <dgm:prSet/>
      <dgm:spPr/>
      <dgm:t>
        <a:bodyPr/>
        <a:lstStyle/>
        <a:p>
          <a:endParaRPr lang="en-IN"/>
        </a:p>
      </dgm:t>
    </dgm:pt>
    <dgm:pt modelId="{75E9AE15-722A-4DCD-AB1F-4DA42BDD3508}" type="sibTrans" cxnId="{F5118765-E191-4962-B2DD-41E6B46B546F}">
      <dgm:prSet/>
      <dgm:spPr/>
      <dgm:t>
        <a:bodyPr/>
        <a:lstStyle/>
        <a:p>
          <a:endParaRPr lang="en-IN"/>
        </a:p>
      </dgm:t>
    </dgm:pt>
    <dgm:pt modelId="{0C4164AB-6DF1-4641-9C82-8194181934B8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Protect from Moisture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A74CB7E0-05A6-46D0-A84A-A00B655D8F81}" type="parTrans" cxnId="{ADB12338-5BD9-4471-AFD4-39490894D908}">
      <dgm:prSet/>
      <dgm:spPr/>
      <dgm:t>
        <a:bodyPr/>
        <a:lstStyle/>
        <a:p>
          <a:endParaRPr lang="en-IN"/>
        </a:p>
      </dgm:t>
    </dgm:pt>
    <dgm:pt modelId="{28A54158-38F3-458E-8BDC-B1DD07EDAA51}" type="sibTrans" cxnId="{ADB12338-5BD9-4471-AFD4-39490894D908}">
      <dgm:prSet/>
      <dgm:spPr/>
      <dgm:t>
        <a:bodyPr/>
        <a:lstStyle/>
        <a:p>
          <a:endParaRPr lang="en-IN"/>
        </a:p>
      </dgm:t>
    </dgm:pt>
    <dgm:pt modelId="{40649829-0778-4FB6-8A42-6BB7188B3AEF}">
      <dgm:prSet phldrT="[Text]" custT="1"/>
      <dgm:spPr/>
      <dgm:t>
        <a:bodyPr/>
        <a:lstStyle/>
        <a:p>
          <a:r>
            <a:rPr lang="en-IN" sz="2000" b="1" i="0" u="none" dirty="0">
              <a:latin typeface="Aptos" panose="020B0004020202020204" pitchFamily="34" charset="0"/>
            </a:rPr>
            <a:t>Clean Spills Promptly</a:t>
          </a:r>
          <a:endParaRPr lang="en-IN" sz="2000" i="0" u="none" dirty="0">
            <a:latin typeface="Aptos" panose="020B0004020202020204" pitchFamily="34" charset="0"/>
          </a:endParaRPr>
        </a:p>
      </dgm:t>
    </dgm:pt>
    <dgm:pt modelId="{898055D1-4CA2-4DAC-8E0B-2B63A0862379}" type="parTrans" cxnId="{7210D273-66FC-46D4-8E11-148016E005CC}">
      <dgm:prSet/>
      <dgm:spPr/>
      <dgm:t>
        <a:bodyPr/>
        <a:lstStyle/>
        <a:p>
          <a:endParaRPr lang="en-IN"/>
        </a:p>
      </dgm:t>
    </dgm:pt>
    <dgm:pt modelId="{0DADB43B-40AE-4A71-9B28-A40CC3F134E9}" type="sibTrans" cxnId="{7210D273-66FC-46D4-8E11-148016E005CC}">
      <dgm:prSet/>
      <dgm:spPr/>
      <dgm:t>
        <a:bodyPr/>
        <a:lstStyle/>
        <a:p>
          <a:endParaRPr lang="en-IN"/>
        </a:p>
      </dgm:t>
    </dgm:pt>
    <dgm:pt modelId="{2EDA1478-786B-4881-BDB4-4E5F0942304A}" type="pres">
      <dgm:prSet presAssocID="{76B19844-5B8F-4F29-82AD-17E0B87C72B1}" presName="linear" presStyleCnt="0">
        <dgm:presLayoutVars>
          <dgm:dir/>
          <dgm:animLvl val="lvl"/>
          <dgm:resizeHandles val="exact"/>
        </dgm:presLayoutVars>
      </dgm:prSet>
      <dgm:spPr/>
    </dgm:pt>
    <dgm:pt modelId="{312516CC-E45C-4741-B6D3-D22E92B1D91D}" type="pres">
      <dgm:prSet presAssocID="{7357AE65-353C-43ED-A8C5-D42579F7FAD5}" presName="parentLin" presStyleCnt="0"/>
      <dgm:spPr/>
    </dgm:pt>
    <dgm:pt modelId="{D39F100B-3751-4AF7-A44F-67736DFDE78C}" type="pres">
      <dgm:prSet presAssocID="{7357AE65-353C-43ED-A8C5-D42579F7FAD5}" presName="parentLeftMargin" presStyleLbl="node1" presStyleIdx="0" presStyleCnt="6"/>
      <dgm:spPr/>
    </dgm:pt>
    <dgm:pt modelId="{3A688E04-FF5F-4F91-812A-58E53F27F789}" type="pres">
      <dgm:prSet presAssocID="{7357AE65-353C-43ED-A8C5-D42579F7FAD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DF2CDA1-07DC-4027-B18F-1E6449C8BBAD}" type="pres">
      <dgm:prSet presAssocID="{7357AE65-353C-43ED-A8C5-D42579F7FAD5}" presName="negativeSpace" presStyleCnt="0"/>
      <dgm:spPr/>
    </dgm:pt>
    <dgm:pt modelId="{51479BF1-58B9-45AC-879C-9D03EAE9D810}" type="pres">
      <dgm:prSet presAssocID="{7357AE65-353C-43ED-A8C5-D42579F7FAD5}" presName="childText" presStyleLbl="conFgAcc1" presStyleIdx="0" presStyleCnt="6">
        <dgm:presLayoutVars>
          <dgm:bulletEnabled val="1"/>
        </dgm:presLayoutVars>
      </dgm:prSet>
      <dgm:spPr/>
    </dgm:pt>
    <dgm:pt modelId="{0F3C4255-B8F0-4D11-BD55-C906E5C64FED}" type="pres">
      <dgm:prSet presAssocID="{97B75C9D-4901-439B-9A82-215442727FFF}" presName="spaceBetweenRectangles" presStyleCnt="0"/>
      <dgm:spPr/>
    </dgm:pt>
    <dgm:pt modelId="{92817698-B195-4DCF-B876-D4C5278DCC68}" type="pres">
      <dgm:prSet presAssocID="{61234155-B579-46CA-A13E-BD280BABFE2C}" presName="parentLin" presStyleCnt="0"/>
      <dgm:spPr/>
    </dgm:pt>
    <dgm:pt modelId="{F6AC26B2-382F-4760-B0FC-4BA4203A2BC1}" type="pres">
      <dgm:prSet presAssocID="{61234155-B579-46CA-A13E-BD280BABFE2C}" presName="parentLeftMargin" presStyleLbl="node1" presStyleIdx="0" presStyleCnt="6"/>
      <dgm:spPr/>
    </dgm:pt>
    <dgm:pt modelId="{8D84E1F0-6D00-4AE0-BDD6-1BC9246CCED1}" type="pres">
      <dgm:prSet presAssocID="{61234155-B579-46CA-A13E-BD280BABFE2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1F06547-C1BE-41E3-A779-3D5ED2AB6C3B}" type="pres">
      <dgm:prSet presAssocID="{61234155-B579-46CA-A13E-BD280BABFE2C}" presName="negativeSpace" presStyleCnt="0"/>
      <dgm:spPr/>
    </dgm:pt>
    <dgm:pt modelId="{ECAA8C7F-95DA-430C-9624-6DEF692B57BD}" type="pres">
      <dgm:prSet presAssocID="{61234155-B579-46CA-A13E-BD280BABFE2C}" presName="childText" presStyleLbl="conFgAcc1" presStyleIdx="1" presStyleCnt="6">
        <dgm:presLayoutVars>
          <dgm:bulletEnabled val="1"/>
        </dgm:presLayoutVars>
      </dgm:prSet>
      <dgm:spPr/>
    </dgm:pt>
    <dgm:pt modelId="{601AD381-FE26-44A6-8615-BBCA3E24A065}" type="pres">
      <dgm:prSet presAssocID="{660D2976-35D7-4D9C-9521-64241F56B2E2}" presName="spaceBetweenRectangles" presStyleCnt="0"/>
      <dgm:spPr/>
    </dgm:pt>
    <dgm:pt modelId="{18119D12-D1C7-498E-BED1-6DD5FE9D5296}" type="pres">
      <dgm:prSet presAssocID="{E325AF36-7B19-43D8-B6D6-B8D3E703EE0E}" presName="parentLin" presStyleCnt="0"/>
      <dgm:spPr/>
    </dgm:pt>
    <dgm:pt modelId="{EFE5D67A-B854-4236-81FC-B393C379305E}" type="pres">
      <dgm:prSet presAssocID="{E325AF36-7B19-43D8-B6D6-B8D3E703EE0E}" presName="parentLeftMargin" presStyleLbl="node1" presStyleIdx="1" presStyleCnt="6"/>
      <dgm:spPr/>
    </dgm:pt>
    <dgm:pt modelId="{B347F0BC-4331-45DF-B16E-FD26039532F6}" type="pres">
      <dgm:prSet presAssocID="{E325AF36-7B19-43D8-B6D6-B8D3E703EE0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66B5540-FFDB-4DD2-B4D8-B47F349A0769}" type="pres">
      <dgm:prSet presAssocID="{E325AF36-7B19-43D8-B6D6-B8D3E703EE0E}" presName="negativeSpace" presStyleCnt="0"/>
      <dgm:spPr/>
    </dgm:pt>
    <dgm:pt modelId="{963E2274-1E1A-415D-B82C-3CE71CB8E91C}" type="pres">
      <dgm:prSet presAssocID="{E325AF36-7B19-43D8-B6D6-B8D3E703EE0E}" presName="childText" presStyleLbl="conFgAcc1" presStyleIdx="2" presStyleCnt="6">
        <dgm:presLayoutVars>
          <dgm:bulletEnabled val="1"/>
        </dgm:presLayoutVars>
      </dgm:prSet>
      <dgm:spPr/>
    </dgm:pt>
    <dgm:pt modelId="{6CDC0CD8-B0F3-47AF-ADD5-0D3401A2805E}" type="pres">
      <dgm:prSet presAssocID="{9107629F-F9AF-44E5-895C-5DC7F12E86BF}" presName="spaceBetweenRectangles" presStyleCnt="0"/>
      <dgm:spPr/>
    </dgm:pt>
    <dgm:pt modelId="{0E26660A-C167-45AE-B023-B6C53091F6E7}" type="pres">
      <dgm:prSet presAssocID="{0C4164AB-6DF1-4641-9C82-8194181934B8}" presName="parentLin" presStyleCnt="0"/>
      <dgm:spPr/>
    </dgm:pt>
    <dgm:pt modelId="{D738BE41-8C82-483F-9D72-FA09F4012D1E}" type="pres">
      <dgm:prSet presAssocID="{0C4164AB-6DF1-4641-9C82-8194181934B8}" presName="parentLeftMargin" presStyleLbl="node1" presStyleIdx="2" presStyleCnt="6"/>
      <dgm:spPr/>
    </dgm:pt>
    <dgm:pt modelId="{0CB9A24A-0D7E-440C-8864-717690CAE9FE}" type="pres">
      <dgm:prSet presAssocID="{0C4164AB-6DF1-4641-9C82-8194181934B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166A8F2-EDFE-4F40-83B3-357A5031060B}" type="pres">
      <dgm:prSet presAssocID="{0C4164AB-6DF1-4641-9C82-8194181934B8}" presName="negativeSpace" presStyleCnt="0"/>
      <dgm:spPr/>
    </dgm:pt>
    <dgm:pt modelId="{E1AB5E5D-AC36-4E61-A664-F8784695EFFA}" type="pres">
      <dgm:prSet presAssocID="{0C4164AB-6DF1-4641-9C82-8194181934B8}" presName="childText" presStyleLbl="conFgAcc1" presStyleIdx="3" presStyleCnt="6">
        <dgm:presLayoutVars>
          <dgm:bulletEnabled val="1"/>
        </dgm:presLayoutVars>
      </dgm:prSet>
      <dgm:spPr/>
    </dgm:pt>
    <dgm:pt modelId="{C4900079-24DE-4F11-B333-FE9C043E1963}" type="pres">
      <dgm:prSet presAssocID="{28A54158-38F3-458E-8BDC-B1DD07EDAA51}" presName="spaceBetweenRectangles" presStyleCnt="0"/>
      <dgm:spPr/>
    </dgm:pt>
    <dgm:pt modelId="{D08706C1-AE1D-4C32-8DE6-C03A0E592900}" type="pres">
      <dgm:prSet presAssocID="{16BE572A-6F49-4A53-AE5D-E33F92B7E8F3}" presName="parentLin" presStyleCnt="0"/>
      <dgm:spPr/>
    </dgm:pt>
    <dgm:pt modelId="{B167AC54-EE93-424D-B30C-4A4D646AA4B0}" type="pres">
      <dgm:prSet presAssocID="{16BE572A-6F49-4A53-AE5D-E33F92B7E8F3}" presName="parentLeftMargin" presStyleLbl="node1" presStyleIdx="3" presStyleCnt="6"/>
      <dgm:spPr/>
    </dgm:pt>
    <dgm:pt modelId="{D4D9CA64-FAC9-4A35-998C-1683337CE025}" type="pres">
      <dgm:prSet presAssocID="{16BE572A-6F49-4A53-AE5D-E33F92B7E8F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7D6D436-486E-48FF-A31D-C82FE2E1E252}" type="pres">
      <dgm:prSet presAssocID="{16BE572A-6F49-4A53-AE5D-E33F92B7E8F3}" presName="negativeSpace" presStyleCnt="0"/>
      <dgm:spPr/>
    </dgm:pt>
    <dgm:pt modelId="{5147B82E-DB8E-472E-B013-76177E2288EE}" type="pres">
      <dgm:prSet presAssocID="{16BE572A-6F49-4A53-AE5D-E33F92B7E8F3}" presName="childText" presStyleLbl="conFgAcc1" presStyleIdx="4" presStyleCnt="6">
        <dgm:presLayoutVars>
          <dgm:bulletEnabled val="1"/>
        </dgm:presLayoutVars>
      </dgm:prSet>
      <dgm:spPr/>
    </dgm:pt>
    <dgm:pt modelId="{8092096E-0B13-4AE7-8334-12AE372A2A3B}" type="pres">
      <dgm:prSet presAssocID="{75E9AE15-722A-4DCD-AB1F-4DA42BDD3508}" presName="spaceBetweenRectangles" presStyleCnt="0"/>
      <dgm:spPr/>
    </dgm:pt>
    <dgm:pt modelId="{85796415-DC78-4775-946C-29E3C87332C7}" type="pres">
      <dgm:prSet presAssocID="{40649829-0778-4FB6-8A42-6BB7188B3AEF}" presName="parentLin" presStyleCnt="0"/>
      <dgm:spPr/>
    </dgm:pt>
    <dgm:pt modelId="{4B2C0BEA-BAA8-423D-A6C3-1F43B34DFFBE}" type="pres">
      <dgm:prSet presAssocID="{40649829-0778-4FB6-8A42-6BB7188B3AEF}" presName="parentLeftMargin" presStyleLbl="node1" presStyleIdx="4" presStyleCnt="6"/>
      <dgm:spPr/>
    </dgm:pt>
    <dgm:pt modelId="{4FEFBF25-03D5-46AF-8EC5-5626D76C163B}" type="pres">
      <dgm:prSet presAssocID="{40649829-0778-4FB6-8A42-6BB7188B3AE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8C777B32-43C8-4CDB-801B-11E1F03B8AC1}" type="pres">
      <dgm:prSet presAssocID="{40649829-0778-4FB6-8A42-6BB7188B3AEF}" presName="negativeSpace" presStyleCnt="0"/>
      <dgm:spPr/>
    </dgm:pt>
    <dgm:pt modelId="{3CDBC0D6-121A-4284-94F9-689AD65712E0}" type="pres">
      <dgm:prSet presAssocID="{40649829-0778-4FB6-8A42-6BB7188B3AE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39C700E-EA69-4798-8000-E50E81B12DB4}" type="presOf" srcId="{40649829-0778-4FB6-8A42-6BB7188B3AEF}" destId="{4B2C0BEA-BAA8-423D-A6C3-1F43B34DFFBE}" srcOrd="0" destOrd="0" presId="urn:microsoft.com/office/officeart/2005/8/layout/list1"/>
    <dgm:cxn modelId="{AEACD32C-7120-4A3E-9BBF-281457C87F15}" type="presOf" srcId="{61234155-B579-46CA-A13E-BD280BABFE2C}" destId="{8D84E1F0-6D00-4AE0-BDD6-1BC9246CCED1}" srcOrd="1" destOrd="0" presId="urn:microsoft.com/office/officeart/2005/8/layout/list1"/>
    <dgm:cxn modelId="{641B992F-920C-4D45-A5ED-B97F1C2AC471}" type="presOf" srcId="{E325AF36-7B19-43D8-B6D6-B8D3E703EE0E}" destId="{EFE5D67A-B854-4236-81FC-B393C379305E}" srcOrd="0" destOrd="0" presId="urn:microsoft.com/office/officeart/2005/8/layout/list1"/>
    <dgm:cxn modelId="{E21A8232-4229-4E9C-8344-1E69953BA87E}" type="presOf" srcId="{E325AF36-7B19-43D8-B6D6-B8D3E703EE0E}" destId="{B347F0BC-4331-45DF-B16E-FD26039532F6}" srcOrd="1" destOrd="0" presId="urn:microsoft.com/office/officeart/2005/8/layout/list1"/>
    <dgm:cxn modelId="{ADB12338-5BD9-4471-AFD4-39490894D908}" srcId="{76B19844-5B8F-4F29-82AD-17E0B87C72B1}" destId="{0C4164AB-6DF1-4641-9C82-8194181934B8}" srcOrd="3" destOrd="0" parTransId="{A74CB7E0-05A6-46D0-A84A-A00B655D8F81}" sibTransId="{28A54158-38F3-458E-8BDC-B1DD07EDAA51}"/>
    <dgm:cxn modelId="{F5118765-E191-4962-B2DD-41E6B46B546F}" srcId="{76B19844-5B8F-4F29-82AD-17E0B87C72B1}" destId="{16BE572A-6F49-4A53-AE5D-E33F92B7E8F3}" srcOrd="4" destOrd="0" parTransId="{036B1A08-2EC5-4E68-90BF-AB1D772B87FB}" sibTransId="{75E9AE15-722A-4DCD-AB1F-4DA42BDD3508}"/>
    <dgm:cxn modelId="{56F9574A-243B-48EC-9EAE-A51212B55FF8}" srcId="{76B19844-5B8F-4F29-82AD-17E0B87C72B1}" destId="{7357AE65-353C-43ED-A8C5-D42579F7FAD5}" srcOrd="0" destOrd="0" parTransId="{A1BED122-36D9-4A45-8811-504F043AE0EF}" sibTransId="{97B75C9D-4901-439B-9A82-215442727FFF}"/>
    <dgm:cxn modelId="{05045051-E9B6-4E45-96CA-65D79DCD102E}" type="presOf" srcId="{7357AE65-353C-43ED-A8C5-D42579F7FAD5}" destId="{D39F100B-3751-4AF7-A44F-67736DFDE78C}" srcOrd="0" destOrd="0" presId="urn:microsoft.com/office/officeart/2005/8/layout/list1"/>
    <dgm:cxn modelId="{7210D273-66FC-46D4-8E11-148016E005CC}" srcId="{76B19844-5B8F-4F29-82AD-17E0B87C72B1}" destId="{40649829-0778-4FB6-8A42-6BB7188B3AEF}" srcOrd="5" destOrd="0" parTransId="{898055D1-4CA2-4DAC-8E0B-2B63A0862379}" sibTransId="{0DADB43B-40AE-4A71-9B28-A40CC3F134E9}"/>
    <dgm:cxn modelId="{90DE2F77-3445-4F86-B2FB-729CAFCEE576}" srcId="{76B19844-5B8F-4F29-82AD-17E0B87C72B1}" destId="{E325AF36-7B19-43D8-B6D6-B8D3E703EE0E}" srcOrd="2" destOrd="0" parTransId="{00C054C8-6EE9-4F42-A695-61D4AF07A7A9}" sibTransId="{9107629F-F9AF-44E5-895C-5DC7F12E86BF}"/>
    <dgm:cxn modelId="{CCB3067A-B0FB-4239-B711-B82F0539AA2B}" type="presOf" srcId="{16BE572A-6F49-4A53-AE5D-E33F92B7E8F3}" destId="{D4D9CA64-FAC9-4A35-998C-1683337CE025}" srcOrd="1" destOrd="0" presId="urn:microsoft.com/office/officeart/2005/8/layout/list1"/>
    <dgm:cxn modelId="{5634517B-059A-44CD-BF2E-192024F441AE}" type="presOf" srcId="{16BE572A-6F49-4A53-AE5D-E33F92B7E8F3}" destId="{B167AC54-EE93-424D-B30C-4A4D646AA4B0}" srcOrd="0" destOrd="0" presId="urn:microsoft.com/office/officeart/2005/8/layout/list1"/>
    <dgm:cxn modelId="{4DE56E82-0D3D-4C30-95ED-BE01473BF584}" type="presOf" srcId="{76B19844-5B8F-4F29-82AD-17E0B87C72B1}" destId="{2EDA1478-786B-4881-BDB4-4E5F0942304A}" srcOrd="0" destOrd="0" presId="urn:microsoft.com/office/officeart/2005/8/layout/list1"/>
    <dgm:cxn modelId="{CF388D89-C830-46B1-BF43-FF70CD80A3CC}" type="presOf" srcId="{40649829-0778-4FB6-8A42-6BB7188B3AEF}" destId="{4FEFBF25-03D5-46AF-8EC5-5626D76C163B}" srcOrd="1" destOrd="0" presId="urn:microsoft.com/office/officeart/2005/8/layout/list1"/>
    <dgm:cxn modelId="{4D76A19A-4040-4180-B121-6A98313CFAE8}" type="presOf" srcId="{7357AE65-353C-43ED-A8C5-D42579F7FAD5}" destId="{3A688E04-FF5F-4F91-812A-58E53F27F789}" srcOrd="1" destOrd="0" presId="urn:microsoft.com/office/officeart/2005/8/layout/list1"/>
    <dgm:cxn modelId="{B9F4FCB4-1FB6-4B40-94CF-A8AE7F554D2B}" type="presOf" srcId="{61234155-B579-46CA-A13E-BD280BABFE2C}" destId="{F6AC26B2-382F-4760-B0FC-4BA4203A2BC1}" srcOrd="0" destOrd="0" presId="urn:microsoft.com/office/officeart/2005/8/layout/list1"/>
    <dgm:cxn modelId="{11239FB9-CE9D-4753-B9CB-0878B6919D38}" type="presOf" srcId="{0C4164AB-6DF1-4641-9C82-8194181934B8}" destId="{0CB9A24A-0D7E-440C-8864-717690CAE9FE}" srcOrd="1" destOrd="0" presId="urn:microsoft.com/office/officeart/2005/8/layout/list1"/>
    <dgm:cxn modelId="{7BF051E5-64AD-4123-BBAF-D9F307A09A93}" srcId="{76B19844-5B8F-4F29-82AD-17E0B87C72B1}" destId="{61234155-B579-46CA-A13E-BD280BABFE2C}" srcOrd="1" destOrd="0" parTransId="{0FAB6E70-5DD6-49BF-8041-221FB9F6449F}" sibTransId="{660D2976-35D7-4D9C-9521-64241F56B2E2}"/>
    <dgm:cxn modelId="{5B1EC1EC-9105-44D6-B268-3AADE77B9A14}" type="presOf" srcId="{0C4164AB-6DF1-4641-9C82-8194181934B8}" destId="{D738BE41-8C82-483F-9D72-FA09F4012D1E}" srcOrd="0" destOrd="0" presId="urn:microsoft.com/office/officeart/2005/8/layout/list1"/>
    <dgm:cxn modelId="{F89AF6EC-209D-482A-A3A6-CF67238DCFE3}" type="presParOf" srcId="{2EDA1478-786B-4881-BDB4-4E5F0942304A}" destId="{312516CC-E45C-4741-B6D3-D22E92B1D91D}" srcOrd="0" destOrd="0" presId="urn:microsoft.com/office/officeart/2005/8/layout/list1"/>
    <dgm:cxn modelId="{DC1070EF-9F75-40AD-85F5-A352577A3222}" type="presParOf" srcId="{312516CC-E45C-4741-B6D3-D22E92B1D91D}" destId="{D39F100B-3751-4AF7-A44F-67736DFDE78C}" srcOrd="0" destOrd="0" presId="urn:microsoft.com/office/officeart/2005/8/layout/list1"/>
    <dgm:cxn modelId="{2F488536-2892-412D-9CBE-1D19CAA7F130}" type="presParOf" srcId="{312516CC-E45C-4741-B6D3-D22E92B1D91D}" destId="{3A688E04-FF5F-4F91-812A-58E53F27F789}" srcOrd="1" destOrd="0" presId="urn:microsoft.com/office/officeart/2005/8/layout/list1"/>
    <dgm:cxn modelId="{7008BF94-D001-4E57-9C9C-93BE02646421}" type="presParOf" srcId="{2EDA1478-786B-4881-BDB4-4E5F0942304A}" destId="{4DF2CDA1-07DC-4027-B18F-1E6449C8BBAD}" srcOrd="1" destOrd="0" presId="urn:microsoft.com/office/officeart/2005/8/layout/list1"/>
    <dgm:cxn modelId="{847EA52C-F61F-4CCB-9EDF-84F1B3E08018}" type="presParOf" srcId="{2EDA1478-786B-4881-BDB4-4E5F0942304A}" destId="{51479BF1-58B9-45AC-879C-9D03EAE9D810}" srcOrd="2" destOrd="0" presId="urn:microsoft.com/office/officeart/2005/8/layout/list1"/>
    <dgm:cxn modelId="{CE1170D1-B1A7-493A-8D49-129C5E65F2A9}" type="presParOf" srcId="{2EDA1478-786B-4881-BDB4-4E5F0942304A}" destId="{0F3C4255-B8F0-4D11-BD55-C906E5C64FED}" srcOrd="3" destOrd="0" presId="urn:microsoft.com/office/officeart/2005/8/layout/list1"/>
    <dgm:cxn modelId="{43FFC2D6-979F-4FEF-B91B-BC02E17ED9CD}" type="presParOf" srcId="{2EDA1478-786B-4881-BDB4-4E5F0942304A}" destId="{92817698-B195-4DCF-B876-D4C5278DCC68}" srcOrd="4" destOrd="0" presId="urn:microsoft.com/office/officeart/2005/8/layout/list1"/>
    <dgm:cxn modelId="{DFAD5708-A03A-408D-A10B-6703C7DF6D40}" type="presParOf" srcId="{92817698-B195-4DCF-B876-D4C5278DCC68}" destId="{F6AC26B2-382F-4760-B0FC-4BA4203A2BC1}" srcOrd="0" destOrd="0" presId="urn:microsoft.com/office/officeart/2005/8/layout/list1"/>
    <dgm:cxn modelId="{358F49A6-20AB-4BC6-AD24-7C90A43012EC}" type="presParOf" srcId="{92817698-B195-4DCF-B876-D4C5278DCC68}" destId="{8D84E1F0-6D00-4AE0-BDD6-1BC9246CCED1}" srcOrd="1" destOrd="0" presId="urn:microsoft.com/office/officeart/2005/8/layout/list1"/>
    <dgm:cxn modelId="{5DE19A3C-C8B6-4259-BCCF-ACBA4C45447F}" type="presParOf" srcId="{2EDA1478-786B-4881-BDB4-4E5F0942304A}" destId="{61F06547-C1BE-41E3-A779-3D5ED2AB6C3B}" srcOrd="5" destOrd="0" presId="urn:microsoft.com/office/officeart/2005/8/layout/list1"/>
    <dgm:cxn modelId="{9CD510AB-91CB-411B-A0E8-4CB3AE21E84C}" type="presParOf" srcId="{2EDA1478-786B-4881-BDB4-4E5F0942304A}" destId="{ECAA8C7F-95DA-430C-9624-6DEF692B57BD}" srcOrd="6" destOrd="0" presId="urn:microsoft.com/office/officeart/2005/8/layout/list1"/>
    <dgm:cxn modelId="{8D1B8257-F88F-4E51-9FFC-F353459587AD}" type="presParOf" srcId="{2EDA1478-786B-4881-BDB4-4E5F0942304A}" destId="{601AD381-FE26-44A6-8615-BBCA3E24A065}" srcOrd="7" destOrd="0" presId="urn:microsoft.com/office/officeart/2005/8/layout/list1"/>
    <dgm:cxn modelId="{7A9B4EC3-D744-4913-8EC9-68FC7F570546}" type="presParOf" srcId="{2EDA1478-786B-4881-BDB4-4E5F0942304A}" destId="{18119D12-D1C7-498E-BED1-6DD5FE9D5296}" srcOrd="8" destOrd="0" presId="urn:microsoft.com/office/officeart/2005/8/layout/list1"/>
    <dgm:cxn modelId="{FEEBACFD-C93B-4C5E-9E88-A6D995FA6B6E}" type="presParOf" srcId="{18119D12-D1C7-498E-BED1-6DD5FE9D5296}" destId="{EFE5D67A-B854-4236-81FC-B393C379305E}" srcOrd="0" destOrd="0" presId="urn:microsoft.com/office/officeart/2005/8/layout/list1"/>
    <dgm:cxn modelId="{74EE6A15-DA2C-46C4-A06E-559D704D3A5C}" type="presParOf" srcId="{18119D12-D1C7-498E-BED1-6DD5FE9D5296}" destId="{B347F0BC-4331-45DF-B16E-FD26039532F6}" srcOrd="1" destOrd="0" presId="urn:microsoft.com/office/officeart/2005/8/layout/list1"/>
    <dgm:cxn modelId="{B42E7308-8335-4A18-9DCC-EE283A38F82C}" type="presParOf" srcId="{2EDA1478-786B-4881-BDB4-4E5F0942304A}" destId="{166B5540-FFDB-4DD2-B4D8-B47F349A0769}" srcOrd="9" destOrd="0" presId="urn:microsoft.com/office/officeart/2005/8/layout/list1"/>
    <dgm:cxn modelId="{F7FA8BB7-DA65-4128-AF5D-B2DED4649EF8}" type="presParOf" srcId="{2EDA1478-786B-4881-BDB4-4E5F0942304A}" destId="{963E2274-1E1A-415D-B82C-3CE71CB8E91C}" srcOrd="10" destOrd="0" presId="urn:microsoft.com/office/officeart/2005/8/layout/list1"/>
    <dgm:cxn modelId="{62EA7A3C-E740-43D7-9C35-72C13394D92D}" type="presParOf" srcId="{2EDA1478-786B-4881-BDB4-4E5F0942304A}" destId="{6CDC0CD8-B0F3-47AF-ADD5-0D3401A2805E}" srcOrd="11" destOrd="0" presId="urn:microsoft.com/office/officeart/2005/8/layout/list1"/>
    <dgm:cxn modelId="{38D26368-D083-499C-864A-3D23D00BE856}" type="presParOf" srcId="{2EDA1478-786B-4881-BDB4-4E5F0942304A}" destId="{0E26660A-C167-45AE-B023-B6C53091F6E7}" srcOrd="12" destOrd="0" presId="urn:microsoft.com/office/officeart/2005/8/layout/list1"/>
    <dgm:cxn modelId="{A9AEEE5E-9D22-44E2-8F43-B8A8A7FE50E3}" type="presParOf" srcId="{0E26660A-C167-45AE-B023-B6C53091F6E7}" destId="{D738BE41-8C82-483F-9D72-FA09F4012D1E}" srcOrd="0" destOrd="0" presId="urn:microsoft.com/office/officeart/2005/8/layout/list1"/>
    <dgm:cxn modelId="{ECAD24E5-AD8C-44CC-A0DA-AAE35FE6EDA5}" type="presParOf" srcId="{0E26660A-C167-45AE-B023-B6C53091F6E7}" destId="{0CB9A24A-0D7E-440C-8864-717690CAE9FE}" srcOrd="1" destOrd="0" presId="urn:microsoft.com/office/officeart/2005/8/layout/list1"/>
    <dgm:cxn modelId="{A7252B72-EC13-4BB0-B0B7-3FA15F4E8333}" type="presParOf" srcId="{2EDA1478-786B-4881-BDB4-4E5F0942304A}" destId="{D166A8F2-EDFE-4F40-83B3-357A5031060B}" srcOrd="13" destOrd="0" presId="urn:microsoft.com/office/officeart/2005/8/layout/list1"/>
    <dgm:cxn modelId="{19FCC483-30C3-4868-AEA7-36D6B0E276C3}" type="presParOf" srcId="{2EDA1478-786B-4881-BDB4-4E5F0942304A}" destId="{E1AB5E5D-AC36-4E61-A664-F8784695EFFA}" srcOrd="14" destOrd="0" presId="urn:microsoft.com/office/officeart/2005/8/layout/list1"/>
    <dgm:cxn modelId="{F6020938-A343-45A4-A8FF-66AFF936FD62}" type="presParOf" srcId="{2EDA1478-786B-4881-BDB4-4E5F0942304A}" destId="{C4900079-24DE-4F11-B333-FE9C043E1963}" srcOrd="15" destOrd="0" presId="urn:microsoft.com/office/officeart/2005/8/layout/list1"/>
    <dgm:cxn modelId="{BF5D4335-8B7C-4076-A3C1-265514951219}" type="presParOf" srcId="{2EDA1478-786B-4881-BDB4-4E5F0942304A}" destId="{D08706C1-AE1D-4C32-8DE6-C03A0E592900}" srcOrd="16" destOrd="0" presId="urn:microsoft.com/office/officeart/2005/8/layout/list1"/>
    <dgm:cxn modelId="{EC74FE95-B046-40FA-808D-F79D3AD9EAA8}" type="presParOf" srcId="{D08706C1-AE1D-4C32-8DE6-C03A0E592900}" destId="{B167AC54-EE93-424D-B30C-4A4D646AA4B0}" srcOrd="0" destOrd="0" presId="urn:microsoft.com/office/officeart/2005/8/layout/list1"/>
    <dgm:cxn modelId="{195A7658-11A0-400E-BDB6-DFAE2568DBDA}" type="presParOf" srcId="{D08706C1-AE1D-4C32-8DE6-C03A0E592900}" destId="{D4D9CA64-FAC9-4A35-998C-1683337CE025}" srcOrd="1" destOrd="0" presId="urn:microsoft.com/office/officeart/2005/8/layout/list1"/>
    <dgm:cxn modelId="{7EA11F55-70A9-4813-9C23-C3FA0F02B9DE}" type="presParOf" srcId="{2EDA1478-786B-4881-BDB4-4E5F0942304A}" destId="{67D6D436-486E-48FF-A31D-C82FE2E1E252}" srcOrd="17" destOrd="0" presId="urn:microsoft.com/office/officeart/2005/8/layout/list1"/>
    <dgm:cxn modelId="{B3F0F84F-D9C3-4B79-98DC-18D97C962437}" type="presParOf" srcId="{2EDA1478-786B-4881-BDB4-4E5F0942304A}" destId="{5147B82E-DB8E-472E-B013-76177E2288EE}" srcOrd="18" destOrd="0" presId="urn:microsoft.com/office/officeart/2005/8/layout/list1"/>
    <dgm:cxn modelId="{06DB2795-6B9C-4AD5-B914-EF16831809AE}" type="presParOf" srcId="{2EDA1478-786B-4881-BDB4-4E5F0942304A}" destId="{8092096E-0B13-4AE7-8334-12AE372A2A3B}" srcOrd="19" destOrd="0" presId="urn:microsoft.com/office/officeart/2005/8/layout/list1"/>
    <dgm:cxn modelId="{A0DEA138-EBE9-47FC-B0A1-338F0B47B7E4}" type="presParOf" srcId="{2EDA1478-786B-4881-BDB4-4E5F0942304A}" destId="{85796415-DC78-4775-946C-29E3C87332C7}" srcOrd="20" destOrd="0" presId="urn:microsoft.com/office/officeart/2005/8/layout/list1"/>
    <dgm:cxn modelId="{B7FDE8DF-8569-4F1C-AE82-D31CD9C6B3FE}" type="presParOf" srcId="{85796415-DC78-4775-946C-29E3C87332C7}" destId="{4B2C0BEA-BAA8-423D-A6C3-1F43B34DFFBE}" srcOrd="0" destOrd="0" presId="urn:microsoft.com/office/officeart/2005/8/layout/list1"/>
    <dgm:cxn modelId="{CC7915B3-1A62-4AD4-AD6B-F0CD2AE29C23}" type="presParOf" srcId="{85796415-DC78-4775-946C-29E3C87332C7}" destId="{4FEFBF25-03D5-46AF-8EC5-5626D76C163B}" srcOrd="1" destOrd="0" presId="urn:microsoft.com/office/officeart/2005/8/layout/list1"/>
    <dgm:cxn modelId="{DE4CB28A-5A52-4B8F-85D1-D8E65A3DB2F7}" type="presParOf" srcId="{2EDA1478-786B-4881-BDB4-4E5F0942304A}" destId="{8C777B32-43C8-4CDB-801B-11E1F03B8AC1}" srcOrd="21" destOrd="0" presId="urn:microsoft.com/office/officeart/2005/8/layout/list1"/>
    <dgm:cxn modelId="{B7FAE003-9B4A-4C79-AEF1-BC4B005A30E5}" type="presParOf" srcId="{2EDA1478-786B-4881-BDB4-4E5F0942304A}" destId="{3CDBC0D6-121A-4284-94F9-689AD65712E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9BF1-58B9-45AC-879C-9D03EAE9D810}">
      <dsp:nvSpPr>
        <dsp:cNvPr id="0" name=""/>
        <dsp:cNvSpPr/>
      </dsp:nvSpPr>
      <dsp:spPr>
        <a:xfrm>
          <a:off x="0" y="319967"/>
          <a:ext cx="771817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688E04-FF5F-4F91-812A-58E53F27F789}">
      <dsp:nvSpPr>
        <dsp:cNvPr id="0" name=""/>
        <dsp:cNvSpPr/>
      </dsp:nvSpPr>
      <dsp:spPr>
        <a:xfrm>
          <a:off x="385908" y="54287"/>
          <a:ext cx="5402722" cy="531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Size and Space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11847" y="80226"/>
        <a:ext cx="5350844" cy="479482"/>
      </dsp:txXfrm>
    </dsp:sp>
    <dsp:sp modelId="{ECAA8C7F-95DA-430C-9624-6DEF692B57BD}">
      <dsp:nvSpPr>
        <dsp:cNvPr id="0" name=""/>
        <dsp:cNvSpPr/>
      </dsp:nvSpPr>
      <dsp:spPr>
        <a:xfrm>
          <a:off x="0" y="1136447"/>
          <a:ext cx="771817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21158"/>
              <a:satOff val="-1986"/>
              <a:lumOff val="49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E1F0-6D00-4AE0-BDD6-1BC9246CCED1}">
      <dsp:nvSpPr>
        <dsp:cNvPr id="0" name=""/>
        <dsp:cNvSpPr/>
      </dsp:nvSpPr>
      <dsp:spPr>
        <a:xfrm>
          <a:off x="385908" y="870767"/>
          <a:ext cx="5402722" cy="531360"/>
        </a:xfrm>
        <a:prstGeom prst="roundRect">
          <a:avLst/>
        </a:prstGeom>
        <a:gradFill rotWithShape="0">
          <a:gsLst>
            <a:gs pos="0">
              <a:schemeClr val="accent5">
                <a:hueOff val="-421158"/>
                <a:satOff val="-1986"/>
                <a:lumOff val="49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421158"/>
                <a:satOff val="-1986"/>
                <a:lumOff val="49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421158"/>
                <a:satOff val="-1986"/>
                <a:lumOff val="49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Colour Scheme/Matching Decor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11847" y="896706"/>
        <a:ext cx="5350844" cy="479482"/>
      </dsp:txXfrm>
    </dsp:sp>
    <dsp:sp modelId="{963E2274-1E1A-415D-B82C-3CE71CB8E91C}">
      <dsp:nvSpPr>
        <dsp:cNvPr id="0" name=""/>
        <dsp:cNvSpPr/>
      </dsp:nvSpPr>
      <dsp:spPr>
        <a:xfrm>
          <a:off x="0" y="1952927"/>
          <a:ext cx="771817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842315"/>
              <a:satOff val="-3972"/>
              <a:lumOff val="98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47F0BC-4331-45DF-B16E-FD26039532F6}">
      <dsp:nvSpPr>
        <dsp:cNvPr id="0" name=""/>
        <dsp:cNvSpPr/>
      </dsp:nvSpPr>
      <dsp:spPr>
        <a:xfrm>
          <a:off x="385908" y="1687248"/>
          <a:ext cx="5402722" cy="531360"/>
        </a:xfrm>
        <a:prstGeom prst="roundRect">
          <a:avLst/>
        </a:prstGeom>
        <a:gradFill rotWithShape="0">
          <a:gsLst>
            <a:gs pos="0">
              <a:schemeClr val="accent5">
                <a:hueOff val="-842315"/>
                <a:satOff val="-3972"/>
                <a:lumOff val="98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842315"/>
                <a:satOff val="-3972"/>
                <a:lumOff val="98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842315"/>
                <a:satOff val="-3972"/>
                <a:lumOff val="98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Quality and Material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11847" y="1713187"/>
        <a:ext cx="5350844" cy="479482"/>
      </dsp:txXfrm>
    </dsp:sp>
    <dsp:sp modelId="{E1AB5E5D-AC36-4E61-A664-F8784695EFFA}">
      <dsp:nvSpPr>
        <dsp:cNvPr id="0" name=""/>
        <dsp:cNvSpPr/>
      </dsp:nvSpPr>
      <dsp:spPr>
        <a:xfrm>
          <a:off x="0" y="2769408"/>
          <a:ext cx="771817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263473"/>
              <a:satOff val="-5958"/>
              <a:lumOff val="147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B9A24A-0D7E-440C-8864-717690CAE9FE}">
      <dsp:nvSpPr>
        <dsp:cNvPr id="0" name=""/>
        <dsp:cNvSpPr/>
      </dsp:nvSpPr>
      <dsp:spPr>
        <a:xfrm>
          <a:off x="385908" y="2503728"/>
          <a:ext cx="5402722" cy="531360"/>
        </a:xfrm>
        <a:prstGeom prst="roundRect">
          <a:avLst/>
        </a:prstGeom>
        <a:gradFill rotWithShape="0">
          <a:gsLst>
            <a:gs pos="0">
              <a:schemeClr val="accent5">
                <a:hueOff val="-1263473"/>
                <a:satOff val="-5958"/>
                <a:lumOff val="147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263473"/>
                <a:satOff val="-5958"/>
                <a:lumOff val="147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263473"/>
                <a:satOff val="-5958"/>
                <a:lumOff val="147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Wallpaper Shelf life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11847" y="2529667"/>
        <a:ext cx="5350844" cy="479482"/>
      </dsp:txXfrm>
    </dsp:sp>
    <dsp:sp modelId="{5147B82E-DB8E-472E-B013-76177E2288EE}">
      <dsp:nvSpPr>
        <dsp:cNvPr id="0" name=""/>
        <dsp:cNvSpPr/>
      </dsp:nvSpPr>
      <dsp:spPr>
        <a:xfrm>
          <a:off x="0" y="3585888"/>
          <a:ext cx="771817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D9CA64-FAC9-4A35-998C-1683337CE025}">
      <dsp:nvSpPr>
        <dsp:cNvPr id="0" name=""/>
        <dsp:cNvSpPr/>
      </dsp:nvSpPr>
      <dsp:spPr>
        <a:xfrm>
          <a:off x="385908" y="3320208"/>
          <a:ext cx="5402722" cy="531360"/>
        </a:xfrm>
        <a:prstGeom prst="roundRect">
          <a:avLst/>
        </a:prstGeom>
        <a:gradFill rotWithShape="0">
          <a:gsLst>
            <a:gs pos="0">
              <a:schemeClr val="accent5">
                <a:hueOff val="-1684631"/>
                <a:satOff val="-7944"/>
                <a:lumOff val="196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684631"/>
                <a:satOff val="-7944"/>
                <a:lumOff val="196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684631"/>
                <a:satOff val="-7944"/>
                <a:lumOff val="196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Cultural Sensitivity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11847" y="3346147"/>
        <a:ext cx="5350844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9BF1-58B9-45AC-879C-9D03EAE9D810}">
      <dsp:nvSpPr>
        <dsp:cNvPr id="0" name=""/>
        <dsp:cNvSpPr/>
      </dsp:nvSpPr>
      <dsp:spPr>
        <a:xfrm>
          <a:off x="0" y="267587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688E04-FF5F-4F91-812A-58E53F27F789}">
      <dsp:nvSpPr>
        <dsp:cNvPr id="0" name=""/>
        <dsp:cNvSpPr/>
      </dsp:nvSpPr>
      <dsp:spPr>
        <a:xfrm>
          <a:off x="385908" y="46187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Cultural Aesthetic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67803"/>
        <a:ext cx="5359490" cy="399568"/>
      </dsp:txXfrm>
    </dsp:sp>
    <dsp:sp modelId="{ECAA8C7F-95DA-430C-9624-6DEF692B57BD}">
      <dsp:nvSpPr>
        <dsp:cNvPr id="0" name=""/>
        <dsp:cNvSpPr/>
      </dsp:nvSpPr>
      <dsp:spPr>
        <a:xfrm>
          <a:off x="0" y="9479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E1F0-6D00-4AE0-BDD6-1BC9246CCED1}">
      <dsp:nvSpPr>
        <dsp:cNvPr id="0" name=""/>
        <dsp:cNvSpPr/>
      </dsp:nvSpPr>
      <dsp:spPr>
        <a:xfrm>
          <a:off x="385908" y="726587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800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Vibrant and Stunning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748203"/>
        <a:ext cx="5359490" cy="399568"/>
      </dsp:txXfrm>
    </dsp:sp>
    <dsp:sp modelId="{963E2274-1E1A-415D-B82C-3CE71CB8E91C}">
      <dsp:nvSpPr>
        <dsp:cNvPr id="0" name=""/>
        <dsp:cNvSpPr/>
      </dsp:nvSpPr>
      <dsp:spPr>
        <a:xfrm>
          <a:off x="0" y="16283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47F0BC-4331-45DF-B16E-FD26039532F6}">
      <dsp:nvSpPr>
        <dsp:cNvPr id="0" name=""/>
        <dsp:cNvSpPr/>
      </dsp:nvSpPr>
      <dsp:spPr>
        <a:xfrm>
          <a:off x="385908" y="1406988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1600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Unique and Artistic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1428604"/>
        <a:ext cx="5359490" cy="399568"/>
      </dsp:txXfrm>
    </dsp:sp>
    <dsp:sp modelId="{E1AB5E5D-AC36-4E61-A664-F8784695EFFA}">
      <dsp:nvSpPr>
        <dsp:cNvPr id="0" name=""/>
        <dsp:cNvSpPr/>
      </dsp:nvSpPr>
      <dsp:spPr>
        <a:xfrm>
          <a:off x="0" y="23087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B9A24A-0D7E-440C-8864-717690CAE9FE}">
      <dsp:nvSpPr>
        <dsp:cNvPr id="0" name=""/>
        <dsp:cNvSpPr/>
      </dsp:nvSpPr>
      <dsp:spPr>
        <a:xfrm>
          <a:off x="385908" y="2087388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400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Storytelling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2109004"/>
        <a:ext cx="5359490" cy="399568"/>
      </dsp:txXfrm>
    </dsp:sp>
    <dsp:sp modelId="{5147B82E-DB8E-472E-B013-76177E2288EE}">
      <dsp:nvSpPr>
        <dsp:cNvPr id="0" name=""/>
        <dsp:cNvSpPr/>
      </dsp:nvSpPr>
      <dsp:spPr>
        <a:xfrm>
          <a:off x="0" y="29891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D9CA64-FAC9-4A35-998C-1683337CE025}">
      <dsp:nvSpPr>
        <dsp:cNvPr id="0" name=""/>
        <dsp:cNvSpPr/>
      </dsp:nvSpPr>
      <dsp:spPr>
        <a:xfrm>
          <a:off x="385908" y="2767788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3200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Positive Energy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2789404"/>
        <a:ext cx="5359490" cy="399568"/>
      </dsp:txXfrm>
    </dsp:sp>
    <dsp:sp modelId="{3CDBC0D6-121A-4284-94F9-689AD65712E0}">
      <dsp:nvSpPr>
        <dsp:cNvPr id="0" name=""/>
        <dsp:cNvSpPr/>
      </dsp:nvSpPr>
      <dsp:spPr>
        <a:xfrm>
          <a:off x="0" y="36695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EFBF25-03D5-46AF-8EC5-5626D76C163B}">
      <dsp:nvSpPr>
        <dsp:cNvPr id="0" name=""/>
        <dsp:cNvSpPr/>
      </dsp:nvSpPr>
      <dsp:spPr>
        <a:xfrm>
          <a:off x="385908" y="3448188"/>
          <a:ext cx="5402722" cy="442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8000"/>
                <a:satMod val="11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40000"/>
                <a:shade val="88000"/>
                <a:satMod val="130000"/>
                <a:lumMod val="9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Easy Maintenance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3469804"/>
        <a:ext cx="5359490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F5E341-6D58-4556-AD41-33637CA8C75F}">
      <dsp:nvSpPr>
        <dsp:cNvPr id="0" name=""/>
        <dsp:cNvSpPr/>
      </dsp:nvSpPr>
      <dsp:spPr>
        <a:xfrm>
          <a:off x="0" y="0"/>
          <a:ext cx="6749893" cy="741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1" u="none" kern="1200" dirty="0">
              <a:latin typeface="Aptos" panose="020B0004020202020204" pitchFamily="34" charset="0"/>
              <a:cs typeface="Arial" panose="020B0604020202020204" pitchFamily="34" charset="0"/>
            </a:rPr>
            <a:t>Surface Preparation</a:t>
          </a:r>
          <a:endParaRPr lang="en-IN" sz="280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21714" y="21714"/>
        <a:ext cx="5887237" cy="697955"/>
      </dsp:txXfrm>
    </dsp:sp>
    <dsp:sp modelId="{AB6E04E8-4604-4530-ACCD-9DD8FD27F82F}">
      <dsp:nvSpPr>
        <dsp:cNvPr id="0" name=""/>
        <dsp:cNvSpPr/>
      </dsp:nvSpPr>
      <dsp:spPr>
        <a:xfrm>
          <a:off x="565303" y="876179"/>
          <a:ext cx="6749893" cy="741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113450"/>
                <a:satOff val="-4975"/>
                <a:lumOff val="2128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113450"/>
                <a:satOff val="-4975"/>
                <a:lumOff val="21282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113450"/>
                <a:satOff val="-4975"/>
                <a:lumOff val="21282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1" u="none" kern="1200" dirty="0">
              <a:latin typeface="Aptos" panose="020B0004020202020204" pitchFamily="34" charset="0"/>
              <a:cs typeface="Arial" panose="020B0604020202020204" pitchFamily="34" charset="0"/>
            </a:rPr>
            <a:t>Glue Application</a:t>
          </a:r>
          <a:endParaRPr lang="en-IN" sz="280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587017" y="897893"/>
        <a:ext cx="5659263" cy="697955"/>
      </dsp:txXfrm>
    </dsp:sp>
    <dsp:sp modelId="{96347416-1520-4FF6-BF55-3858E0702998}">
      <dsp:nvSpPr>
        <dsp:cNvPr id="0" name=""/>
        <dsp:cNvSpPr/>
      </dsp:nvSpPr>
      <dsp:spPr>
        <a:xfrm>
          <a:off x="1122169" y="1752359"/>
          <a:ext cx="6749893" cy="741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226901"/>
                <a:satOff val="-9950"/>
                <a:lumOff val="4256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226901"/>
                <a:satOff val="-9950"/>
                <a:lumOff val="4256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226901"/>
                <a:satOff val="-9950"/>
                <a:lumOff val="4256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1" u="none" kern="1200" dirty="0">
              <a:latin typeface="Aptos" panose="020B0004020202020204" pitchFamily="34" charset="0"/>
              <a:cs typeface="Arial" panose="020B0604020202020204" pitchFamily="34" charset="0"/>
            </a:rPr>
            <a:t>Wallpaper Application</a:t>
          </a:r>
          <a:endParaRPr lang="en-IN" sz="280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1143883" y="1774073"/>
        <a:ext cx="5667700" cy="697955"/>
      </dsp:txXfrm>
    </dsp:sp>
    <dsp:sp modelId="{6D5D6181-64F7-48DE-B956-85C420443981}">
      <dsp:nvSpPr>
        <dsp:cNvPr id="0" name=""/>
        <dsp:cNvSpPr/>
      </dsp:nvSpPr>
      <dsp:spPr>
        <a:xfrm>
          <a:off x="1687473" y="2628539"/>
          <a:ext cx="6749893" cy="741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113450"/>
                <a:satOff val="-4975"/>
                <a:lumOff val="2128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shade val="50000"/>
                <a:hueOff val="113450"/>
                <a:satOff val="-4975"/>
                <a:lumOff val="21282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shade val="50000"/>
                <a:hueOff val="113450"/>
                <a:satOff val="-4975"/>
                <a:lumOff val="21282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1" u="none" kern="1200" dirty="0">
              <a:latin typeface="Aptos" panose="020B0004020202020204" pitchFamily="34" charset="0"/>
              <a:cs typeface="Arial" panose="020B0604020202020204" pitchFamily="34" charset="0"/>
            </a:rPr>
            <a:t>Smoothening</a:t>
          </a:r>
          <a:endParaRPr lang="en-IN" sz="2800" u="none" kern="1200" dirty="0"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1709187" y="2650253"/>
        <a:ext cx="5659263" cy="697955"/>
      </dsp:txXfrm>
    </dsp:sp>
    <dsp:sp modelId="{91C38875-D5C4-4C8A-A5CE-FF41C7BED6B7}">
      <dsp:nvSpPr>
        <dsp:cNvPr id="0" name=""/>
        <dsp:cNvSpPr/>
      </dsp:nvSpPr>
      <dsp:spPr>
        <a:xfrm>
          <a:off x="6267994" y="567832"/>
          <a:ext cx="481898" cy="4818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200" kern="1200"/>
        </a:p>
      </dsp:txBody>
      <dsp:txXfrm>
        <a:off x="6376421" y="567832"/>
        <a:ext cx="265044" cy="362628"/>
      </dsp:txXfrm>
    </dsp:sp>
    <dsp:sp modelId="{C8F0C053-4F4E-484C-8796-133FDEC79B7F}">
      <dsp:nvSpPr>
        <dsp:cNvPr id="0" name=""/>
        <dsp:cNvSpPr/>
      </dsp:nvSpPr>
      <dsp:spPr>
        <a:xfrm>
          <a:off x="6833298" y="1444012"/>
          <a:ext cx="481898" cy="4818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200" kern="1200"/>
        </a:p>
      </dsp:txBody>
      <dsp:txXfrm>
        <a:off x="6941725" y="1444012"/>
        <a:ext cx="265044" cy="362628"/>
      </dsp:txXfrm>
    </dsp:sp>
    <dsp:sp modelId="{85E9324B-B275-4676-A973-3EF72B0F4EDB}">
      <dsp:nvSpPr>
        <dsp:cNvPr id="0" name=""/>
        <dsp:cNvSpPr/>
      </dsp:nvSpPr>
      <dsp:spPr>
        <a:xfrm>
          <a:off x="7390164" y="2320191"/>
          <a:ext cx="481898" cy="4818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200" kern="1200"/>
        </a:p>
      </dsp:txBody>
      <dsp:txXfrm>
        <a:off x="7498591" y="2320191"/>
        <a:ext cx="265044" cy="3626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9BF1-58B9-45AC-879C-9D03EAE9D810}">
      <dsp:nvSpPr>
        <dsp:cNvPr id="0" name=""/>
        <dsp:cNvSpPr/>
      </dsp:nvSpPr>
      <dsp:spPr>
        <a:xfrm>
          <a:off x="0" y="267587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688E04-FF5F-4F91-812A-58E53F27F789}">
      <dsp:nvSpPr>
        <dsp:cNvPr id="0" name=""/>
        <dsp:cNvSpPr/>
      </dsp:nvSpPr>
      <dsp:spPr>
        <a:xfrm>
          <a:off x="385908" y="46187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Regular Dusting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67803"/>
        <a:ext cx="5359490" cy="399568"/>
      </dsp:txXfrm>
    </dsp:sp>
    <dsp:sp modelId="{ECAA8C7F-95DA-430C-9624-6DEF692B57BD}">
      <dsp:nvSpPr>
        <dsp:cNvPr id="0" name=""/>
        <dsp:cNvSpPr/>
      </dsp:nvSpPr>
      <dsp:spPr>
        <a:xfrm>
          <a:off x="0" y="9479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46504"/>
              <a:satOff val="-1795"/>
              <a:lumOff val="13787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E1F0-6D00-4AE0-BDD6-1BC9246CCED1}">
      <dsp:nvSpPr>
        <dsp:cNvPr id="0" name=""/>
        <dsp:cNvSpPr/>
      </dsp:nvSpPr>
      <dsp:spPr>
        <a:xfrm>
          <a:off x="385908" y="726587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46504"/>
                <a:satOff val="-1795"/>
                <a:lumOff val="1378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46504"/>
                <a:satOff val="-1795"/>
                <a:lumOff val="1378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46504"/>
                <a:satOff val="-1795"/>
                <a:lumOff val="1378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Gentle Cleaning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748203"/>
        <a:ext cx="5359490" cy="399568"/>
      </dsp:txXfrm>
    </dsp:sp>
    <dsp:sp modelId="{963E2274-1E1A-415D-B82C-3CE71CB8E91C}">
      <dsp:nvSpPr>
        <dsp:cNvPr id="0" name=""/>
        <dsp:cNvSpPr/>
      </dsp:nvSpPr>
      <dsp:spPr>
        <a:xfrm>
          <a:off x="0" y="16283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93008"/>
              <a:satOff val="-3590"/>
              <a:lumOff val="27574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47F0BC-4331-45DF-B16E-FD26039532F6}">
      <dsp:nvSpPr>
        <dsp:cNvPr id="0" name=""/>
        <dsp:cNvSpPr/>
      </dsp:nvSpPr>
      <dsp:spPr>
        <a:xfrm>
          <a:off x="385908" y="1406988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93008"/>
                <a:satOff val="-3590"/>
                <a:lumOff val="2757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93008"/>
                <a:satOff val="-3590"/>
                <a:lumOff val="2757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93008"/>
                <a:satOff val="-3590"/>
                <a:lumOff val="2757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Avoid Direct Sunlight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1428604"/>
        <a:ext cx="5359490" cy="399568"/>
      </dsp:txXfrm>
    </dsp:sp>
    <dsp:sp modelId="{E1AB5E5D-AC36-4E61-A664-F8784695EFFA}">
      <dsp:nvSpPr>
        <dsp:cNvPr id="0" name=""/>
        <dsp:cNvSpPr/>
      </dsp:nvSpPr>
      <dsp:spPr>
        <a:xfrm>
          <a:off x="0" y="23087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139512"/>
              <a:satOff val="-5385"/>
              <a:lumOff val="41361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B9A24A-0D7E-440C-8864-717690CAE9FE}">
      <dsp:nvSpPr>
        <dsp:cNvPr id="0" name=""/>
        <dsp:cNvSpPr/>
      </dsp:nvSpPr>
      <dsp:spPr>
        <a:xfrm>
          <a:off x="385908" y="2087388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139512"/>
                <a:satOff val="-5385"/>
                <a:lumOff val="413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139512"/>
                <a:satOff val="-5385"/>
                <a:lumOff val="413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139512"/>
                <a:satOff val="-5385"/>
                <a:lumOff val="413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Protect from Moisture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2109004"/>
        <a:ext cx="5359490" cy="399568"/>
      </dsp:txXfrm>
    </dsp:sp>
    <dsp:sp modelId="{5147B82E-DB8E-472E-B013-76177E2288EE}">
      <dsp:nvSpPr>
        <dsp:cNvPr id="0" name=""/>
        <dsp:cNvSpPr/>
      </dsp:nvSpPr>
      <dsp:spPr>
        <a:xfrm>
          <a:off x="0" y="29891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93008"/>
              <a:satOff val="-3590"/>
              <a:lumOff val="27574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D9CA64-FAC9-4A35-998C-1683337CE025}">
      <dsp:nvSpPr>
        <dsp:cNvPr id="0" name=""/>
        <dsp:cNvSpPr/>
      </dsp:nvSpPr>
      <dsp:spPr>
        <a:xfrm>
          <a:off x="385908" y="2767788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93008"/>
                <a:satOff val="-3590"/>
                <a:lumOff val="2757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93008"/>
                <a:satOff val="-3590"/>
                <a:lumOff val="2757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93008"/>
                <a:satOff val="-3590"/>
                <a:lumOff val="2757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Monitor for Insects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2789404"/>
        <a:ext cx="5359490" cy="399568"/>
      </dsp:txXfrm>
    </dsp:sp>
    <dsp:sp modelId="{3CDBC0D6-121A-4284-94F9-689AD65712E0}">
      <dsp:nvSpPr>
        <dsp:cNvPr id="0" name=""/>
        <dsp:cNvSpPr/>
      </dsp:nvSpPr>
      <dsp:spPr>
        <a:xfrm>
          <a:off x="0" y="3669588"/>
          <a:ext cx="771817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46504"/>
              <a:satOff val="-1795"/>
              <a:lumOff val="13787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EFBF25-03D5-46AF-8EC5-5626D76C163B}">
      <dsp:nvSpPr>
        <dsp:cNvPr id="0" name=""/>
        <dsp:cNvSpPr/>
      </dsp:nvSpPr>
      <dsp:spPr>
        <a:xfrm>
          <a:off x="385908" y="3448188"/>
          <a:ext cx="5402722" cy="442800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46504"/>
                <a:satOff val="-1795"/>
                <a:lumOff val="1378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shade val="50000"/>
                <a:hueOff val="46504"/>
                <a:satOff val="-1795"/>
                <a:lumOff val="1378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shade val="50000"/>
                <a:hueOff val="46504"/>
                <a:satOff val="-1795"/>
                <a:lumOff val="1378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210" tIns="0" rIns="20421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u="none" kern="1200" dirty="0">
              <a:latin typeface="Aptos" panose="020B0004020202020204" pitchFamily="34" charset="0"/>
            </a:rPr>
            <a:t>Clean Spills Promptly</a:t>
          </a:r>
          <a:endParaRPr lang="en-IN" sz="2000" i="0" u="none" kern="1200" dirty="0">
            <a:latin typeface="Aptos" panose="020B0004020202020204" pitchFamily="34" charset="0"/>
          </a:endParaRPr>
        </a:p>
      </dsp:txBody>
      <dsp:txXfrm>
        <a:off x="407524" y="3469804"/>
        <a:ext cx="5359490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849141-1290-9D27-4F01-0EA9A1700C9C}"/>
              </a:ext>
            </a:extLst>
          </p:cNvPr>
          <p:cNvSpPr txBox="1"/>
          <p:nvPr/>
        </p:nvSpPr>
        <p:spPr>
          <a:xfrm>
            <a:off x="349321" y="829339"/>
            <a:ext cx="108803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400" b="1" i="0" dirty="0" err="1">
                <a:solidFill>
                  <a:srgbClr val="212529"/>
                </a:solidFill>
                <a:effectLst/>
                <a:latin typeface="avenirHeavy"/>
              </a:rPr>
              <a:t>Pichwai</a:t>
            </a:r>
            <a:r>
              <a:rPr lang="en-IN" sz="4400" b="1" i="0" dirty="0">
                <a:solidFill>
                  <a:srgbClr val="212529"/>
                </a:solidFill>
                <a:effectLst/>
                <a:latin typeface="avenirHeavy"/>
              </a:rPr>
              <a:t> Painting</a:t>
            </a:r>
          </a:p>
          <a:p>
            <a:pPr algn="ctr"/>
            <a:r>
              <a:rPr lang="en-IN" sz="4400" b="1" i="0" dirty="0">
                <a:solidFill>
                  <a:srgbClr val="212529"/>
                </a:solidFill>
                <a:effectLst/>
                <a:latin typeface="avenirHeavy"/>
              </a:rPr>
              <a:t>Wallpapers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pic>
        <p:nvPicPr>
          <p:cNvPr id="2" name="Picture 2" descr="Excel Wallpaper - Modern Pichwai 2">
            <a:extLst>
              <a:ext uri="{FF2B5EF4-FFF2-40B4-BE49-F238E27FC236}">
                <a16:creationId xmlns:a16="http://schemas.microsoft.com/office/drawing/2014/main" id="{168B1762-C38A-6FD4-153B-60CDDFBBB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7749"/>
            <a:ext cx="121920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0E1F0B-6E2F-8F8A-A827-ED86DA85FA05}"/>
              </a:ext>
            </a:extLst>
          </p:cNvPr>
          <p:cNvSpPr txBox="1"/>
          <p:nvPr/>
        </p:nvSpPr>
        <p:spPr>
          <a:xfrm>
            <a:off x="9548973" y="6369978"/>
            <a:ext cx="2643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cap="none" dirty="0"/>
              <a:t>By: The Digital Education</a:t>
            </a:r>
          </a:p>
        </p:txBody>
      </p:sp>
    </p:spTree>
    <p:extLst>
      <p:ext uri="{BB962C8B-B14F-4D97-AF65-F5344CB8AC3E}">
        <p14:creationId xmlns:p14="http://schemas.microsoft.com/office/powerpoint/2010/main" val="233136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78097-01E0-94E3-0642-65186F757791}"/>
              </a:ext>
            </a:extLst>
          </p:cNvPr>
          <p:cNvSpPr txBox="1"/>
          <p:nvPr/>
        </p:nvSpPr>
        <p:spPr>
          <a:xfrm>
            <a:off x="143234" y="1039616"/>
            <a:ext cx="11397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About </a:t>
            </a:r>
            <a:r>
              <a:rPr lang="en-IN" sz="3600" u="sng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Pichwai</a:t>
            </a:r>
            <a:r>
              <a:rPr lang="en-IN" sz="3600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Wallpaper</a:t>
            </a:r>
            <a:endParaRPr lang="en-IN" sz="3600" dirty="0">
              <a:solidFill>
                <a:srgbClr val="212529"/>
              </a:solidFill>
              <a:effectLst/>
              <a:latin typeface="avenirHeav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0E8C6-8C14-1ECE-1B4A-D12B389494B7}"/>
              </a:ext>
            </a:extLst>
          </p:cNvPr>
          <p:cNvSpPr txBox="1"/>
          <p:nvPr/>
        </p:nvSpPr>
        <p:spPr>
          <a:xfrm>
            <a:off x="6464961" y="1995113"/>
            <a:ext cx="5075434" cy="374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strike="noStrike" dirty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A </a:t>
            </a:r>
            <a:r>
              <a:rPr lang="en-US" sz="2000" b="1" i="1" u="none" strike="noStrike" dirty="0" err="1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Pichwai</a:t>
            </a:r>
            <a:r>
              <a:rPr lang="en-US" sz="2000" b="1" i="1" u="none" strike="noStrike" dirty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 wallpaper</a:t>
            </a:r>
            <a:r>
              <a:rPr lang="en-US" sz="2000" b="0" i="0" u="none" strike="noStrike" dirty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 typically refers to a digital image or background that features the visual elements of </a:t>
            </a:r>
            <a:r>
              <a:rPr lang="en-US" sz="2000" b="0" i="0" u="none" strike="noStrike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gokul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000" b="0" i="0" u="none" strike="noStrike" dirty="0" err="1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Pichwai</a:t>
            </a:r>
            <a:r>
              <a:rPr lang="en-US" sz="2000" b="0" i="0" u="none" strike="noStrike" dirty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 paintings. These wallpapers are designed to be used on computer screens, smartphones, or other digital devices, bringing the intricate and vibrant aesthetics of </a:t>
            </a:r>
            <a:r>
              <a:rPr lang="en-US" sz="2000" b="0" i="0" u="none" strike="noStrike" dirty="0" err="1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Pichwai</a:t>
            </a:r>
            <a:r>
              <a:rPr lang="en-US" sz="2000" b="0" i="0" u="none" strike="noStrike" dirty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 art into the digital realm.</a:t>
            </a:r>
            <a:endParaRPr lang="en-IN" sz="2000" dirty="0">
              <a:latin typeface="Aptos" panose="020B0004020202020204" pitchFamily="34" charset="0"/>
            </a:endParaRPr>
          </a:p>
        </p:txBody>
      </p:sp>
      <p:pic>
        <p:nvPicPr>
          <p:cNvPr id="2050" name="Picture 2" descr="Pichwai Painting Wallpaper – Myindianthings">
            <a:extLst>
              <a:ext uri="{FF2B5EF4-FFF2-40B4-BE49-F238E27FC236}">
                <a16:creationId xmlns:a16="http://schemas.microsoft.com/office/drawing/2014/main" id="{11A529DE-A92C-F0E0-865D-D6A24F369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86" y="1995113"/>
            <a:ext cx="5681554" cy="403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73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78097-01E0-94E3-0642-65186F757791}"/>
              </a:ext>
            </a:extLst>
          </p:cNvPr>
          <p:cNvSpPr txBox="1"/>
          <p:nvPr/>
        </p:nvSpPr>
        <p:spPr>
          <a:xfrm>
            <a:off x="390420" y="1198769"/>
            <a:ext cx="11024170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Things To Keep In Mind Before Purchasing </a:t>
            </a:r>
            <a:r>
              <a:rPr lang="en-US" sz="2800" b="1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Pichwai</a:t>
            </a:r>
            <a:r>
              <a:rPr lang="en-US" sz="28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Wallpaper</a:t>
            </a:r>
            <a:endParaRPr lang="en-US" sz="2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2800" b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2749C6-9E14-9307-9A72-80C20BC9E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550561"/>
              </p:ext>
            </p:extLst>
          </p:nvPr>
        </p:nvGraphicFramePr>
        <p:xfrm>
          <a:off x="2032000" y="2044558"/>
          <a:ext cx="7718175" cy="4093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544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78097-01E0-94E3-0642-65186F757791}"/>
              </a:ext>
            </a:extLst>
          </p:cNvPr>
          <p:cNvSpPr txBox="1"/>
          <p:nvPr/>
        </p:nvSpPr>
        <p:spPr>
          <a:xfrm>
            <a:off x="390420" y="1023667"/>
            <a:ext cx="11024170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Why Choose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Pichwai</a:t>
            </a:r>
            <a:r>
              <a:rPr lang="en-US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Wallpaper ?</a:t>
            </a:r>
            <a:endParaRPr lang="en-US" sz="2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2800" b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2749C6-9E14-9307-9A72-80C20BC9E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695537"/>
              </p:ext>
            </p:extLst>
          </p:nvPr>
        </p:nvGraphicFramePr>
        <p:xfrm>
          <a:off x="2032000" y="2044558"/>
          <a:ext cx="7718175" cy="4093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734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78097-01E0-94E3-0642-65186F757791}"/>
              </a:ext>
            </a:extLst>
          </p:cNvPr>
          <p:cNvSpPr txBox="1"/>
          <p:nvPr/>
        </p:nvSpPr>
        <p:spPr>
          <a:xfrm>
            <a:off x="390420" y="1023667"/>
            <a:ext cx="11024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36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Apply </a:t>
            </a:r>
            <a:r>
              <a:rPr lang="en-US" sz="3600" b="1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Pichwai</a:t>
            </a:r>
            <a:r>
              <a:rPr lang="en-US" sz="36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Wallpaper?</a:t>
            </a:r>
            <a:endParaRPr lang="en-IN" sz="3600" b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5107414-43FB-56A3-10A8-D36EC282F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096603"/>
              </p:ext>
            </p:extLst>
          </p:nvPr>
        </p:nvGraphicFramePr>
        <p:xfrm>
          <a:off x="1312808" y="2341121"/>
          <a:ext cx="8437367" cy="336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21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78097-01E0-94E3-0642-65186F757791}"/>
              </a:ext>
            </a:extLst>
          </p:cNvPr>
          <p:cNvSpPr txBox="1"/>
          <p:nvPr/>
        </p:nvSpPr>
        <p:spPr>
          <a:xfrm>
            <a:off x="390420" y="1023667"/>
            <a:ext cx="11024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US" sz="3600" b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Care for </a:t>
            </a:r>
            <a:r>
              <a:rPr lang="en-US" sz="3600" b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Pichwai</a:t>
            </a:r>
            <a:r>
              <a:rPr lang="en-US" sz="3600" b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Wallpaper?</a:t>
            </a:r>
            <a:endParaRPr lang="en-IN" sz="3600" b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2749C6-9E14-9307-9A72-80C20BC9E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6518304"/>
              </p:ext>
            </p:extLst>
          </p:nvPr>
        </p:nvGraphicFramePr>
        <p:xfrm>
          <a:off x="2032000" y="2044558"/>
          <a:ext cx="7718175" cy="4093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844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73E45-7CDC-7A2F-0D61-6330F0580801}"/>
              </a:ext>
            </a:extLst>
          </p:cNvPr>
          <p:cNvSpPr/>
          <p:nvPr/>
        </p:nvSpPr>
        <p:spPr>
          <a:xfrm>
            <a:off x="0" y="0"/>
            <a:ext cx="12192000" cy="829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DD62C-9A6D-B885-0702-1E1B0D64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" y="194327"/>
            <a:ext cx="2059725" cy="4406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85F646-F139-CBA8-3F6C-E2E1FF1A5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261" y="1614375"/>
            <a:ext cx="9285477" cy="36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560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61</TotalTime>
  <Words>145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avenirHeavy</vt:lpstr>
      <vt:lpstr>Cambria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pichwai wallpaper</dc:title>
  <dc:creator>ProfitByPPC Admin 4;The Digital Education</dc:creator>
  <cp:keywords>pichwai-wallpaper</cp:keywords>
  <cp:lastModifiedBy>ProfitByPPC Admin 4</cp:lastModifiedBy>
  <cp:revision>1</cp:revision>
  <dcterms:created xsi:type="dcterms:W3CDTF">2023-11-17T10:18:00Z</dcterms:created>
  <dcterms:modified xsi:type="dcterms:W3CDTF">2023-11-17T11:23:26Z</dcterms:modified>
</cp:coreProperties>
</file>