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63" r:id="rId3"/>
    <p:sldId id="258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itByPPC Admin 4" userId="6582f847e536e3b3" providerId="LiveId" clId="{10D29B52-82B2-4EA1-9B75-FF23C234AA3E}"/>
    <pc:docChg chg="undo custSel addSld modSld">
      <pc:chgData name="ProfitByPPC Admin 4" userId="6582f847e536e3b3" providerId="LiveId" clId="{10D29B52-82B2-4EA1-9B75-FF23C234AA3E}" dt="2023-11-01T12:57:12.833" v="144" actId="1076"/>
      <pc:docMkLst>
        <pc:docMk/>
      </pc:docMkLst>
      <pc:sldChg chg="addSp delSp modSp mod">
        <pc:chgData name="ProfitByPPC Admin 4" userId="6582f847e536e3b3" providerId="LiveId" clId="{10D29B52-82B2-4EA1-9B75-FF23C234AA3E}" dt="2023-11-01T12:16:56.617" v="44" actId="14100"/>
        <pc:sldMkLst>
          <pc:docMk/>
          <pc:sldMk cId="3844729754" sldId="257"/>
        </pc:sldMkLst>
        <pc:spChg chg="add mod">
          <ac:chgData name="ProfitByPPC Admin 4" userId="6582f847e536e3b3" providerId="LiveId" clId="{10D29B52-82B2-4EA1-9B75-FF23C234AA3E}" dt="2023-11-01T12:16:55.507" v="42" actId="1076"/>
          <ac:spMkLst>
            <pc:docMk/>
            <pc:sldMk cId="3844729754" sldId="257"/>
            <ac:spMk id="6" creationId="{DA876555-6696-FC67-B666-2F0119B94ECF}"/>
          </ac:spMkLst>
        </pc:spChg>
        <pc:spChg chg="add del mod">
          <ac:chgData name="ProfitByPPC Admin 4" userId="6582f847e536e3b3" providerId="LiveId" clId="{10D29B52-82B2-4EA1-9B75-FF23C234AA3E}" dt="2023-11-01T12:16:55.056" v="41" actId="22"/>
          <ac:spMkLst>
            <pc:docMk/>
            <pc:sldMk cId="3844729754" sldId="257"/>
            <ac:spMk id="8" creationId="{19C6F339-FC19-73CD-D3DA-F4D0264F6664}"/>
          </ac:spMkLst>
        </pc:spChg>
        <pc:picChg chg="add mod">
          <ac:chgData name="ProfitByPPC Admin 4" userId="6582f847e536e3b3" providerId="LiveId" clId="{10D29B52-82B2-4EA1-9B75-FF23C234AA3E}" dt="2023-11-01T12:16:56.617" v="44" actId="14100"/>
          <ac:picMkLst>
            <pc:docMk/>
            <pc:sldMk cId="3844729754" sldId="257"/>
            <ac:picMk id="1026" creationId="{30DE9E6D-0E02-23EE-7C75-8F46D63AD58F}"/>
          </ac:picMkLst>
        </pc:picChg>
        <pc:picChg chg="add del">
          <ac:chgData name="ProfitByPPC Admin 4" userId="6582f847e536e3b3" providerId="LiveId" clId="{10D29B52-82B2-4EA1-9B75-FF23C234AA3E}" dt="2023-11-01T12:11:07.564" v="7"/>
          <ac:picMkLst>
            <pc:docMk/>
            <pc:sldMk cId="3844729754" sldId="257"/>
            <ac:picMk id="1028" creationId="{CBD14D05-E734-6EB8-4DDF-1BA2140C6FB4}"/>
          </ac:picMkLst>
        </pc:picChg>
        <pc:picChg chg="add del">
          <ac:chgData name="ProfitByPPC Admin 4" userId="6582f847e536e3b3" providerId="LiveId" clId="{10D29B52-82B2-4EA1-9B75-FF23C234AA3E}" dt="2023-11-01T12:11:10.761" v="9"/>
          <ac:picMkLst>
            <pc:docMk/>
            <pc:sldMk cId="3844729754" sldId="257"/>
            <ac:picMk id="1030" creationId="{F7ADF56D-CA55-1619-A856-15AA5FFB74F7}"/>
          </ac:picMkLst>
        </pc:picChg>
      </pc:sldChg>
      <pc:sldChg chg="addSp delSp modSp mod">
        <pc:chgData name="ProfitByPPC Admin 4" userId="6582f847e536e3b3" providerId="LiveId" clId="{10D29B52-82B2-4EA1-9B75-FF23C234AA3E}" dt="2023-11-01T12:55:53.361" v="138" actId="14100"/>
        <pc:sldMkLst>
          <pc:docMk/>
          <pc:sldMk cId="3251383076" sldId="258"/>
        </pc:sldMkLst>
        <pc:spChg chg="mod">
          <ac:chgData name="ProfitByPPC Admin 4" userId="6582f847e536e3b3" providerId="LiveId" clId="{10D29B52-82B2-4EA1-9B75-FF23C234AA3E}" dt="2023-11-01T12:44:55.006" v="120" actId="1076"/>
          <ac:spMkLst>
            <pc:docMk/>
            <pc:sldMk cId="3251383076" sldId="258"/>
            <ac:spMk id="2" creationId="{28ACE968-E8D7-F83F-CAF6-ABE3F71F3503}"/>
          </ac:spMkLst>
        </pc:spChg>
        <pc:spChg chg="del mod">
          <ac:chgData name="ProfitByPPC Admin 4" userId="6582f847e536e3b3" providerId="LiveId" clId="{10D29B52-82B2-4EA1-9B75-FF23C234AA3E}" dt="2023-11-01T12:26:46.339" v="91" actId="478"/>
          <ac:spMkLst>
            <pc:docMk/>
            <pc:sldMk cId="3251383076" sldId="258"/>
            <ac:spMk id="3" creationId="{7EF7D21C-4977-EA11-E28E-90259B024C0F}"/>
          </ac:spMkLst>
        </pc:spChg>
        <pc:spChg chg="add del mod">
          <ac:chgData name="ProfitByPPC Admin 4" userId="6582f847e536e3b3" providerId="LiveId" clId="{10D29B52-82B2-4EA1-9B75-FF23C234AA3E}" dt="2023-11-01T12:26:11.365" v="84"/>
          <ac:spMkLst>
            <pc:docMk/>
            <pc:sldMk cId="3251383076" sldId="258"/>
            <ac:spMk id="5" creationId="{2BD6739A-7745-9BA7-B7B0-48AF42BC6E1D}"/>
          </ac:spMkLst>
        </pc:spChg>
        <pc:spChg chg="del mod">
          <ac:chgData name="ProfitByPPC Admin 4" userId="6582f847e536e3b3" providerId="LiveId" clId="{10D29B52-82B2-4EA1-9B75-FF23C234AA3E}" dt="2023-11-01T12:26:46.339" v="91" actId="478"/>
          <ac:spMkLst>
            <pc:docMk/>
            <pc:sldMk cId="3251383076" sldId="258"/>
            <ac:spMk id="8" creationId="{68EB4714-E649-7559-F3CF-15745A1018ED}"/>
          </ac:spMkLst>
        </pc:spChg>
        <pc:spChg chg="del">
          <ac:chgData name="ProfitByPPC Admin 4" userId="6582f847e536e3b3" providerId="LiveId" clId="{10D29B52-82B2-4EA1-9B75-FF23C234AA3E}" dt="2023-11-01T12:26:46.339" v="91" actId="478"/>
          <ac:spMkLst>
            <pc:docMk/>
            <pc:sldMk cId="3251383076" sldId="258"/>
            <ac:spMk id="10" creationId="{D0539C61-715B-9B4A-82C3-3FC2FD936CA3}"/>
          </ac:spMkLst>
        </pc:spChg>
        <pc:spChg chg="del">
          <ac:chgData name="ProfitByPPC Admin 4" userId="6582f847e536e3b3" providerId="LiveId" clId="{10D29B52-82B2-4EA1-9B75-FF23C234AA3E}" dt="2023-11-01T12:26:46.339" v="91" actId="478"/>
          <ac:spMkLst>
            <pc:docMk/>
            <pc:sldMk cId="3251383076" sldId="258"/>
            <ac:spMk id="12" creationId="{4F0519BC-4B08-5D7E-3647-FE710C329112}"/>
          </ac:spMkLst>
        </pc:spChg>
        <pc:spChg chg="del">
          <ac:chgData name="ProfitByPPC Admin 4" userId="6582f847e536e3b3" providerId="LiveId" clId="{10D29B52-82B2-4EA1-9B75-FF23C234AA3E}" dt="2023-11-01T12:26:46.339" v="91" actId="478"/>
          <ac:spMkLst>
            <pc:docMk/>
            <pc:sldMk cId="3251383076" sldId="258"/>
            <ac:spMk id="14" creationId="{5E917A6F-D288-65B9-8862-E00E6E7DFE17}"/>
          </ac:spMkLst>
        </pc:spChg>
        <pc:spChg chg="mod">
          <ac:chgData name="ProfitByPPC Admin 4" userId="6582f847e536e3b3" providerId="LiveId" clId="{10D29B52-82B2-4EA1-9B75-FF23C234AA3E}" dt="2023-11-01T12:23:25.754" v="78"/>
          <ac:spMkLst>
            <pc:docMk/>
            <pc:sldMk cId="3251383076" sldId="258"/>
            <ac:spMk id="17" creationId="{729A613E-3071-E7EC-4CB2-AC0C1DD29314}"/>
          </ac:spMkLst>
        </pc:spChg>
        <pc:spChg chg="mod">
          <ac:chgData name="ProfitByPPC Admin 4" userId="6582f847e536e3b3" providerId="LiveId" clId="{10D29B52-82B2-4EA1-9B75-FF23C234AA3E}" dt="2023-11-01T12:22:59.733" v="73"/>
          <ac:spMkLst>
            <pc:docMk/>
            <pc:sldMk cId="3251383076" sldId="258"/>
            <ac:spMk id="19" creationId="{049BA03E-874E-9866-7206-78E4B5620F82}"/>
          </ac:spMkLst>
        </pc:spChg>
        <pc:spChg chg="mod">
          <ac:chgData name="ProfitByPPC Admin 4" userId="6582f847e536e3b3" providerId="LiveId" clId="{10D29B52-82B2-4EA1-9B75-FF23C234AA3E}" dt="2023-11-01T12:22:49.890" v="72"/>
          <ac:spMkLst>
            <pc:docMk/>
            <pc:sldMk cId="3251383076" sldId="258"/>
            <ac:spMk id="21" creationId="{BF8C123D-C467-0FC1-0DAF-F3224E4EAF0D}"/>
          </ac:spMkLst>
        </pc:spChg>
        <pc:spChg chg="mod">
          <ac:chgData name="ProfitByPPC Admin 4" userId="6582f847e536e3b3" providerId="LiveId" clId="{10D29B52-82B2-4EA1-9B75-FF23C234AA3E}" dt="2023-11-01T12:22:40.321" v="71"/>
          <ac:spMkLst>
            <pc:docMk/>
            <pc:sldMk cId="3251383076" sldId="258"/>
            <ac:spMk id="23" creationId="{59287FE2-F1F3-B1D8-B582-76804986E591}"/>
          </ac:spMkLst>
        </pc:spChg>
        <pc:spChg chg="mod">
          <ac:chgData name="ProfitByPPC Admin 4" userId="6582f847e536e3b3" providerId="LiveId" clId="{10D29B52-82B2-4EA1-9B75-FF23C234AA3E}" dt="2023-11-01T12:22:20.788" v="70" actId="115"/>
          <ac:spMkLst>
            <pc:docMk/>
            <pc:sldMk cId="3251383076" sldId="258"/>
            <ac:spMk id="25" creationId="{7B663BE4-FD21-4AE8-7B52-22A7C1D3A055}"/>
          </ac:spMkLst>
        </pc:spChg>
        <pc:spChg chg="add del mod">
          <ac:chgData name="ProfitByPPC Admin 4" userId="6582f847e536e3b3" providerId="LiveId" clId="{10D29B52-82B2-4EA1-9B75-FF23C234AA3E}" dt="2023-11-01T12:26:11.365" v="84"/>
          <ac:spMkLst>
            <pc:docMk/>
            <pc:sldMk cId="3251383076" sldId="258"/>
            <ac:spMk id="26" creationId="{2FF94E48-3586-7FE7-BEC5-4722EEF7386E}"/>
          </ac:spMkLst>
        </pc:spChg>
        <pc:spChg chg="mod">
          <ac:chgData name="ProfitByPPC Admin 4" userId="6582f847e536e3b3" providerId="LiveId" clId="{10D29B52-82B2-4EA1-9B75-FF23C234AA3E}" dt="2023-11-01T12:23:41.397" v="79"/>
          <ac:spMkLst>
            <pc:docMk/>
            <pc:sldMk cId="3251383076" sldId="258"/>
            <ac:spMk id="28" creationId="{1F0816A0-E93A-AC9D-C78E-68B7AB71EA26}"/>
          </ac:spMkLst>
        </pc:spChg>
        <pc:spChg chg="mod">
          <ac:chgData name="ProfitByPPC Admin 4" userId="6582f847e536e3b3" providerId="LiveId" clId="{10D29B52-82B2-4EA1-9B75-FF23C234AA3E}" dt="2023-11-01T12:23:41.397" v="79"/>
          <ac:spMkLst>
            <pc:docMk/>
            <pc:sldMk cId="3251383076" sldId="258"/>
            <ac:spMk id="29" creationId="{D85B536D-148F-8A83-9D8B-D4345CE518A3}"/>
          </ac:spMkLst>
        </pc:spChg>
        <pc:spChg chg="add mod">
          <ac:chgData name="ProfitByPPC Admin 4" userId="6582f847e536e3b3" providerId="LiveId" clId="{10D29B52-82B2-4EA1-9B75-FF23C234AA3E}" dt="2023-11-01T12:26:54.059" v="93"/>
          <ac:spMkLst>
            <pc:docMk/>
            <pc:sldMk cId="3251383076" sldId="258"/>
            <ac:spMk id="31" creationId="{73E144C2-CE98-A07B-E348-361962004DE5}"/>
          </ac:spMkLst>
        </pc:spChg>
        <pc:spChg chg="add mod">
          <ac:chgData name="ProfitByPPC Admin 4" userId="6582f847e536e3b3" providerId="LiveId" clId="{10D29B52-82B2-4EA1-9B75-FF23C234AA3E}" dt="2023-11-01T12:26:54.059" v="93"/>
          <ac:spMkLst>
            <pc:docMk/>
            <pc:sldMk cId="3251383076" sldId="258"/>
            <ac:spMk id="32" creationId="{3C9D2C40-792F-AC46-D5A3-1097DA8C28BB}"/>
          </ac:spMkLst>
        </pc:spChg>
        <pc:grpChg chg="del mod">
          <ac:chgData name="ProfitByPPC Admin 4" userId="6582f847e536e3b3" providerId="LiveId" clId="{10D29B52-82B2-4EA1-9B75-FF23C234AA3E}" dt="2023-11-01T12:26:46.339" v="91" actId="478"/>
          <ac:grpSpMkLst>
            <pc:docMk/>
            <pc:sldMk cId="3251383076" sldId="258"/>
            <ac:grpSpMk id="4" creationId="{023E9703-32CF-0A98-5BD0-A361BDD94204}"/>
          </ac:grpSpMkLst>
        </pc:grpChg>
        <pc:grpChg chg="del">
          <ac:chgData name="ProfitByPPC Admin 4" userId="6582f847e536e3b3" providerId="LiveId" clId="{10D29B52-82B2-4EA1-9B75-FF23C234AA3E}" dt="2023-11-01T12:26:46.339" v="91" actId="478"/>
          <ac:grpSpMkLst>
            <pc:docMk/>
            <pc:sldMk cId="3251383076" sldId="258"/>
            <ac:grpSpMk id="9" creationId="{9BBDA856-1EF8-4044-7B6D-1E0D808C7F88}"/>
          </ac:grpSpMkLst>
        </pc:grpChg>
        <pc:grpChg chg="del">
          <ac:chgData name="ProfitByPPC Admin 4" userId="6582f847e536e3b3" providerId="LiveId" clId="{10D29B52-82B2-4EA1-9B75-FF23C234AA3E}" dt="2023-11-01T12:26:46.339" v="91" actId="478"/>
          <ac:grpSpMkLst>
            <pc:docMk/>
            <pc:sldMk cId="3251383076" sldId="258"/>
            <ac:grpSpMk id="11" creationId="{C9180D29-7C16-4E77-2130-807F07380A6D}"/>
          </ac:grpSpMkLst>
        </pc:grpChg>
        <pc:grpChg chg="del">
          <ac:chgData name="ProfitByPPC Admin 4" userId="6582f847e536e3b3" providerId="LiveId" clId="{10D29B52-82B2-4EA1-9B75-FF23C234AA3E}" dt="2023-11-01T12:26:46.339" v="91" actId="478"/>
          <ac:grpSpMkLst>
            <pc:docMk/>
            <pc:sldMk cId="3251383076" sldId="258"/>
            <ac:grpSpMk id="13" creationId="{18A48671-1A7C-9486-4D4C-0C4F1E9CF8F9}"/>
          </ac:grpSpMkLst>
        </pc:grpChg>
        <pc:grpChg chg="del">
          <ac:chgData name="ProfitByPPC Admin 4" userId="6582f847e536e3b3" providerId="LiveId" clId="{10D29B52-82B2-4EA1-9B75-FF23C234AA3E}" dt="2023-11-01T12:26:46.339" v="91" actId="478"/>
          <ac:grpSpMkLst>
            <pc:docMk/>
            <pc:sldMk cId="3251383076" sldId="258"/>
            <ac:grpSpMk id="15" creationId="{09C3487A-0F50-02C9-3B61-41A3CB4ADC7E}"/>
          </ac:grpSpMkLst>
        </pc:grpChg>
        <pc:grpChg chg="add del mod">
          <ac:chgData name="ProfitByPPC Admin 4" userId="6582f847e536e3b3" providerId="LiveId" clId="{10D29B52-82B2-4EA1-9B75-FF23C234AA3E}" dt="2023-11-01T12:26:11.365" v="84"/>
          <ac:grpSpMkLst>
            <pc:docMk/>
            <pc:sldMk cId="3251383076" sldId="258"/>
            <ac:grpSpMk id="27" creationId="{AC630743-73DD-76A5-9E90-7F84AC8E424E}"/>
          </ac:grpSpMkLst>
        </pc:grpChg>
        <pc:grpChg chg="add mod">
          <ac:chgData name="ProfitByPPC Admin 4" userId="6582f847e536e3b3" providerId="LiveId" clId="{10D29B52-82B2-4EA1-9B75-FF23C234AA3E}" dt="2023-11-01T12:26:54.059" v="93"/>
          <ac:grpSpMkLst>
            <pc:docMk/>
            <pc:sldMk cId="3251383076" sldId="258"/>
            <ac:grpSpMk id="30" creationId="{91E7235C-E66B-988E-47A7-B00BCC0DF30F}"/>
          </ac:grpSpMkLst>
        </pc:grpChg>
        <pc:graphicFrameChg chg="add mod">
          <ac:chgData name="ProfitByPPC Admin 4" userId="6582f847e536e3b3" providerId="LiveId" clId="{10D29B52-82B2-4EA1-9B75-FF23C234AA3E}" dt="2023-11-01T12:55:53.361" v="138" actId="14100"/>
          <ac:graphicFrameMkLst>
            <pc:docMk/>
            <pc:sldMk cId="3251383076" sldId="258"/>
            <ac:graphicFrameMk id="33" creationId="{A86192B2-09C5-F9F1-0F63-EFE78335EC48}"/>
          </ac:graphicFrameMkLst>
        </pc:graphicFrameChg>
      </pc:sldChg>
      <pc:sldChg chg="modSp mod">
        <pc:chgData name="ProfitByPPC Admin 4" userId="6582f847e536e3b3" providerId="LiveId" clId="{10D29B52-82B2-4EA1-9B75-FF23C234AA3E}" dt="2023-11-01T12:57:12.833" v="144" actId="1076"/>
        <pc:sldMkLst>
          <pc:docMk/>
          <pc:sldMk cId="4086474820" sldId="261"/>
        </pc:sldMkLst>
        <pc:spChg chg="mod">
          <ac:chgData name="ProfitByPPC Admin 4" userId="6582f847e536e3b3" providerId="LiveId" clId="{10D29B52-82B2-4EA1-9B75-FF23C234AA3E}" dt="2023-11-01T12:57:12.833" v="144" actId="1076"/>
          <ac:spMkLst>
            <pc:docMk/>
            <pc:sldMk cId="4086474820" sldId="261"/>
            <ac:spMk id="2" creationId="{28ACE968-E8D7-F83F-CAF6-ABE3F71F3503}"/>
          </ac:spMkLst>
        </pc:spChg>
        <pc:graphicFrameChg chg="mod">
          <ac:chgData name="ProfitByPPC Admin 4" userId="6582f847e536e3b3" providerId="LiveId" clId="{10D29B52-82B2-4EA1-9B75-FF23C234AA3E}" dt="2023-11-01T12:56:59.527" v="143" actId="14100"/>
          <ac:graphicFrameMkLst>
            <pc:docMk/>
            <pc:sldMk cId="4086474820" sldId="261"/>
            <ac:graphicFrameMk id="6" creationId="{B9740774-5D0B-E58B-576B-C4B6DBFCD774}"/>
          </ac:graphicFrameMkLst>
        </pc:graphicFrameChg>
      </pc:sldChg>
      <pc:sldChg chg="addSp delSp modSp new mod">
        <pc:chgData name="ProfitByPPC Admin 4" userId="6582f847e536e3b3" providerId="LiveId" clId="{10D29B52-82B2-4EA1-9B75-FF23C234AA3E}" dt="2023-11-01T12:18:59.528" v="64" actId="1076"/>
        <pc:sldMkLst>
          <pc:docMk/>
          <pc:sldMk cId="1396341769" sldId="263"/>
        </pc:sldMkLst>
        <pc:spChg chg="mod">
          <ac:chgData name="ProfitByPPC Admin 4" userId="6582f847e536e3b3" providerId="LiveId" clId="{10D29B52-82B2-4EA1-9B75-FF23C234AA3E}" dt="2023-11-01T12:18:59.528" v="64" actId="1076"/>
          <ac:spMkLst>
            <pc:docMk/>
            <pc:sldMk cId="1396341769" sldId="263"/>
            <ac:spMk id="2" creationId="{CE1F3B9C-216B-73E4-16A4-8B29EF0B846B}"/>
          </ac:spMkLst>
        </pc:spChg>
        <pc:spChg chg="add mod">
          <ac:chgData name="ProfitByPPC Admin 4" userId="6582f847e536e3b3" providerId="LiveId" clId="{10D29B52-82B2-4EA1-9B75-FF23C234AA3E}" dt="2023-11-01T12:13:12.911" v="26" actId="1076"/>
          <ac:spMkLst>
            <pc:docMk/>
            <pc:sldMk cId="1396341769" sldId="263"/>
            <ac:spMk id="3" creationId="{A6A7B789-CAF7-662C-86B4-BA945050EED2}"/>
          </ac:spMkLst>
        </pc:spChg>
        <pc:spChg chg="add mod">
          <ac:chgData name="ProfitByPPC Admin 4" userId="6582f847e536e3b3" providerId="LiveId" clId="{10D29B52-82B2-4EA1-9B75-FF23C234AA3E}" dt="2023-11-01T12:18:55.889" v="63" actId="1076"/>
          <ac:spMkLst>
            <pc:docMk/>
            <pc:sldMk cId="1396341769" sldId="263"/>
            <ac:spMk id="6" creationId="{5147BA41-DA53-49D4-5757-ECDD8D10916E}"/>
          </ac:spMkLst>
        </pc:spChg>
        <pc:spChg chg="add del">
          <ac:chgData name="ProfitByPPC Admin 4" userId="6582f847e536e3b3" providerId="LiveId" clId="{10D29B52-82B2-4EA1-9B75-FF23C234AA3E}" dt="2023-11-01T12:17:21.242" v="46" actId="22"/>
          <ac:spMkLst>
            <pc:docMk/>
            <pc:sldMk cId="1396341769" sldId="263"/>
            <ac:spMk id="8" creationId="{816AE375-C39E-9281-DC64-F46A61D608B4}"/>
          </ac:spMkLst>
        </pc:spChg>
        <pc:picChg chg="add mod">
          <ac:chgData name="ProfitByPPC Admin 4" userId="6582f847e536e3b3" providerId="LiveId" clId="{10D29B52-82B2-4EA1-9B75-FF23C234AA3E}" dt="2023-11-01T12:13:09.082" v="24"/>
          <ac:picMkLst>
            <pc:docMk/>
            <pc:sldMk cId="1396341769" sldId="263"/>
            <ac:picMk id="4" creationId="{9D74414F-8A33-CD10-F4B1-0B143D5F2071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2DD5B5-B139-453F-8F06-ABE8412FFFA0}" type="doc">
      <dgm:prSet loTypeId="urn:microsoft.com/office/officeart/2005/8/layout/list1" loCatId="list" qsTypeId="urn:microsoft.com/office/officeart/2005/8/quickstyle/simple3" qsCatId="simple" csTypeId="urn:microsoft.com/office/officeart/2005/8/colors/accent5_3" csCatId="accent5" phldr="1"/>
      <dgm:spPr/>
      <dgm:t>
        <a:bodyPr/>
        <a:lstStyle/>
        <a:p>
          <a:endParaRPr lang="en-IN"/>
        </a:p>
      </dgm:t>
    </dgm:pt>
    <dgm:pt modelId="{DB4F0431-2366-437E-992B-0E0C0FE386F3}">
      <dgm:prSet phldrT="[Text]" custT="1"/>
      <dgm:spPr/>
      <dgm:t>
        <a:bodyPr/>
        <a:lstStyle/>
        <a:p>
          <a:r>
            <a:rPr lang="en-IN" sz="2000" b="0" i="0" u="none" dirty="0">
              <a:latin typeface="Aptos" panose="020B0004020202020204" pitchFamily="34" charset="0"/>
              <a:cs typeface="Arial" panose="020B0604020202020204" pitchFamily="34" charset="0"/>
            </a:rPr>
            <a:t>Clear and optimized content</a:t>
          </a:r>
        </a:p>
      </dgm:t>
    </dgm:pt>
    <dgm:pt modelId="{A6F60B5F-A559-49B1-BAF5-1D8BEA0694A9}" type="parTrans" cxnId="{923E12AB-57E3-4E4B-B5AE-A48B2A1DF831}">
      <dgm:prSet/>
      <dgm:spPr/>
      <dgm:t>
        <a:bodyPr/>
        <a:lstStyle/>
        <a:p>
          <a:endParaRPr lang="en-IN"/>
        </a:p>
      </dgm:t>
    </dgm:pt>
    <dgm:pt modelId="{441D7D59-583E-4ED6-92CB-C0E9C5F2C1C3}" type="sibTrans" cxnId="{923E12AB-57E3-4E4B-B5AE-A48B2A1DF831}">
      <dgm:prSet/>
      <dgm:spPr/>
      <dgm:t>
        <a:bodyPr/>
        <a:lstStyle/>
        <a:p>
          <a:endParaRPr lang="en-IN"/>
        </a:p>
      </dgm:t>
    </dgm:pt>
    <dgm:pt modelId="{E1DE2C91-6734-4716-8EDA-EF2714150D3F}">
      <dgm:prSet phldrT="[Text]" custT="1"/>
      <dgm:spPr/>
      <dgm:t>
        <a:bodyPr/>
        <a:lstStyle/>
        <a:p>
          <a:r>
            <a:rPr lang="en-IN" sz="2000" b="0" i="0" u="none" dirty="0">
              <a:latin typeface="Aptos" panose="020B0004020202020204" pitchFamily="34" charset="0"/>
              <a:cs typeface="Arial" panose="020B0604020202020204" pitchFamily="34" charset="0"/>
            </a:rPr>
            <a:t>Relevant visuals</a:t>
          </a:r>
        </a:p>
      </dgm:t>
    </dgm:pt>
    <dgm:pt modelId="{B8050F40-FCB0-4C5D-8C52-64DFE4890645}" type="parTrans" cxnId="{9DF5D2D6-3E3E-407D-B175-18EE93388372}">
      <dgm:prSet/>
      <dgm:spPr/>
      <dgm:t>
        <a:bodyPr/>
        <a:lstStyle/>
        <a:p>
          <a:endParaRPr lang="en-IN"/>
        </a:p>
      </dgm:t>
    </dgm:pt>
    <dgm:pt modelId="{54744AC8-DF7F-4695-8F7B-0D682DCF1E74}" type="sibTrans" cxnId="{9DF5D2D6-3E3E-407D-B175-18EE93388372}">
      <dgm:prSet/>
      <dgm:spPr/>
      <dgm:t>
        <a:bodyPr/>
        <a:lstStyle/>
        <a:p>
          <a:endParaRPr lang="en-IN"/>
        </a:p>
      </dgm:t>
    </dgm:pt>
    <dgm:pt modelId="{BD0F8ACF-837B-4A8F-A0A7-91F99DBA5419}">
      <dgm:prSet phldrT="[Text]" custT="1"/>
      <dgm:spPr/>
      <dgm:t>
        <a:bodyPr/>
        <a:lstStyle/>
        <a:p>
          <a:r>
            <a:rPr lang="en-IN" sz="2000" b="0" i="0" u="none" dirty="0">
              <a:latin typeface="Aptos" panose="020B0004020202020204" pitchFamily="34" charset="0"/>
              <a:cs typeface="Arial" panose="020B0604020202020204" pitchFamily="34" charset="0"/>
            </a:rPr>
            <a:t>Easy to Navigate</a:t>
          </a:r>
        </a:p>
      </dgm:t>
    </dgm:pt>
    <dgm:pt modelId="{D7B89172-01F1-4377-AF0B-BF6CFF2E0CDD}" type="parTrans" cxnId="{CA1E5DB1-3958-4969-8781-75C8C07EC3E3}">
      <dgm:prSet/>
      <dgm:spPr/>
      <dgm:t>
        <a:bodyPr/>
        <a:lstStyle/>
        <a:p>
          <a:endParaRPr lang="en-IN"/>
        </a:p>
      </dgm:t>
    </dgm:pt>
    <dgm:pt modelId="{33021B92-2F65-48CF-8E9F-DB72CC52DE56}" type="sibTrans" cxnId="{CA1E5DB1-3958-4969-8781-75C8C07EC3E3}">
      <dgm:prSet/>
      <dgm:spPr/>
      <dgm:t>
        <a:bodyPr/>
        <a:lstStyle/>
        <a:p>
          <a:endParaRPr lang="en-IN"/>
        </a:p>
      </dgm:t>
    </dgm:pt>
    <dgm:pt modelId="{F3612940-CC4B-4529-ABF5-3A0E5BB61C7B}">
      <dgm:prSet phldrT="[Text]" custT="1"/>
      <dgm:spPr/>
      <dgm:t>
        <a:bodyPr/>
        <a:lstStyle/>
        <a:p>
          <a:r>
            <a:rPr lang="en-IN" sz="2000" b="0" i="0" u="none" dirty="0">
              <a:latin typeface="Aptos" panose="020B0004020202020204" pitchFamily="34" charset="0"/>
              <a:cs typeface="Arial" panose="020B0604020202020204" pitchFamily="34" charset="0"/>
            </a:rPr>
            <a:t>Fast page loading times</a:t>
          </a:r>
        </a:p>
      </dgm:t>
    </dgm:pt>
    <dgm:pt modelId="{2B275872-36C0-46C9-A1D5-5BCC0455F00B}" type="parTrans" cxnId="{6532457C-993F-42CF-99C1-A5A6E7CD7790}">
      <dgm:prSet/>
      <dgm:spPr/>
      <dgm:t>
        <a:bodyPr/>
        <a:lstStyle/>
        <a:p>
          <a:endParaRPr lang="en-IN"/>
        </a:p>
      </dgm:t>
    </dgm:pt>
    <dgm:pt modelId="{96D9A011-713B-4C8F-B159-7E3B3688D796}" type="sibTrans" cxnId="{6532457C-993F-42CF-99C1-A5A6E7CD7790}">
      <dgm:prSet/>
      <dgm:spPr/>
      <dgm:t>
        <a:bodyPr/>
        <a:lstStyle/>
        <a:p>
          <a:endParaRPr lang="en-IN"/>
        </a:p>
      </dgm:t>
    </dgm:pt>
    <dgm:pt modelId="{C53522EC-9971-4EF9-BBA1-A75E9CF4448C}">
      <dgm:prSet phldrT="[Text]" custT="1"/>
      <dgm:spPr/>
      <dgm:t>
        <a:bodyPr/>
        <a:lstStyle/>
        <a:p>
          <a:r>
            <a:rPr lang="en-IN" sz="2000" b="0" i="0" u="none" dirty="0">
              <a:latin typeface="Aptos" panose="020B0004020202020204" pitchFamily="34" charset="0"/>
              <a:cs typeface="Arial" panose="020B0604020202020204" pitchFamily="34" charset="0"/>
            </a:rPr>
            <a:t>Design and layout</a:t>
          </a:r>
        </a:p>
      </dgm:t>
    </dgm:pt>
    <dgm:pt modelId="{4FBD6FCE-23F8-4F60-AEFD-CB7C0A0CCFF2}" type="parTrans" cxnId="{04C879DD-40DF-43B8-B7E9-4F3AB52E6DEF}">
      <dgm:prSet/>
      <dgm:spPr/>
      <dgm:t>
        <a:bodyPr/>
        <a:lstStyle/>
        <a:p>
          <a:endParaRPr lang="en-IN"/>
        </a:p>
      </dgm:t>
    </dgm:pt>
    <dgm:pt modelId="{F83DFC5C-BD9A-4269-AE4C-86BF2751698D}" type="sibTrans" cxnId="{04C879DD-40DF-43B8-B7E9-4F3AB52E6DEF}">
      <dgm:prSet/>
      <dgm:spPr/>
      <dgm:t>
        <a:bodyPr/>
        <a:lstStyle/>
        <a:p>
          <a:endParaRPr lang="en-IN"/>
        </a:p>
      </dgm:t>
    </dgm:pt>
    <dgm:pt modelId="{8247FCCA-AEB9-497E-B4F4-407443ECB836}">
      <dgm:prSet phldrT="[Text]" custT="1"/>
      <dgm:spPr/>
      <dgm:t>
        <a:bodyPr/>
        <a:lstStyle/>
        <a:p>
          <a:r>
            <a:rPr lang="en-US" sz="2000" b="0" i="0" u="none" dirty="0">
              <a:latin typeface="Aptos" panose="020B0004020202020204" pitchFamily="34" charset="0"/>
              <a:cs typeface="Arial" panose="020B0604020202020204" pitchFamily="34" charset="0"/>
            </a:rPr>
            <a:t>A compelling call to action</a:t>
          </a:r>
          <a:endParaRPr lang="en-IN" sz="2000" b="0" i="0" u="none" dirty="0">
            <a:latin typeface="Aptos" panose="020B0004020202020204" pitchFamily="34" charset="0"/>
            <a:cs typeface="Arial" panose="020B0604020202020204" pitchFamily="34" charset="0"/>
          </a:endParaRPr>
        </a:p>
      </dgm:t>
    </dgm:pt>
    <dgm:pt modelId="{D2A7D1E7-18D7-48A2-8BEE-150412F31ACA}" type="parTrans" cxnId="{66D5AE95-FA5F-4B3D-9967-6741B3052D01}">
      <dgm:prSet/>
      <dgm:spPr/>
      <dgm:t>
        <a:bodyPr/>
        <a:lstStyle/>
        <a:p>
          <a:endParaRPr lang="en-IN"/>
        </a:p>
      </dgm:t>
    </dgm:pt>
    <dgm:pt modelId="{B94FE93B-8235-45AB-A5B3-A616CE6C94A2}" type="sibTrans" cxnId="{66D5AE95-FA5F-4B3D-9967-6741B3052D01}">
      <dgm:prSet/>
      <dgm:spPr/>
      <dgm:t>
        <a:bodyPr/>
        <a:lstStyle/>
        <a:p>
          <a:endParaRPr lang="en-IN"/>
        </a:p>
      </dgm:t>
    </dgm:pt>
    <dgm:pt modelId="{9FEEFBD9-BF15-438C-8159-8ABAA3EAB94F}">
      <dgm:prSet phldrT="[Text]" custT="1"/>
      <dgm:spPr/>
      <dgm:t>
        <a:bodyPr/>
        <a:lstStyle/>
        <a:p>
          <a:r>
            <a:rPr lang="en-IN" sz="2000" b="0" i="0" u="none" dirty="0">
              <a:latin typeface="Aptos" panose="020B0004020202020204" pitchFamily="34" charset="0"/>
              <a:cs typeface="Arial" panose="020B0604020202020204" pitchFamily="34" charset="0"/>
            </a:rPr>
            <a:t>Mobile responsiveness</a:t>
          </a:r>
        </a:p>
      </dgm:t>
    </dgm:pt>
    <dgm:pt modelId="{E9E7D4A1-29AC-4DE5-9EDA-16439E927CED}" type="parTrans" cxnId="{EE9A4CEF-562C-4AB3-B221-9482481A2E27}">
      <dgm:prSet/>
      <dgm:spPr/>
      <dgm:t>
        <a:bodyPr/>
        <a:lstStyle/>
        <a:p>
          <a:endParaRPr lang="en-IN"/>
        </a:p>
      </dgm:t>
    </dgm:pt>
    <dgm:pt modelId="{7C4780CE-0C40-4F37-A4B0-F24D93290028}" type="sibTrans" cxnId="{EE9A4CEF-562C-4AB3-B221-9482481A2E27}">
      <dgm:prSet/>
      <dgm:spPr/>
      <dgm:t>
        <a:bodyPr/>
        <a:lstStyle/>
        <a:p>
          <a:endParaRPr lang="en-IN"/>
        </a:p>
      </dgm:t>
    </dgm:pt>
    <dgm:pt modelId="{90669D47-68D1-4F92-BD48-A8C7216C8952}" type="pres">
      <dgm:prSet presAssocID="{122DD5B5-B139-453F-8F06-ABE8412FFFA0}" presName="linear" presStyleCnt="0">
        <dgm:presLayoutVars>
          <dgm:dir/>
          <dgm:animLvl val="lvl"/>
          <dgm:resizeHandles val="exact"/>
        </dgm:presLayoutVars>
      </dgm:prSet>
      <dgm:spPr/>
    </dgm:pt>
    <dgm:pt modelId="{580278DC-2785-4DF7-9A47-502E4EFAB3E7}" type="pres">
      <dgm:prSet presAssocID="{DB4F0431-2366-437E-992B-0E0C0FE386F3}" presName="parentLin" presStyleCnt="0"/>
      <dgm:spPr/>
    </dgm:pt>
    <dgm:pt modelId="{FC552D3E-9F30-4E8D-9C4C-4F5BE1B7333B}" type="pres">
      <dgm:prSet presAssocID="{DB4F0431-2366-437E-992B-0E0C0FE386F3}" presName="parentLeftMargin" presStyleLbl="node1" presStyleIdx="0" presStyleCnt="7"/>
      <dgm:spPr/>
    </dgm:pt>
    <dgm:pt modelId="{E1ABB96A-11B9-4CD4-BD17-563613AB1E44}" type="pres">
      <dgm:prSet presAssocID="{DB4F0431-2366-437E-992B-0E0C0FE386F3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7F3B7ADC-7824-4FB0-BC24-8080B2564A74}" type="pres">
      <dgm:prSet presAssocID="{DB4F0431-2366-437E-992B-0E0C0FE386F3}" presName="negativeSpace" presStyleCnt="0"/>
      <dgm:spPr/>
    </dgm:pt>
    <dgm:pt modelId="{1C92B289-E93A-4397-A97E-76D73F12A2E3}" type="pres">
      <dgm:prSet presAssocID="{DB4F0431-2366-437E-992B-0E0C0FE386F3}" presName="childText" presStyleLbl="conFgAcc1" presStyleIdx="0" presStyleCnt="7">
        <dgm:presLayoutVars>
          <dgm:bulletEnabled val="1"/>
        </dgm:presLayoutVars>
      </dgm:prSet>
      <dgm:spPr/>
    </dgm:pt>
    <dgm:pt modelId="{F7F58797-2651-4424-AAC9-BBD05317A1D3}" type="pres">
      <dgm:prSet presAssocID="{441D7D59-583E-4ED6-92CB-C0E9C5F2C1C3}" presName="spaceBetweenRectangles" presStyleCnt="0"/>
      <dgm:spPr/>
    </dgm:pt>
    <dgm:pt modelId="{ED9EBC79-B56B-47B4-BDD1-8892FC05E664}" type="pres">
      <dgm:prSet presAssocID="{E1DE2C91-6734-4716-8EDA-EF2714150D3F}" presName="parentLin" presStyleCnt="0"/>
      <dgm:spPr/>
    </dgm:pt>
    <dgm:pt modelId="{D44E4D02-BF48-4694-8418-3962546748EA}" type="pres">
      <dgm:prSet presAssocID="{E1DE2C91-6734-4716-8EDA-EF2714150D3F}" presName="parentLeftMargin" presStyleLbl="node1" presStyleIdx="0" presStyleCnt="7"/>
      <dgm:spPr/>
    </dgm:pt>
    <dgm:pt modelId="{627AAD58-436E-4EAA-A0A2-4D6441703FDC}" type="pres">
      <dgm:prSet presAssocID="{E1DE2C91-6734-4716-8EDA-EF2714150D3F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0F2CE6C9-B7C1-49A4-9901-674E4C692EC5}" type="pres">
      <dgm:prSet presAssocID="{E1DE2C91-6734-4716-8EDA-EF2714150D3F}" presName="negativeSpace" presStyleCnt="0"/>
      <dgm:spPr/>
    </dgm:pt>
    <dgm:pt modelId="{4755F9C2-FF01-494D-9816-FDE9BCDCDAB1}" type="pres">
      <dgm:prSet presAssocID="{E1DE2C91-6734-4716-8EDA-EF2714150D3F}" presName="childText" presStyleLbl="conFgAcc1" presStyleIdx="1" presStyleCnt="7">
        <dgm:presLayoutVars>
          <dgm:bulletEnabled val="1"/>
        </dgm:presLayoutVars>
      </dgm:prSet>
      <dgm:spPr/>
    </dgm:pt>
    <dgm:pt modelId="{DE686852-1BAB-4D8B-997E-EE8A42580EC8}" type="pres">
      <dgm:prSet presAssocID="{54744AC8-DF7F-4695-8F7B-0D682DCF1E74}" presName="spaceBetweenRectangles" presStyleCnt="0"/>
      <dgm:spPr/>
    </dgm:pt>
    <dgm:pt modelId="{DC7CD5E2-EC60-4786-94AB-58308991714B}" type="pres">
      <dgm:prSet presAssocID="{BD0F8ACF-837B-4A8F-A0A7-91F99DBA5419}" presName="parentLin" presStyleCnt="0"/>
      <dgm:spPr/>
    </dgm:pt>
    <dgm:pt modelId="{CB8F1535-A7F1-4DDD-A1CC-DD50A4E60BFF}" type="pres">
      <dgm:prSet presAssocID="{BD0F8ACF-837B-4A8F-A0A7-91F99DBA5419}" presName="parentLeftMargin" presStyleLbl="node1" presStyleIdx="1" presStyleCnt="7"/>
      <dgm:spPr/>
    </dgm:pt>
    <dgm:pt modelId="{1E18DD22-687D-4DD4-A30B-7946BBD70A8D}" type="pres">
      <dgm:prSet presAssocID="{BD0F8ACF-837B-4A8F-A0A7-91F99DBA5419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EDD12A15-D95F-4C56-A99C-BAAA086CF203}" type="pres">
      <dgm:prSet presAssocID="{BD0F8ACF-837B-4A8F-A0A7-91F99DBA5419}" presName="negativeSpace" presStyleCnt="0"/>
      <dgm:spPr/>
    </dgm:pt>
    <dgm:pt modelId="{DCA59451-5450-4243-B253-883A88C928A4}" type="pres">
      <dgm:prSet presAssocID="{BD0F8ACF-837B-4A8F-A0A7-91F99DBA5419}" presName="childText" presStyleLbl="conFgAcc1" presStyleIdx="2" presStyleCnt="7">
        <dgm:presLayoutVars>
          <dgm:bulletEnabled val="1"/>
        </dgm:presLayoutVars>
      </dgm:prSet>
      <dgm:spPr/>
    </dgm:pt>
    <dgm:pt modelId="{19681E97-3918-436C-BA24-F32288BD61DF}" type="pres">
      <dgm:prSet presAssocID="{33021B92-2F65-48CF-8E9F-DB72CC52DE56}" presName="spaceBetweenRectangles" presStyleCnt="0"/>
      <dgm:spPr/>
    </dgm:pt>
    <dgm:pt modelId="{36CB0D50-0434-4F97-8419-647C7AAB0329}" type="pres">
      <dgm:prSet presAssocID="{F3612940-CC4B-4529-ABF5-3A0E5BB61C7B}" presName="parentLin" presStyleCnt="0"/>
      <dgm:spPr/>
    </dgm:pt>
    <dgm:pt modelId="{B3FC3AA9-92E0-47B4-9EAC-53062A49CDAF}" type="pres">
      <dgm:prSet presAssocID="{F3612940-CC4B-4529-ABF5-3A0E5BB61C7B}" presName="parentLeftMargin" presStyleLbl="node1" presStyleIdx="2" presStyleCnt="7"/>
      <dgm:spPr/>
    </dgm:pt>
    <dgm:pt modelId="{C6E55ACC-D421-4D7E-B783-DCE629963876}" type="pres">
      <dgm:prSet presAssocID="{F3612940-CC4B-4529-ABF5-3A0E5BB61C7B}" presName="parentText" presStyleLbl="node1" presStyleIdx="3" presStyleCnt="7" custLinFactNeighborX="-22462" custLinFactNeighborY="8150">
        <dgm:presLayoutVars>
          <dgm:chMax val="0"/>
          <dgm:bulletEnabled val="1"/>
        </dgm:presLayoutVars>
      </dgm:prSet>
      <dgm:spPr/>
    </dgm:pt>
    <dgm:pt modelId="{CFBF8BE8-2E97-437E-BDA6-C46DCC376CDB}" type="pres">
      <dgm:prSet presAssocID="{F3612940-CC4B-4529-ABF5-3A0E5BB61C7B}" presName="negativeSpace" presStyleCnt="0"/>
      <dgm:spPr/>
    </dgm:pt>
    <dgm:pt modelId="{DAA0DBD1-F928-4368-BBB8-5CC733972A1A}" type="pres">
      <dgm:prSet presAssocID="{F3612940-CC4B-4529-ABF5-3A0E5BB61C7B}" presName="childText" presStyleLbl="conFgAcc1" presStyleIdx="3" presStyleCnt="7">
        <dgm:presLayoutVars>
          <dgm:bulletEnabled val="1"/>
        </dgm:presLayoutVars>
      </dgm:prSet>
      <dgm:spPr/>
    </dgm:pt>
    <dgm:pt modelId="{9F457E86-4900-4948-A861-9FDF39AC95D2}" type="pres">
      <dgm:prSet presAssocID="{96D9A011-713B-4C8F-B159-7E3B3688D796}" presName="spaceBetweenRectangles" presStyleCnt="0"/>
      <dgm:spPr/>
    </dgm:pt>
    <dgm:pt modelId="{150DBB6C-BC21-46EA-965F-BEA48AC70512}" type="pres">
      <dgm:prSet presAssocID="{8247FCCA-AEB9-497E-B4F4-407443ECB836}" presName="parentLin" presStyleCnt="0"/>
      <dgm:spPr/>
    </dgm:pt>
    <dgm:pt modelId="{1B495152-AC95-46D8-88C5-872D7D12BA57}" type="pres">
      <dgm:prSet presAssocID="{8247FCCA-AEB9-497E-B4F4-407443ECB836}" presName="parentLeftMargin" presStyleLbl="node1" presStyleIdx="3" presStyleCnt="7"/>
      <dgm:spPr/>
    </dgm:pt>
    <dgm:pt modelId="{E6483CC0-FBDE-4C7A-A722-B52B70101DE0}" type="pres">
      <dgm:prSet presAssocID="{8247FCCA-AEB9-497E-B4F4-407443ECB836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B02F2936-2124-43A1-9F69-A29B4967C916}" type="pres">
      <dgm:prSet presAssocID="{8247FCCA-AEB9-497E-B4F4-407443ECB836}" presName="negativeSpace" presStyleCnt="0"/>
      <dgm:spPr/>
    </dgm:pt>
    <dgm:pt modelId="{F515A064-68A5-4C24-931F-13EF80B6235B}" type="pres">
      <dgm:prSet presAssocID="{8247FCCA-AEB9-497E-B4F4-407443ECB836}" presName="childText" presStyleLbl="conFgAcc1" presStyleIdx="4" presStyleCnt="7">
        <dgm:presLayoutVars>
          <dgm:bulletEnabled val="1"/>
        </dgm:presLayoutVars>
      </dgm:prSet>
      <dgm:spPr/>
    </dgm:pt>
    <dgm:pt modelId="{D6C7FBC9-7625-4E85-AB5D-6F9DFD2C1701}" type="pres">
      <dgm:prSet presAssocID="{B94FE93B-8235-45AB-A5B3-A616CE6C94A2}" presName="spaceBetweenRectangles" presStyleCnt="0"/>
      <dgm:spPr/>
    </dgm:pt>
    <dgm:pt modelId="{08E22BCA-A350-4D26-ABE2-BF027D3EFD5B}" type="pres">
      <dgm:prSet presAssocID="{9FEEFBD9-BF15-438C-8159-8ABAA3EAB94F}" presName="parentLin" presStyleCnt="0"/>
      <dgm:spPr/>
    </dgm:pt>
    <dgm:pt modelId="{CD73E542-0BF7-4B9D-95CE-158E9D84B43A}" type="pres">
      <dgm:prSet presAssocID="{9FEEFBD9-BF15-438C-8159-8ABAA3EAB94F}" presName="parentLeftMargin" presStyleLbl="node1" presStyleIdx="4" presStyleCnt="7"/>
      <dgm:spPr/>
    </dgm:pt>
    <dgm:pt modelId="{B813C567-8D9A-4634-B28F-A9A5F1D17216}" type="pres">
      <dgm:prSet presAssocID="{9FEEFBD9-BF15-438C-8159-8ABAA3EAB94F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FBB820C7-EF0F-4715-8986-F5841289F28C}" type="pres">
      <dgm:prSet presAssocID="{9FEEFBD9-BF15-438C-8159-8ABAA3EAB94F}" presName="negativeSpace" presStyleCnt="0"/>
      <dgm:spPr/>
    </dgm:pt>
    <dgm:pt modelId="{15B44310-8960-420B-B49E-CB04B1D85F43}" type="pres">
      <dgm:prSet presAssocID="{9FEEFBD9-BF15-438C-8159-8ABAA3EAB94F}" presName="childText" presStyleLbl="conFgAcc1" presStyleIdx="5" presStyleCnt="7">
        <dgm:presLayoutVars>
          <dgm:bulletEnabled val="1"/>
        </dgm:presLayoutVars>
      </dgm:prSet>
      <dgm:spPr/>
    </dgm:pt>
    <dgm:pt modelId="{0CA86BAD-944E-4324-BC0E-9636930E4C10}" type="pres">
      <dgm:prSet presAssocID="{7C4780CE-0C40-4F37-A4B0-F24D93290028}" presName="spaceBetweenRectangles" presStyleCnt="0"/>
      <dgm:spPr/>
    </dgm:pt>
    <dgm:pt modelId="{3E058C33-D953-4B14-8240-C678C7E2369C}" type="pres">
      <dgm:prSet presAssocID="{C53522EC-9971-4EF9-BBA1-A75E9CF4448C}" presName="parentLin" presStyleCnt="0"/>
      <dgm:spPr/>
    </dgm:pt>
    <dgm:pt modelId="{6DA930BF-59BF-4EAD-A22B-1275AB778DF0}" type="pres">
      <dgm:prSet presAssocID="{C53522EC-9971-4EF9-BBA1-A75E9CF4448C}" presName="parentLeftMargin" presStyleLbl="node1" presStyleIdx="5" presStyleCnt="7"/>
      <dgm:spPr/>
    </dgm:pt>
    <dgm:pt modelId="{71E6F859-4265-49D8-94CE-4CFFCFB39AF1}" type="pres">
      <dgm:prSet presAssocID="{C53522EC-9971-4EF9-BBA1-A75E9CF4448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B8EF24E4-88B6-47F8-813E-9A339F66C88A}" type="pres">
      <dgm:prSet presAssocID="{C53522EC-9971-4EF9-BBA1-A75E9CF4448C}" presName="negativeSpace" presStyleCnt="0"/>
      <dgm:spPr/>
    </dgm:pt>
    <dgm:pt modelId="{5D76F4EA-B339-477B-A383-C2F288E309BF}" type="pres">
      <dgm:prSet presAssocID="{C53522EC-9971-4EF9-BBA1-A75E9CF4448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33D7CE16-CA60-4F5C-B0D9-E32A647159B5}" type="presOf" srcId="{9FEEFBD9-BF15-438C-8159-8ABAA3EAB94F}" destId="{CD73E542-0BF7-4B9D-95CE-158E9D84B43A}" srcOrd="0" destOrd="0" presId="urn:microsoft.com/office/officeart/2005/8/layout/list1"/>
    <dgm:cxn modelId="{13779220-57C0-436F-8CBB-DE5A98CF1A62}" type="presOf" srcId="{122DD5B5-B139-453F-8F06-ABE8412FFFA0}" destId="{90669D47-68D1-4F92-BD48-A8C7216C8952}" srcOrd="0" destOrd="0" presId="urn:microsoft.com/office/officeart/2005/8/layout/list1"/>
    <dgm:cxn modelId="{4E255564-7993-4617-BE5E-5E4BD61ECDBF}" type="presOf" srcId="{DB4F0431-2366-437E-992B-0E0C0FE386F3}" destId="{FC552D3E-9F30-4E8D-9C4C-4F5BE1B7333B}" srcOrd="0" destOrd="0" presId="urn:microsoft.com/office/officeart/2005/8/layout/list1"/>
    <dgm:cxn modelId="{01C1334B-9032-4799-904B-3B923B6AFFE3}" type="presOf" srcId="{8247FCCA-AEB9-497E-B4F4-407443ECB836}" destId="{1B495152-AC95-46D8-88C5-872D7D12BA57}" srcOrd="0" destOrd="0" presId="urn:microsoft.com/office/officeart/2005/8/layout/list1"/>
    <dgm:cxn modelId="{9904CE6F-726D-4B85-8452-51009A6C9DAA}" type="presOf" srcId="{E1DE2C91-6734-4716-8EDA-EF2714150D3F}" destId="{D44E4D02-BF48-4694-8418-3962546748EA}" srcOrd="0" destOrd="0" presId="urn:microsoft.com/office/officeart/2005/8/layout/list1"/>
    <dgm:cxn modelId="{F3723E50-CFDB-46CA-BC18-0EF14FA8B81B}" type="presOf" srcId="{BD0F8ACF-837B-4A8F-A0A7-91F99DBA5419}" destId="{1E18DD22-687D-4DD4-A30B-7946BBD70A8D}" srcOrd="1" destOrd="0" presId="urn:microsoft.com/office/officeart/2005/8/layout/list1"/>
    <dgm:cxn modelId="{E3123057-37F8-47DF-9E33-86B7687F33D0}" type="presOf" srcId="{F3612940-CC4B-4529-ABF5-3A0E5BB61C7B}" destId="{C6E55ACC-D421-4D7E-B783-DCE629963876}" srcOrd="1" destOrd="0" presId="urn:microsoft.com/office/officeart/2005/8/layout/list1"/>
    <dgm:cxn modelId="{6532457C-993F-42CF-99C1-A5A6E7CD7790}" srcId="{122DD5B5-B139-453F-8F06-ABE8412FFFA0}" destId="{F3612940-CC4B-4529-ABF5-3A0E5BB61C7B}" srcOrd="3" destOrd="0" parTransId="{2B275872-36C0-46C9-A1D5-5BCC0455F00B}" sibTransId="{96D9A011-713B-4C8F-B159-7E3B3688D796}"/>
    <dgm:cxn modelId="{E021668D-DFD5-47AA-BBA4-B35553F50C78}" type="presOf" srcId="{F3612940-CC4B-4529-ABF5-3A0E5BB61C7B}" destId="{B3FC3AA9-92E0-47B4-9EAC-53062A49CDAF}" srcOrd="0" destOrd="0" presId="urn:microsoft.com/office/officeart/2005/8/layout/list1"/>
    <dgm:cxn modelId="{66D5AE95-FA5F-4B3D-9967-6741B3052D01}" srcId="{122DD5B5-B139-453F-8F06-ABE8412FFFA0}" destId="{8247FCCA-AEB9-497E-B4F4-407443ECB836}" srcOrd="4" destOrd="0" parTransId="{D2A7D1E7-18D7-48A2-8BEE-150412F31ACA}" sibTransId="{B94FE93B-8235-45AB-A5B3-A616CE6C94A2}"/>
    <dgm:cxn modelId="{923E12AB-57E3-4E4B-B5AE-A48B2A1DF831}" srcId="{122DD5B5-B139-453F-8F06-ABE8412FFFA0}" destId="{DB4F0431-2366-437E-992B-0E0C0FE386F3}" srcOrd="0" destOrd="0" parTransId="{A6F60B5F-A559-49B1-BAF5-1D8BEA0694A9}" sibTransId="{441D7D59-583E-4ED6-92CB-C0E9C5F2C1C3}"/>
    <dgm:cxn modelId="{CA1E5DB1-3958-4969-8781-75C8C07EC3E3}" srcId="{122DD5B5-B139-453F-8F06-ABE8412FFFA0}" destId="{BD0F8ACF-837B-4A8F-A0A7-91F99DBA5419}" srcOrd="2" destOrd="0" parTransId="{D7B89172-01F1-4377-AF0B-BF6CFF2E0CDD}" sibTransId="{33021B92-2F65-48CF-8E9F-DB72CC52DE56}"/>
    <dgm:cxn modelId="{159447B6-4C05-4EC9-BD30-BC817FD8DDFA}" type="presOf" srcId="{C53522EC-9971-4EF9-BBA1-A75E9CF4448C}" destId="{6DA930BF-59BF-4EAD-A22B-1275AB778DF0}" srcOrd="0" destOrd="0" presId="urn:microsoft.com/office/officeart/2005/8/layout/list1"/>
    <dgm:cxn modelId="{74C3A2C5-F926-46E5-92AD-42C5CB10E1CB}" type="presOf" srcId="{8247FCCA-AEB9-497E-B4F4-407443ECB836}" destId="{E6483CC0-FBDE-4C7A-A722-B52B70101DE0}" srcOrd="1" destOrd="0" presId="urn:microsoft.com/office/officeart/2005/8/layout/list1"/>
    <dgm:cxn modelId="{3C2D09CA-E694-4893-BD44-6A8FD62AAA95}" type="presOf" srcId="{E1DE2C91-6734-4716-8EDA-EF2714150D3F}" destId="{627AAD58-436E-4EAA-A0A2-4D6441703FDC}" srcOrd="1" destOrd="0" presId="urn:microsoft.com/office/officeart/2005/8/layout/list1"/>
    <dgm:cxn modelId="{9DF5D2D6-3E3E-407D-B175-18EE93388372}" srcId="{122DD5B5-B139-453F-8F06-ABE8412FFFA0}" destId="{E1DE2C91-6734-4716-8EDA-EF2714150D3F}" srcOrd="1" destOrd="0" parTransId="{B8050F40-FCB0-4C5D-8C52-64DFE4890645}" sibTransId="{54744AC8-DF7F-4695-8F7B-0D682DCF1E74}"/>
    <dgm:cxn modelId="{04C879DD-40DF-43B8-B7E9-4F3AB52E6DEF}" srcId="{122DD5B5-B139-453F-8F06-ABE8412FFFA0}" destId="{C53522EC-9971-4EF9-BBA1-A75E9CF4448C}" srcOrd="6" destOrd="0" parTransId="{4FBD6FCE-23F8-4F60-AEFD-CB7C0A0CCFF2}" sibTransId="{F83DFC5C-BD9A-4269-AE4C-86BF2751698D}"/>
    <dgm:cxn modelId="{9001D6E5-6BB9-4B3C-BDF0-01C200AE66E7}" type="presOf" srcId="{9FEEFBD9-BF15-438C-8159-8ABAA3EAB94F}" destId="{B813C567-8D9A-4634-B28F-A9A5F1D17216}" srcOrd="1" destOrd="0" presId="urn:microsoft.com/office/officeart/2005/8/layout/list1"/>
    <dgm:cxn modelId="{EE9A4CEF-562C-4AB3-B221-9482481A2E27}" srcId="{122DD5B5-B139-453F-8F06-ABE8412FFFA0}" destId="{9FEEFBD9-BF15-438C-8159-8ABAA3EAB94F}" srcOrd="5" destOrd="0" parTransId="{E9E7D4A1-29AC-4DE5-9EDA-16439E927CED}" sibTransId="{7C4780CE-0C40-4F37-A4B0-F24D93290028}"/>
    <dgm:cxn modelId="{F1DA7BF3-55B7-4AE5-A0E8-2E47AF1E539E}" type="presOf" srcId="{BD0F8ACF-837B-4A8F-A0A7-91F99DBA5419}" destId="{CB8F1535-A7F1-4DDD-A1CC-DD50A4E60BFF}" srcOrd="0" destOrd="0" presId="urn:microsoft.com/office/officeart/2005/8/layout/list1"/>
    <dgm:cxn modelId="{FA1F84F7-2928-4A8D-A67A-E355B86FB276}" type="presOf" srcId="{C53522EC-9971-4EF9-BBA1-A75E9CF4448C}" destId="{71E6F859-4265-49D8-94CE-4CFFCFB39AF1}" srcOrd="1" destOrd="0" presId="urn:microsoft.com/office/officeart/2005/8/layout/list1"/>
    <dgm:cxn modelId="{6D4147FD-EF48-4D6F-97FF-B79DE6509B0C}" type="presOf" srcId="{DB4F0431-2366-437E-992B-0E0C0FE386F3}" destId="{E1ABB96A-11B9-4CD4-BD17-563613AB1E44}" srcOrd="1" destOrd="0" presId="urn:microsoft.com/office/officeart/2005/8/layout/list1"/>
    <dgm:cxn modelId="{F1B4D69D-265C-41E0-AF81-7710AB73919E}" type="presParOf" srcId="{90669D47-68D1-4F92-BD48-A8C7216C8952}" destId="{580278DC-2785-4DF7-9A47-502E4EFAB3E7}" srcOrd="0" destOrd="0" presId="urn:microsoft.com/office/officeart/2005/8/layout/list1"/>
    <dgm:cxn modelId="{2CC3B0B4-EA65-4811-BAF4-6D21747DC2B6}" type="presParOf" srcId="{580278DC-2785-4DF7-9A47-502E4EFAB3E7}" destId="{FC552D3E-9F30-4E8D-9C4C-4F5BE1B7333B}" srcOrd="0" destOrd="0" presId="urn:microsoft.com/office/officeart/2005/8/layout/list1"/>
    <dgm:cxn modelId="{E5A3CC4E-7F5E-4851-8B6D-3E1597722984}" type="presParOf" srcId="{580278DC-2785-4DF7-9A47-502E4EFAB3E7}" destId="{E1ABB96A-11B9-4CD4-BD17-563613AB1E44}" srcOrd="1" destOrd="0" presId="urn:microsoft.com/office/officeart/2005/8/layout/list1"/>
    <dgm:cxn modelId="{DAE0F8F7-11E7-4C14-BACF-A9DC7F359FB2}" type="presParOf" srcId="{90669D47-68D1-4F92-BD48-A8C7216C8952}" destId="{7F3B7ADC-7824-4FB0-BC24-8080B2564A74}" srcOrd="1" destOrd="0" presId="urn:microsoft.com/office/officeart/2005/8/layout/list1"/>
    <dgm:cxn modelId="{50F989E4-68FD-4C7A-AF87-8EBCEEED0965}" type="presParOf" srcId="{90669D47-68D1-4F92-BD48-A8C7216C8952}" destId="{1C92B289-E93A-4397-A97E-76D73F12A2E3}" srcOrd="2" destOrd="0" presId="urn:microsoft.com/office/officeart/2005/8/layout/list1"/>
    <dgm:cxn modelId="{7960B5FB-3BAD-4DBC-9B2B-8F8125A3A8CD}" type="presParOf" srcId="{90669D47-68D1-4F92-BD48-A8C7216C8952}" destId="{F7F58797-2651-4424-AAC9-BBD05317A1D3}" srcOrd="3" destOrd="0" presId="urn:microsoft.com/office/officeart/2005/8/layout/list1"/>
    <dgm:cxn modelId="{13236D5A-155F-4804-B9FF-F4A729D279D8}" type="presParOf" srcId="{90669D47-68D1-4F92-BD48-A8C7216C8952}" destId="{ED9EBC79-B56B-47B4-BDD1-8892FC05E664}" srcOrd="4" destOrd="0" presId="urn:microsoft.com/office/officeart/2005/8/layout/list1"/>
    <dgm:cxn modelId="{8F913967-02A7-4052-970C-718D8EC45E31}" type="presParOf" srcId="{ED9EBC79-B56B-47B4-BDD1-8892FC05E664}" destId="{D44E4D02-BF48-4694-8418-3962546748EA}" srcOrd="0" destOrd="0" presId="urn:microsoft.com/office/officeart/2005/8/layout/list1"/>
    <dgm:cxn modelId="{AFE75652-B634-4196-99D3-FC65807A31F4}" type="presParOf" srcId="{ED9EBC79-B56B-47B4-BDD1-8892FC05E664}" destId="{627AAD58-436E-4EAA-A0A2-4D6441703FDC}" srcOrd="1" destOrd="0" presId="urn:microsoft.com/office/officeart/2005/8/layout/list1"/>
    <dgm:cxn modelId="{D8A5887F-F90D-4A3C-B63E-F4BB9AF5DDCA}" type="presParOf" srcId="{90669D47-68D1-4F92-BD48-A8C7216C8952}" destId="{0F2CE6C9-B7C1-49A4-9901-674E4C692EC5}" srcOrd="5" destOrd="0" presId="urn:microsoft.com/office/officeart/2005/8/layout/list1"/>
    <dgm:cxn modelId="{450897ED-A07D-4736-9098-887BA03D49B4}" type="presParOf" srcId="{90669D47-68D1-4F92-BD48-A8C7216C8952}" destId="{4755F9C2-FF01-494D-9816-FDE9BCDCDAB1}" srcOrd="6" destOrd="0" presId="urn:microsoft.com/office/officeart/2005/8/layout/list1"/>
    <dgm:cxn modelId="{A7C63765-45F4-491F-9CAB-B8F099C8C8AA}" type="presParOf" srcId="{90669D47-68D1-4F92-BD48-A8C7216C8952}" destId="{DE686852-1BAB-4D8B-997E-EE8A42580EC8}" srcOrd="7" destOrd="0" presId="urn:microsoft.com/office/officeart/2005/8/layout/list1"/>
    <dgm:cxn modelId="{A19D61CD-5B06-47BB-9B6F-3C65F976DA5D}" type="presParOf" srcId="{90669D47-68D1-4F92-BD48-A8C7216C8952}" destId="{DC7CD5E2-EC60-4786-94AB-58308991714B}" srcOrd="8" destOrd="0" presId="urn:microsoft.com/office/officeart/2005/8/layout/list1"/>
    <dgm:cxn modelId="{55954924-2A65-43F8-BFA1-1FBD1BE3A2C0}" type="presParOf" srcId="{DC7CD5E2-EC60-4786-94AB-58308991714B}" destId="{CB8F1535-A7F1-4DDD-A1CC-DD50A4E60BFF}" srcOrd="0" destOrd="0" presId="urn:microsoft.com/office/officeart/2005/8/layout/list1"/>
    <dgm:cxn modelId="{AC719B4F-CAC8-4846-B1C0-1FF8C424998B}" type="presParOf" srcId="{DC7CD5E2-EC60-4786-94AB-58308991714B}" destId="{1E18DD22-687D-4DD4-A30B-7946BBD70A8D}" srcOrd="1" destOrd="0" presId="urn:microsoft.com/office/officeart/2005/8/layout/list1"/>
    <dgm:cxn modelId="{CD0B67B7-F6E4-43F0-A38F-A9B3B200571D}" type="presParOf" srcId="{90669D47-68D1-4F92-BD48-A8C7216C8952}" destId="{EDD12A15-D95F-4C56-A99C-BAAA086CF203}" srcOrd="9" destOrd="0" presId="urn:microsoft.com/office/officeart/2005/8/layout/list1"/>
    <dgm:cxn modelId="{196D28CE-8093-4C0A-ACBC-9D73A33F5C90}" type="presParOf" srcId="{90669D47-68D1-4F92-BD48-A8C7216C8952}" destId="{DCA59451-5450-4243-B253-883A88C928A4}" srcOrd="10" destOrd="0" presId="urn:microsoft.com/office/officeart/2005/8/layout/list1"/>
    <dgm:cxn modelId="{EB40C2A3-ACC4-4F42-AA88-EA25BB544E38}" type="presParOf" srcId="{90669D47-68D1-4F92-BD48-A8C7216C8952}" destId="{19681E97-3918-436C-BA24-F32288BD61DF}" srcOrd="11" destOrd="0" presId="urn:microsoft.com/office/officeart/2005/8/layout/list1"/>
    <dgm:cxn modelId="{A9BEA1E8-828E-42E6-A0AB-C9168823862E}" type="presParOf" srcId="{90669D47-68D1-4F92-BD48-A8C7216C8952}" destId="{36CB0D50-0434-4F97-8419-647C7AAB0329}" srcOrd="12" destOrd="0" presId="urn:microsoft.com/office/officeart/2005/8/layout/list1"/>
    <dgm:cxn modelId="{15382C3C-7B62-418E-8E33-A4A3F9B2C194}" type="presParOf" srcId="{36CB0D50-0434-4F97-8419-647C7AAB0329}" destId="{B3FC3AA9-92E0-47B4-9EAC-53062A49CDAF}" srcOrd="0" destOrd="0" presId="urn:microsoft.com/office/officeart/2005/8/layout/list1"/>
    <dgm:cxn modelId="{8902E829-3891-4A73-9C7B-A81BB66CE864}" type="presParOf" srcId="{36CB0D50-0434-4F97-8419-647C7AAB0329}" destId="{C6E55ACC-D421-4D7E-B783-DCE629963876}" srcOrd="1" destOrd="0" presId="urn:microsoft.com/office/officeart/2005/8/layout/list1"/>
    <dgm:cxn modelId="{9806F72D-84F2-47FA-9D03-5B99AB38F68C}" type="presParOf" srcId="{90669D47-68D1-4F92-BD48-A8C7216C8952}" destId="{CFBF8BE8-2E97-437E-BDA6-C46DCC376CDB}" srcOrd="13" destOrd="0" presId="urn:microsoft.com/office/officeart/2005/8/layout/list1"/>
    <dgm:cxn modelId="{7B8D044D-501A-42E6-B037-6A3243E186DF}" type="presParOf" srcId="{90669D47-68D1-4F92-BD48-A8C7216C8952}" destId="{DAA0DBD1-F928-4368-BBB8-5CC733972A1A}" srcOrd="14" destOrd="0" presId="urn:microsoft.com/office/officeart/2005/8/layout/list1"/>
    <dgm:cxn modelId="{66A7F770-BFE4-4D38-884F-63A2D8C51F4B}" type="presParOf" srcId="{90669D47-68D1-4F92-BD48-A8C7216C8952}" destId="{9F457E86-4900-4948-A861-9FDF39AC95D2}" srcOrd="15" destOrd="0" presId="urn:microsoft.com/office/officeart/2005/8/layout/list1"/>
    <dgm:cxn modelId="{5F834DF9-C313-46A6-BDAF-F065CF66B97B}" type="presParOf" srcId="{90669D47-68D1-4F92-BD48-A8C7216C8952}" destId="{150DBB6C-BC21-46EA-965F-BEA48AC70512}" srcOrd="16" destOrd="0" presId="urn:microsoft.com/office/officeart/2005/8/layout/list1"/>
    <dgm:cxn modelId="{1BE8A71F-284B-4116-9D74-1B5BC1C21B03}" type="presParOf" srcId="{150DBB6C-BC21-46EA-965F-BEA48AC70512}" destId="{1B495152-AC95-46D8-88C5-872D7D12BA57}" srcOrd="0" destOrd="0" presId="urn:microsoft.com/office/officeart/2005/8/layout/list1"/>
    <dgm:cxn modelId="{28846CC7-4774-4F93-9FA7-611FB94BB5DE}" type="presParOf" srcId="{150DBB6C-BC21-46EA-965F-BEA48AC70512}" destId="{E6483CC0-FBDE-4C7A-A722-B52B70101DE0}" srcOrd="1" destOrd="0" presId="urn:microsoft.com/office/officeart/2005/8/layout/list1"/>
    <dgm:cxn modelId="{2BD45328-E9D9-40F7-8DF1-A72F8640744C}" type="presParOf" srcId="{90669D47-68D1-4F92-BD48-A8C7216C8952}" destId="{B02F2936-2124-43A1-9F69-A29B4967C916}" srcOrd="17" destOrd="0" presId="urn:microsoft.com/office/officeart/2005/8/layout/list1"/>
    <dgm:cxn modelId="{E106C772-385B-4D7E-B32B-EA4242C4948C}" type="presParOf" srcId="{90669D47-68D1-4F92-BD48-A8C7216C8952}" destId="{F515A064-68A5-4C24-931F-13EF80B6235B}" srcOrd="18" destOrd="0" presId="urn:microsoft.com/office/officeart/2005/8/layout/list1"/>
    <dgm:cxn modelId="{09D06067-C632-4A20-877E-C1088DF0848D}" type="presParOf" srcId="{90669D47-68D1-4F92-BD48-A8C7216C8952}" destId="{D6C7FBC9-7625-4E85-AB5D-6F9DFD2C1701}" srcOrd="19" destOrd="0" presId="urn:microsoft.com/office/officeart/2005/8/layout/list1"/>
    <dgm:cxn modelId="{248619B0-60C0-4B35-BFF6-3DB357BB035D}" type="presParOf" srcId="{90669D47-68D1-4F92-BD48-A8C7216C8952}" destId="{08E22BCA-A350-4D26-ABE2-BF027D3EFD5B}" srcOrd="20" destOrd="0" presId="urn:microsoft.com/office/officeart/2005/8/layout/list1"/>
    <dgm:cxn modelId="{A4707523-1B8C-442F-8AFB-1E8A426825A5}" type="presParOf" srcId="{08E22BCA-A350-4D26-ABE2-BF027D3EFD5B}" destId="{CD73E542-0BF7-4B9D-95CE-158E9D84B43A}" srcOrd="0" destOrd="0" presId="urn:microsoft.com/office/officeart/2005/8/layout/list1"/>
    <dgm:cxn modelId="{722088A8-6402-4FEC-9F7D-85A217EF3487}" type="presParOf" srcId="{08E22BCA-A350-4D26-ABE2-BF027D3EFD5B}" destId="{B813C567-8D9A-4634-B28F-A9A5F1D17216}" srcOrd="1" destOrd="0" presId="urn:microsoft.com/office/officeart/2005/8/layout/list1"/>
    <dgm:cxn modelId="{8F754A4A-DF16-4326-8E19-B8B2426D19BA}" type="presParOf" srcId="{90669D47-68D1-4F92-BD48-A8C7216C8952}" destId="{FBB820C7-EF0F-4715-8986-F5841289F28C}" srcOrd="21" destOrd="0" presId="urn:microsoft.com/office/officeart/2005/8/layout/list1"/>
    <dgm:cxn modelId="{0964E1F8-1B68-4EDB-BDEC-ECE7A7C38A46}" type="presParOf" srcId="{90669D47-68D1-4F92-BD48-A8C7216C8952}" destId="{15B44310-8960-420B-B49E-CB04B1D85F43}" srcOrd="22" destOrd="0" presId="urn:microsoft.com/office/officeart/2005/8/layout/list1"/>
    <dgm:cxn modelId="{F8E3AE44-996C-43E5-BCFE-BF653A78C031}" type="presParOf" srcId="{90669D47-68D1-4F92-BD48-A8C7216C8952}" destId="{0CA86BAD-944E-4324-BC0E-9636930E4C10}" srcOrd="23" destOrd="0" presId="urn:microsoft.com/office/officeart/2005/8/layout/list1"/>
    <dgm:cxn modelId="{45B23BD4-E3F6-4FE6-8F17-5BCE31AD3EC7}" type="presParOf" srcId="{90669D47-68D1-4F92-BD48-A8C7216C8952}" destId="{3E058C33-D953-4B14-8240-C678C7E2369C}" srcOrd="24" destOrd="0" presId="urn:microsoft.com/office/officeart/2005/8/layout/list1"/>
    <dgm:cxn modelId="{F559968C-249B-4758-9929-1F1AEB69E603}" type="presParOf" srcId="{3E058C33-D953-4B14-8240-C678C7E2369C}" destId="{6DA930BF-59BF-4EAD-A22B-1275AB778DF0}" srcOrd="0" destOrd="0" presId="urn:microsoft.com/office/officeart/2005/8/layout/list1"/>
    <dgm:cxn modelId="{1CE5BB4E-89FF-4348-A285-AF62F3A9A9FE}" type="presParOf" srcId="{3E058C33-D953-4B14-8240-C678C7E2369C}" destId="{71E6F859-4265-49D8-94CE-4CFFCFB39AF1}" srcOrd="1" destOrd="0" presId="urn:microsoft.com/office/officeart/2005/8/layout/list1"/>
    <dgm:cxn modelId="{3A36FFB1-B2DF-42A7-8D6A-35C2F8678B7F}" type="presParOf" srcId="{90669D47-68D1-4F92-BD48-A8C7216C8952}" destId="{B8EF24E4-88B6-47F8-813E-9A339F66C88A}" srcOrd="25" destOrd="0" presId="urn:microsoft.com/office/officeart/2005/8/layout/list1"/>
    <dgm:cxn modelId="{77C60673-778A-4E96-8E19-162356C9EE95}" type="presParOf" srcId="{90669D47-68D1-4F92-BD48-A8C7216C8952}" destId="{5D76F4EA-B339-477B-A383-C2F288E309BF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2DD5B5-B139-453F-8F06-ABE8412FFFA0}" type="doc">
      <dgm:prSet loTypeId="urn:microsoft.com/office/officeart/2005/8/layout/list1" loCatId="list" qsTypeId="urn:microsoft.com/office/officeart/2005/8/quickstyle/simple5" qsCatId="simple" csTypeId="urn:microsoft.com/office/officeart/2005/8/colors/accent3_4" csCatId="accent3" phldr="1"/>
      <dgm:spPr/>
      <dgm:t>
        <a:bodyPr/>
        <a:lstStyle/>
        <a:p>
          <a:endParaRPr lang="en-IN"/>
        </a:p>
      </dgm:t>
    </dgm:pt>
    <dgm:pt modelId="{DB4F0431-2366-437E-992B-0E0C0FE386F3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Unnecessary elements</a:t>
          </a:r>
          <a:endParaRPr lang="en-IN" sz="2000" i="0" u="none" dirty="0">
            <a:latin typeface="Aptos" panose="020B0004020202020204" pitchFamily="34" charset="0"/>
            <a:cs typeface="Arial" panose="020B0604020202020204" pitchFamily="34" charset="0"/>
          </a:endParaRPr>
        </a:p>
      </dgm:t>
    </dgm:pt>
    <dgm:pt modelId="{A6F60B5F-A559-49B1-BAF5-1D8BEA0694A9}" type="parTrans" cxnId="{923E12AB-57E3-4E4B-B5AE-A48B2A1DF831}">
      <dgm:prSet/>
      <dgm:spPr/>
      <dgm:t>
        <a:bodyPr/>
        <a:lstStyle/>
        <a:p>
          <a:endParaRPr lang="en-IN"/>
        </a:p>
      </dgm:t>
    </dgm:pt>
    <dgm:pt modelId="{441D7D59-583E-4ED6-92CB-C0E9C5F2C1C3}" type="sibTrans" cxnId="{923E12AB-57E3-4E4B-B5AE-A48B2A1DF831}">
      <dgm:prSet/>
      <dgm:spPr/>
      <dgm:t>
        <a:bodyPr/>
        <a:lstStyle/>
        <a:p>
          <a:endParaRPr lang="en-IN"/>
        </a:p>
      </dgm:t>
    </dgm:pt>
    <dgm:pt modelId="{E1DE2C91-6734-4716-8EDA-EF2714150D3F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Navigation to other pages</a:t>
          </a:r>
          <a:endParaRPr lang="en-IN" sz="2000" i="0" u="none" dirty="0">
            <a:latin typeface="Aptos" panose="020B0004020202020204" pitchFamily="34" charset="0"/>
            <a:cs typeface="Arial" panose="020B0604020202020204" pitchFamily="34" charset="0"/>
          </a:endParaRPr>
        </a:p>
      </dgm:t>
    </dgm:pt>
    <dgm:pt modelId="{B8050F40-FCB0-4C5D-8C52-64DFE4890645}" type="parTrans" cxnId="{9DF5D2D6-3E3E-407D-B175-18EE93388372}">
      <dgm:prSet/>
      <dgm:spPr/>
      <dgm:t>
        <a:bodyPr/>
        <a:lstStyle/>
        <a:p>
          <a:endParaRPr lang="en-IN"/>
        </a:p>
      </dgm:t>
    </dgm:pt>
    <dgm:pt modelId="{54744AC8-DF7F-4695-8F7B-0D682DCF1E74}" type="sibTrans" cxnId="{9DF5D2D6-3E3E-407D-B175-18EE93388372}">
      <dgm:prSet/>
      <dgm:spPr/>
      <dgm:t>
        <a:bodyPr/>
        <a:lstStyle/>
        <a:p>
          <a:endParaRPr lang="en-IN"/>
        </a:p>
      </dgm:t>
    </dgm:pt>
    <dgm:pt modelId="{BD0F8ACF-837B-4A8F-A0A7-91F99DBA5419}">
      <dgm:prSet phldrT="[Text]" custT="1"/>
      <dgm:spPr/>
      <dgm:t>
        <a:bodyPr/>
        <a:lstStyle/>
        <a:p>
          <a:r>
            <a:rPr lang="en-IN" sz="2000" b="1" i="0" u="none">
              <a:latin typeface="Aptos" panose="020B0004020202020204" pitchFamily="34" charset="0"/>
            </a:rPr>
            <a:t>Advertisements</a:t>
          </a:r>
          <a:endParaRPr lang="en-IN" sz="2000" i="0" u="none" dirty="0">
            <a:latin typeface="Aptos" panose="020B0004020202020204" pitchFamily="34" charset="0"/>
            <a:cs typeface="Arial" panose="020B0604020202020204" pitchFamily="34" charset="0"/>
          </a:endParaRPr>
        </a:p>
      </dgm:t>
    </dgm:pt>
    <dgm:pt modelId="{D7B89172-01F1-4377-AF0B-BF6CFF2E0CDD}" type="parTrans" cxnId="{CA1E5DB1-3958-4969-8781-75C8C07EC3E3}">
      <dgm:prSet/>
      <dgm:spPr/>
      <dgm:t>
        <a:bodyPr/>
        <a:lstStyle/>
        <a:p>
          <a:endParaRPr lang="en-IN"/>
        </a:p>
      </dgm:t>
    </dgm:pt>
    <dgm:pt modelId="{33021B92-2F65-48CF-8E9F-DB72CC52DE56}" type="sibTrans" cxnId="{CA1E5DB1-3958-4969-8781-75C8C07EC3E3}">
      <dgm:prSet/>
      <dgm:spPr/>
      <dgm:t>
        <a:bodyPr/>
        <a:lstStyle/>
        <a:p>
          <a:endParaRPr lang="en-IN"/>
        </a:p>
      </dgm:t>
    </dgm:pt>
    <dgm:pt modelId="{F3612940-CC4B-4529-ABF5-3A0E5BB61C7B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Complicated forms</a:t>
          </a:r>
          <a:endParaRPr lang="en-IN" sz="2000" i="0" u="none" dirty="0">
            <a:latin typeface="Aptos" panose="020B0004020202020204" pitchFamily="34" charset="0"/>
            <a:cs typeface="Arial" panose="020B0604020202020204" pitchFamily="34" charset="0"/>
          </a:endParaRPr>
        </a:p>
      </dgm:t>
    </dgm:pt>
    <dgm:pt modelId="{2B275872-36C0-46C9-A1D5-5BCC0455F00B}" type="parTrans" cxnId="{6532457C-993F-42CF-99C1-A5A6E7CD7790}">
      <dgm:prSet/>
      <dgm:spPr/>
      <dgm:t>
        <a:bodyPr/>
        <a:lstStyle/>
        <a:p>
          <a:endParaRPr lang="en-IN"/>
        </a:p>
      </dgm:t>
    </dgm:pt>
    <dgm:pt modelId="{96D9A011-713B-4C8F-B159-7E3B3688D796}" type="sibTrans" cxnId="{6532457C-993F-42CF-99C1-A5A6E7CD7790}">
      <dgm:prSet/>
      <dgm:spPr/>
      <dgm:t>
        <a:bodyPr/>
        <a:lstStyle/>
        <a:p>
          <a:endParaRPr lang="en-IN"/>
        </a:p>
      </dgm:t>
    </dgm:pt>
    <dgm:pt modelId="{90669D47-68D1-4F92-BD48-A8C7216C8952}" type="pres">
      <dgm:prSet presAssocID="{122DD5B5-B139-453F-8F06-ABE8412FFFA0}" presName="linear" presStyleCnt="0">
        <dgm:presLayoutVars>
          <dgm:dir/>
          <dgm:animLvl val="lvl"/>
          <dgm:resizeHandles val="exact"/>
        </dgm:presLayoutVars>
      </dgm:prSet>
      <dgm:spPr/>
    </dgm:pt>
    <dgm:pt modelId="{580278DC-2785-4DF7-9A47-502E4EFAB3E7}" type="pres">
      <dgm:prSet presAssocID="{DB4F0431-2366-437E-992B-0E0C0FE386F3}" presName="parentLin" presStyleCnt="0"/>
      <dgm:spPr/>
    </dgm:pt>
    <dgm:pt modelId="{FC552D3E-9F30-4E8D-9C4C-4F5BE1B7333B}" type="pres">
      <dgm:prSet presAssocID="{DB4F0431-2366-437E-992B-0E0C0FE386F3}" presName="parentLeftMargin" presStyleLbl="node1" presStyleIdx="0" presStyleCnt="4"/>
      <dgm:spPr/>
    </dgm:pt>
    <dgm:pt modelId="{E1ABB96A-11B9-4CD4-BD17-563613AB1E44}" type="pres">
      <dgm:prSet presAssocID="{DB4F0431-2366-437E-992B-0E0C0FE386F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F3B7ADC-7824-4FB0-BC24-8080B2564A74}" type="pres">
      <dgm:prSet presAssocID="{DB4F0431-2366-437E-992B-0E0C0FE386F3}" presName="negativeSpace" presStyleCnt="0"/>
      <dgm:spPr/>
    </dgm:pt>
    <dgm:pt modelId="{1C92B289-E93A-4397-A97E-76D73F12A2E3}" type="pres">
      <dgm:prSet presAssocID="{DB4F0431-2366-437E-992B-0E0C0FE386F3}" presName="childText" presStyleLbl="conFgAcc1" presStyleIdx="0" presStyleCnt="4">
        <dgm:presLayoutVars>
          <dgm:bulletEnabled val="1"/>
        </dgm:presLayoutVars>
      </dgm:prSet>
      <dgm:spPr/>
    </dgm:pt>
    <dgm:pt modelId="{F7F58797-2651-4424-AAC9-BBD05317A1D3}" type="pres">
      <dgm:prSet presAssocID="{441D7D59-583E-4ED6-92CB-C0E9C5F2C1C3}" presName="spaceBetweenRectangles" presStyleCnt="0"/>
      <dgm:spPr/>
    </dgm:pt>
    <dgm:pt modelId="{ED9EBC79-B56B-47B4-BDD1-8892FC05E664}" type="pres">
      <dgm:prSet presAssocID="{E1DE2C91-6734-4716-8EDA-EF2714150D3F}" presName="parentLin" presStyleCnt="0"/>
      <dgm:spPr/>
    </dgm:pt>
    <dgm:pt modelId="{D44E4D02-BF48-4694-8418-3962546748EA}" type="pres">
      <dgm:prSet presAssocID="{E1DE2C91-6734-4716-8EDA-EF2714150D3F}" presName="parentLeftMargin" presStyleLbl="node1" presStyleIdx="0" presStyleCnt="4"/>
      <dgm:spPr/>
    </dgm:pt>
    <dgm:pt modelId="{627AAD58-436E-4EAA-A0A2-4D6441703FDC}" type="pres">
      <dgm:prSet presAssocID="{E1DE2C91-6734-4716-8EDA-EF2714150D3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F2CE6C9-B7C1-49A4-9901-674E4C692EC5}" type="pres">
      <dgm:prSet presAssocID="{E1DE2C91-6734-4716-8EDA-EF2714150D3F}" presName="negativeSpace" presStyleCnt="0"/>
      <dgm:spPr/>
    </dgm:pt>
    <dgm:pt modelId="{4755F9C2-FF01-494D-9816-FDE9BCDCDAB1}" type="pres">
      <dgm:prSet presAssocID="{E1DE2C91-6734-4716-8EDA-EF2714150D3F}" presName="childText" presStyleLbl="conFgAcc1" presStyleIdx="1" presStyleCnt="4">
        <dgm:presLayoutVars>
          <dgm:bulletEnabled val="1"/>
        </dgm:presLayoutVars>
      </dgm:prSet>
      <dgm:spPr/>
    </dgm:pt>
    <dgm:pt modelId="{DE686852-1BAB-4D8B-997E-EE8A42580EC8}" type="pres">
      <dgm:prSet presAssocID="{54744AC8-DF7F-4695-8F7B-0D682DCF1E74}" presName="spaceBetweenRectangles" presStyleCnt="0"/>
      <dgm:spPr/>
    </dgm:pt>
    <dgm:pt modelId="{DC7CD5E2-EC60-4786-94AB-58308991714B}" type="pres">
      <dgm:prSet presAssocID="{BD0F8ACF-837B-4A8F-A0A7-91F99DBA5419}" presName="parentLin" presStyleCnt="0"/>
      <dgm:spPr/>
    </dgm:pt>
    <dgm:pt modelId="{CB8F1535-A7F1-4DDD-A1CC-DD50A4E60BFF}" type="pres">
      <dgm:prSet presAssocID="{BD0F8ACF-837B-4A8F-A0A7-91F99DBA5419}" presName="parentLeftMargin" presStyleLbl="node1" presStyleIdx="1" presStyleCnt="4"/>
      <dgm:spPr/>
    </dgm:pt>
    <dgm:pt modelId="{1E18DD22-687D-4DD4-A30B-7946BBD70A8D}" type="pres">
      <dgm:prSet presAssocID="{BD0F8ACF-837B-4A8F-A0A7-91F99DBA541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DD12A15-D95F-4C56-A99C-BAAA086CF203}" type="pres">
      <dgm:prSet presAssocID="{BD0F8ACF-837B-4A8F-A0A7-91F99DBA5419}" presName="negativeSpace" presStyleCnt="0"/>
      <dgm:spPr/>
    </dgm:pt>
    <dgm:pt modelId="{DCA59451-5450-4243-B253-883A88C928A4}" type="pres">
      <dgm:prSet presAssocID="{BD0F8ACF-837B-4A8F-A0A7-91F99DBA5419}" presName="childText" presStyleLbl="conFgAcc1" presStyleIdx="2" presStyleCnt="4">
        <dgm:presLayoutVars>
          <dgm:bulletEnabled val="1"/>
        </dgm:presLayoutVars>
      </dgm:prSet>
      <dgm:spPr/>
    </dgm:pt>
    <dgm:pt modelId="{19681E97-3918-436C-BA24-F32288BD61DF}" type="pres">
      <dgm:prSet presAssocID="{33021B92-2F65-48CF-8E9F-DB72CC52DE56}" presName="spaceBetweenRectangles" presStyleCnt="0"/>
      <dgm:spPr/>
    </dgm:pt>
    <dgm:pt modelId="{36CB0D50-0434-4F97-8419-647C7AAB0329}" type="pres">
      <dgm:prSet presAssocID="{F3612940-CC4B-4529-ABF5-3A0E5BB61C7B}" presName="parentLin" presStyleCnt="0"/>
      <dgm:spPr/>
    </dgm:pt>
    <dgm:pt modelId="{B3FC3AA9-92E0-47B4-9EAC-53062A49CDAF}" type="pres">
      <dgm:prSet presAssocID="{F3612940-CC4B-4529-ABF5-3A0E5BB61C7B}" presName="parentLeftMargin" presStyleLbl="node1" presStyleIdx="2" presStyleCnt="4"/>
      <dgm:spPr/>
    </dgm:pt>
    <dgm:pt modelId="{C6E55ACC-D421-4D7E-B783-DCE629963876}" type="pres">
      <dgm:prSet presAssocID="{F3612940-CC4B-4529-ABF5-3A0E5BB61C7B}" presName="parentText" presStyleLbl="node1" presStyleIdx="3" presStyleCnt="4" custLinFactNeighborX="-22462" custLinFactNeighborY="8150">
        <dgm:presLayoutVars>
          <dgm:chMax val="0"/>
          <dgm:bulletEnabled val="1"/>
        </dgm:presLayoutVars>
      </dgm:prSet>
      <dgm:spPr/>
    </dgm:pt>
    <dgm:pt modelId="{CFBF8BE8-2E97-437E-BDA6-C46DCC376CDB}" type="pres">
      <dgm:prSet presAssocID="{F3612940-CC4B-4529-ABF5-3A0E5BB61C7B}" presName="negativeSpace" presStyleCnt="0"/>
      <dgm:spPr/>
    </dgm:pt>
    <dgm:pt modelId="{DAA0DBD1-F928-4368-BBB8-5CC733972A1A}" type="pres">
      <dgm:prSet presAssocID="{F3612940-CC4B-4529-ABF5-3A0E5BB61C7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3779220-57C0-436F-8CBB-DE5A98CF1A62}" type="presOf" srcId="{122DD5B5-B139-453F-8F06-ABE8412FFFA0}" destId="{90669D47-68D1-4F92-BD48-A8C7216C8952}" srcOrd="0" destOrd="0" presId="urn:microsoft.com/office/officeart/2005/8/layout/list1"/>
    <dgm:cxn modelId="{4E255564-7993-4617-BE5E-5E4BD61ECDBF}" type="presOf" srcId="{DB4F0431-2366-437E-992B-0E0C0FE386F3}" destId="{FC552D3E-9F30-4E8D-9C4C-4F5BE1B7333B}" srcOrd="0" destOrd="0" presId="urn:microsoft.com/office/officeart/2005/8/layout/list1"/>
    <dgm:cxn modelId="{9904CE6F-726D-4B85-8452-51009A6C9DAA}" type="presOf" srcId="{E1DE2C91-6734-4716-8EDA-EF2714150D3F}" destId="{D44E4D02-BF48-4694-8418-3962546748EA}" srcOrd="0" destOrd="0" presId="urn:microsoft.com/office/officeart/2005/8/layout/list1"/>
    <dgm:cxn modelId="{F3723E50-CFDB-46CA-BC18-0EF14FA8B81B}" type="presOf" srcId="{BD0F8ACF-837B-4A8F-A0A7-91F99DBA5419}" destId="{1E18DD22-687D-4DD4-A30B-7946BBD70A8D}" srcOrd="1" destOrd="0" presId="urn:microsoft.com/office/officeart/2005/8/layout/list1"/>
    <dgm:cxn modelId="{E3123057-37F8-47DF-9E33-86B7687F33D0}" type="presOf" srcId="{F3612940-CC4B-4529-ABF5-3A0E5BB61C7B}" destId="{C6E55ACC-D421-4D7E-B783-DCE629963876}" srcOrd="1" destOrd="0" presId="urn:microsoft.com/office/officeart/2005/8/layout/list1"/>
    <dgm:cxn modelId="{6532457C-993F-42CF-99C1-A5A6E7CD7790}" srcId="{122DD5B5-B139-453F-8F06-ABE8412FFFA0}" destId="{F3612940-CC4B-4529-ABF5-3A0E5BB61C7B}" srcOrd="3" destOrd="0" parTransId="{2B275872-36C0-46C9-A1D5-5BCC0455F00B}" sibTransId="{96D9A011-713B-4C8F-B159-7E3B3688D796}"/>
    <dgm:cxn modelId="{E021668D-DFD5-47AA-BBA4-B35553F50C78}" type="presOf" srcId="{F3612940-CC4B-4529-ABF5-3A0E5BB61C7B}" destId="{B3FC3AA9-92E0-47B4-9EAC-53062A49CDAF}" srcOrd="0" destOrd="0" presId="urn:microsoft.com/office/officeart/2005/8/layout/list1"/>
    <dgm:cxn modelId="{923E12AB-57E3-4E4B-B5AE-A48B2A1DF831}" srcId="{122DD5B5-B139-453F-8F06-ABE8412FFFA0}" destId="{DB4F0431-2366-437E-992B-0E0C0FE386F3}" srcOrd="0" destOrd="0" parTransId="{A6F60B5F-A559-49B1-BAF5-1D8BEA0694A9}" sibTransId="{441D7D59-583E-4ED6-92CB-C0E9C5F2C1C3}"/>
    <dgm:cxn modelId="{CA1E5DB1-3958-4969-8781-75C8C07EC3E3}" srcId="{122DD5B5-B139-453F-8F06-ABE8412FFFA0}" destId="{BD0F8ACF-837B-4A8F-A0A7-91F99DBA5419}" srcOrd="2" destOrd="0" parTransId="{D7B89172-01F1-4377-AF0B-BF6CFF2E0CDD}" sibTransId="{33021B92-2F65-48CF-8E9F-DB72CC52DE56}"/>
    <dgm:cxn modelId="{3C2D09CA-E694-4893-BD44-6A8FD62AAA95}" type="presOf" srcId="{E1DE2C91-6734-4716-8EDA-EF2714150D3F}" destId="{627AAD58-436E-4EAA-A0A2-4D6441703FDC}" srcOrd="1" destOrd="0" presId="urn:microsoft.com/office/officeart/2005/8/layout/list1"/>
    <dgm:cxn modelId="{9DF5D2D6-3E3E-407D-B175-18EE93388372}" srcId="{122DD5B5-B139-453F-8F06-ABE8412FFFA0}" destId="{E1DE2C91-6734-4716-8EDA-EF2714150D3F}" srcOrd="1" destOrd="0" parTransId="{B8050F40-FCB0-4C5D-8C52-64DFE4890645}" sibTransId="{54744AC8-DF7F-4695-8F7B-0D682DCF1E74}"/>
    <dgm:cxn modelId="{F1DA7BF3-55B7-4AE5-A0E8-2E47AF1E539E}" type="presOf" srcId="{BD0F8ACF-837B-4A8F-A0A7-91F99DBA5419}" destId="{CB8F1535-A7F1-4DDD-A1CC-DD50A4E60BFF}" srcOrd="0" destOrd="0" presId="urn:microsoft.com/office/officeart/2005/8/layout/list1"/>
    <dgm:cxn modelId="{6D4147FD-EF48-4D6F-97FF-B79DE6509B0C}" type="presOf" srcId="{DB4F0431-2366-437E-992B-0E0C0FE386F3}" destId="{E1ABB96A-11B9-4CD4-BD17-563613AB1E44}" srcOrd="1" destOrd="0" presId="urn:microsoft.com/office/officeart/2005/8/layout/list1"/>
    <dgm:cxn modelId="{F1B4D69D-265C-41E0-AF81-7710AB73919E}" type="presParOf" srcId="{90669D47-68D1-4F92-BD48-A8C7216C8952}" destId="{580278DC-2785-4DF7-9A47-502E4EFAB3E7}" srcOrd="0" destOrd="0" presId="urn:microsoft.com/office/officeart/2005/8/layout/list1"/>
    <dgm:cxn modelId="{2CC3B0B4-EA65-4811-BAF4-6D21747DC2B6}" type="presParOf" srcId="{580278DC-2785-4DF7-9A47-502E4EFAB3E7}" destId="{FC552D3E-9F30-4E8D-9C4C-4F5BE1B7333B}" srcOrd="0" destOrd="0" presId="urn:microsoft.com/office/officeart/2005/8/layout/list1"/>
    <dgm:cxn modelId="{E5A3CC4E-7F5E-4851-8B6D-3E1597722984}" type="presParOf" srcId="{580278DC-2785-4DF7-9A47-502E4EFAB3E7}" destId="{E1ABB96A-11B9-4CD4-BD17-563613AB1E44}" srcOrd="1" destOrd="0" presId="urn:microsoft.com/office/officeart/2005/8/layout/list1"/>
    <dgm:cxn modelId="{DAE0F8F7-11E7-4C14-BACF-A9DC7F359FB2}" type="presParOf" srcId="{90669D47-68D1-4F92-BD48-A8C7216C8952}" destId="{7F3B7ADC-7824-4FB0-BC24-8080B2564A74}" srcOrd="1" destOrd="0" presId="urn:microsoft.com/office/officeart/2005/8/layout/list1"/>
    <dgm:cxn modelId="{50F989E4-68FD-4C7A-AF87-8EBCEEED0965}" type="presParOf" srcId="{90669D47-68D1-4F92-BD48-A8C7216C8952}" destId="{1C92B289-E93A-4397-A97E-76D73F12A2E3}" srcOrd="2" destOrd="0" presId="urn:microsoft.com/office/officeart/2005/8/layout/list1"/>
    <dgm:cxn modelId="{7960B5FB-3BAD-4DBC-9B2B-8F8125A3A8CD}" type="presParOf" srcId="{90669D47-68D1-4F92-BD48-A8C7216C8952}" destId="{F7F58797-2651-4424-AAC9-BBD05317A1D3}" srcOrd="3" destOrd="0" presId="urn:microsoft.com/office/officeart/2005/8/layout/list1"/>
    <dgm:cxn modelId="{13236D5A-155F-4804-B9FF-F4A729D279D8}" type="presParOf" srcId="{90669D47-68D1-4F92-BD48-A8C7216C8952}" destId="{ED9EBC79-B56B-47B4-BDD1-8892FC05E664}" srcOrd="4" destOrd="0" presId="urn:microsoft.com/office/officeart/2005/8/layout/list1"/>
    <dgm:cxn modelId="{8F913967-02A7-4052-970C-718D8EC45E31}" type="presParOf" srcId="{ED9EBC79-B56B-47B4-BDD1-8892FC05E664}" destId="{D44E4D02-BF48-4694-8418-3962546748EA}" srcOrd="0" destOrd="0" presId="urn:microsoft.com/office/officeart/2005/8/layout/list1"/>
    <dgm:cxn modelId="{AFE75652-B634-4196-99D3-FC65807A31F4}" type="presParOf" srcId="{ED9EBC79-B56B-47B4-BDD1-8892FC05E664}" destId="{627AAD58-436E-4EAA-A0A2-4D6441703FDC}" srcOrd="1" destOrd="0" presId="urn:microsoft.com/office/officeart/2005/8/layout/list1"/>
    <dgm:cxn modelId="{D8A5887F-F90D-4A3C-B63E-F4BB9AF5DDCA}" type="presParOf" srcId="{90669D47-68D1-4F92-BD48-A8C7216C8952}" destId="{0F2CE6C9-B7C1-49A4-9901-674E4C692EC5}" srcOrd="5" destOrd="0" presId="urn:microsoft.com/office/officeart/2005/8/layout/list1"/>
    <dgm:cxn modelId="{450897ED-A07D-4736-9098-887BA03D49B4}" type="presParOf" srcId="{90669D47-68D1-4F92-BD48-A8C7216C8952}" destId="{4755F9C2-FF01-494D-9816-FDE9BCDCDAB1}" srcOrd="6" destOrd="0" presId="urn:microsoft.com/office/officeart/2005/8/layout/list1"/>
    <dgm:cxn modelId="{A7C63765-45F4-491F-9CAB-B8F099C8C8AA}" type="presParOf" srcId="{90669D47-68D1-4F92-BD48-A8C7216C8952}" destId="{DE686852-1BAB-4D8B-997E-EE8A42580EC8}" srcOrd="7" destOrd="0" presId="urn:microsoft.com/office/officeart/2005/8/layout/list1"/>
    <dgm:cxn modelId="{A19D61CD-5B06-47BB-9B6F-3C65F976DA5D}" type="presParOf" srcId="{90669D47-68D1-4F92-BD48-A8C7216C8952}" destId="{DC7CD5E2-EC60-4786-94AB-58308991714B}" srcOrd="8" destOrd="0" presId="urn:microsoft.com/office/officeart/2005/8/layout/list1"/>
    <dgm:cxn modelId="{55954924-2A65-43F8-BFA1-1FBD1BE3A2C0}" type="presParOf" srcId="{DC7CD5E2-EC60-4786-94AB-58308991714B}" destId="{CB8F1535-A7F1-4DDD-A1CC-DD50A4E60BFF}" srcOrd="0" destOrd="0" presId="urn:microsoft.com/office/officeart/2005/8/layout/list1"/>
    <dgm:cxn modelId="{AC719B4F-CAC8-4846-B1C0-1FF8C424998B}" type="presParOf" srcId="{DC7CD5E2-EC60-4786-94AB-58308991714B}" destId="{1E18DD22-687D-4DD4-A30B-7946BBD70A8D}" srcOrd="1" destOrd="0" presId="urn:microsoft.com/office/officeart/2005/8/layout/list1"/>
    <dgm:cxn modelId="{CD0B67B7-F6E4-43F0-A38F-A9B3B200571D}" type="presParOf" srcId="{90669D47-68D1-4F92-BD48-A8C7216C8952}" destId="{EDD12A15-D95F-4C56-A99C-BAAA086CF203}" srcOrd="9" destOrd="0" presId="urn:microsoft.com/office/officeart/2005/8/layout/list1"/>
    <dgm:cxn modelId="{196D28CE-8093-4C0A-ACBC-9D73A33F5C90}" type="presParOf" srcId="{90669D47-68D1-4F92-BD48-A8C7216C8952}" destId="{DCA59451-5450-4243-B253-883A88C928A4}" srcOrd="10" destOrd="0" presId="urn:microsoft.com/office/officeart/2005/8/layout/list1"/>
    <dgm:cxn modelId="{EB40C2A3-ACC4-4F42-AA88-EA25BB544E38}" type="presParOf" srcId="{90669D47-68D1-4F92-BD48-A8C7216C8952}" destId="{19681E97-3918-436C-BA24-F32288BD61DF}" srcOrd="11" destOrd="0" presId="urn:microsoft.com/office/officeart/2005/8/layout/list1"/>
    <dgm:cxn modelId="{A9BEA1E8-828E-42E6-A0AB-C9168823862E}" type="presParOf" srcId="{90669D47-68D1-4F92-BD48-A8C7216C8952}" destId="{36CB0D50-0434-4F97-8419-647C7AAB0329}" srcOrd="12" destOrd="0" presId="urn:microsoft.com/office/officeart/2005/8/layout/list1"/>
    <dgm:cxn modelId="{15382C3C-7B62-418E-8E33-A4A3F9B2C194}" type="presParOf" srcId="{36CB0D50-0434-4F97-8419-647C7AAB0329}" destId="{B3FC3AA9-92E0-47B4-9EAC-53062A49CDAF}" srcOrd="0" destOrd="0" presId="urn:microsoft.com/office/officeart/2005/8/layout/list1"/>
    <dgm:cxn modelId="{8902E829-3891-4A73-9C7B-A81BB66CE864}" type="presParOf" srcId="{36CB0D50-0434-4F97-8419-647C7AAB0329}" destId="{C6E55ACC-D421-4D7E-B783-DCE629963876}" srcOrd="1" destOrd="0" presId="urn:microsoft.com/office/officeart/2005/8/layout/list1"/>
    <dgm:cxn modelId="{9806F72D-84F2-47FA-9D03-5B99AB38F68C}" type="presParOf" srcId="{90669D47-68D1-4F92-BD48-A8C7216C8952}" destId="{CFBF8BE8-2E97-437E-BDA6-C46DCC376CDB}" srcOrd="13" destOrd="0" presId="urn:microsoft.com/office/officeart/2005/8/layout/list1"/>
    <dgm:cxn modelId="{7B8D044D-501A-42E6-B037-6A3243E186DF}" type="presParOf" srcId="{90669D47-68D1-4F92-BD48-A8C7216C8952}" destId="{DAA0DBD1-F928-4368-BBB8-5CC733972A1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92B289-E93A-4397-A97E-76D73F12A2E3}">
      <dsp:nvSpPr>
        <dsp:cNvPr id="0" name=""/>
        <dsp:cNvSpPr/>
      </dsp:nvSpPr>
      <dsp:spPr>
        <a:xfrm>
          <a:off x="0" y="210195"/>
          <a:ext cx="683213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ABB96A-11B9-4CD4-BD17-563613AB1E44}">
      <dsp:nvSpPr>
        <dsp:cNvPr id="0" name=""/>
        <dsp:cNvSpPr/>
      </dsp:nvSpPr>
      <dsp:spPr>
        <a:xfrm>
          <a:off x="341606" y="3555"/>
          <a:ext cx="4782494" cy="413280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5">
                <a:shade val="8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0767" tIns="0" rIns="18076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0" i="0" u="none" kern="1200" dirty="0">
              <a:latin typeface="Aptos" panose="020B0004020202020204" pitchFamily="34" charset="0"/>
              <a:cs typeface="Arial" panose="020B0604020202020204" pitchFamily="34" charset="0"/>
            </a:rPr>
            <a:t>Clear and optimized content</a:t>
          </a:r>
        </a:p>
      </dsp:txBody>
      <dsp:txXfrm>
        <a:off x="361781" y="23730"/>
        <a:ext cx="4742144" cy="372930"/>
      </dsp:txXfrm>
    </dsp:sp>
    <dsp:sp modelId="{4755F9C2-FF01-494D-9816-FDE9BCDCDAB1}">
      <dsp:nvSpPr>
        <dsp:cNvPr id="0" name=""/>
        <dsp:cNvSpPr/>
      </dsp:nvSpPr>
      <dsp:spPr>
        <a:xfrm>
          <a:off x="0" y="845235"/>
          <a:ext cx="683213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shade val="80000"/>
              <a:hueOff val="-84353"/>
              <a:satOff val="339"/>
              <a:lumOff val="508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7AAD58-436E-4EAA-A0A2-4D6441703FDC}">
      <dsp:nvSpPr>
        <dsp:cNvPr id="0" name=""/>
        <dsp:cNvSpPr/>
      </dsp:nvSpPr>
      <dsp:spPr>
        <a:xfrm>
          <a:off x="341606" y="638595"/>
          <a:ext cx="4782494" cy="413280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-84353"/>
                <a:satOff val="339"/>
                <a:lumOff val="5085"/>
                <a:alphaOff val="0"/>
                <a:tint val="65000"/>
                <a:lumMod val="110000"/>
              </a:schemeClr>
            </a:gs>
            <a:gs pos="88000">
              <a:schemeClr val="accent5">
                <a:shade val="80000"/>
                <a:hueOff val="-84353"/>
                <a:satOff val="339"/>
                <a:lumOff val="5085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0767" tIns="0" rIns="18076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0" i="0" u="none" kern="1200" dirty="0">
              <a:latin typeface="Aptos" panose="020B0004020202020204" pitchFamily="34" charset="0"/>
              <a:cs typeface="Arial" panose="020B0604020202020204" pitchFamily="34" charset="0"/>
            </a:rPr>
            <a:t>Relevant visuals</a:t>
          </a:r>
        </a:p>
      </dsp:txBody>
      <dsp:txXfrm>
        <a:off x="361781" y="658770"/>
        <a:ext cx="4742144" cy="372930"/>
      </dsp:txXfrm>
    </dsp:sp>
    <dsp:sp modelId="{DCA59451-5450-4243-B253-883A88C928A4}">
      <dsp:nvSpPr>
        <dsp:cNvPr id="0" name=""/>
        <dsp:cNvSpPr/>
      </dsp:nvSpPr>
      <dsp:spPr>
        <a:xfrm>
          <a:off x="0" y="1480275"/>
          <a:ext cx="683213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shade val="80000"/>
              <a:hueOff val="-168707"/>
              <a:satOff val="679"/>
              <a:lumOff val="1016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18DD22-687D-4DD4-A30B-7946BBD70A8D}">
      <dsp:nvSpPr>
        <dsp:cNvPr id="0" name=""/>
        <dsp:cNvSpPr/>
      </dsp:nvSpPr>
      <dsp:spPr>
        <a:xfrm>
          <a:off x="341606" y="1273635"/>
          <a:ext cx="4782494" cy="413280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-168707"/>
                <a:satOff val="679"/>
                <a:lumOff val="10169"/>
                <a:alphaOff val="0"/>
                <a:tint val="65000"/>
                <a:lumMod val="110000"/>
              </a:schemeClr>
            </a:gs>
            <a:gs pos="88000">
              <a:schemeClr val="accent5">
                <a:shade val="80000"/>
                <a:hueOff val="-168707"/>
                <a:satOff val="679"/>
                <a:lumOff val="10169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0767" tIns="0" rIns="18076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0" i="0" u="none" kern="1200" dirty="0">
              <a:latin typeface="Aptos" panose="020B0004020202020204" pitchFamily="34" charset="0"/>
              <a:cs typeface="Arial" panose="020B0604020202020204" pitchFamily="34" charset="0"/>
            </a:rPr>
            <a:t>Easy to Navigate</a:t>
          </a:r>
        </a:p>
      </dsp:txBody>
      <dsp:txXfrm>
        <a:off x="361781" y="1293810"/>
        <a:ext cx="4742144" cy="372930"/>
      </dsp:txXfrm>
    </dsp:sp>
    <dsp:sp modelId="{DAA0DBD1-F928-4368-BBB8-5CC733972A1A}">
      <dsp:nvSpPr>
        <dsp:cNvPr id="0" name=""/>
        <dsp:cNvSpPr/>
      </dsp:nvSpPr>
      <dsp:spPr>
        <a:xfrm>
          <a:off x="0" y="2115315"/>
          <a:ext cx="683213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shade val="80000"/>
              <a:hueOff val="-253060"/>
              <a:satOff val="1018"/>
              <a:lumOff val="1525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E55ACC-D421-4D7E-B783-DCE629963876}">
      <dsp:nvSpPr>
        <dsp:cNvPr id="0" name=""/>
        <dsp:cNvSpPr/>
      </dsp:nvSpPr>
      <dsp:spPr>
        <a:xfrm>
          <a:off x="264875" y="1942357"/>
          <a:ext cx="4782494" cy="413280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-253060"/>
                <a:satOff val="1018"/>
                <a:lumOff val="15254"/>
                <a:alphaOff val="0"/>
                <a:tint val="65000"/>
                <a:lumMod val="110000"/>
              </a:schemeClr>
            </a:gs>
            <a:gs pos="88000">
              <a:schemeClr val="accent5">
                <a:shade val="80000"/>
                <a:hueOff val="-253060"/>
                <a:satOff val="1018"/>
                <a:lumOff val="15254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0767" tIns="0" rIns="18076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0" i="0" u="none" kern="1200" dirty="0">
              <a:latin typeface="Aptos" panose="020B0004020202020204" pitchFamily="34" charset="0"/>
              <a:cs typeface="Arial" panose="020B0604020202020204" pitchFamily="34" charset="0"/>
            </a:rPr>
            <a:t>Fast page loading times</a:t>
          </a:r>
        </a:p>
      </dsp:txBody>
      <dsp:txXfrm>
        <a:off x="285050" y="1962532"/>
        <a:ext cx="4742144" cy="372930"/>
      </dsp:txXfrm>
    </dsp:sp>
    <dsp:sp modelId="{F515A064-68A5-4C24-931F-13EF80B6235B}">
      <dsp:nvSpPr>
        <dsp:cNvPr id="0" name=""/>
        <dsp:cNvSpPr/>
      </dsp:nvSpPr>
      <dsp:spPr>
        <a:xfrm>
          <a:off x="0" y="2750355"/>
          <a:ext cx="683213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shade val="80000"/>
              <a:hueOff val="-337414"/>
              <a:satOff val="1357"/>
              <a:lumOff val="2033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483CC0-FBDE-4C7A-A722-B52B70101DE0}">
      <dsp:nvSpPr>
        <dsp:cNvPr id="0" name=""/>
        <dsp:cNvSpPr/>
      </dsp:nvSpPr>
      <dsp:spPr>
        <a:xfrm>
          <a:off x="341606" y="2543715"/>
          <a:ext cx="4782494" cy="413280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-337414"/>
                <a:satOff val="1357"/>
                <a:lumOff val="20339"/>
                <a:alphaOff val="0"/>
                <a:tint val="65000"/>
                <a:lumMod val="110000"/>
              </a:schemeClr>
            </a:gs>
            <a:gs pos="88000">
              <a:schemeClr val="accent5">
                <a:shade val="80000"/>
                <a:hueOff val="-337414"/>
                <a:satOff val="1357"/>
                <a:lumOff val="20339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0767" tIns="0" rIns="18076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>
              <a:latin typeface="Aptos" panose="020B0004020202020204" pitchFamily="34" charset="0"/>
              <a:cs typeface="Arial" panose="020B0604020202020204" pitchFamily="34" charset="0"/>
            </a:rPr>
            <a:t>A compelling call to action</a:t>
          </a:r>
          <a:endParaRPr lang="en-IN" sz="2000" b="0" i="0" u="none" kern="1200" dirty="0">
            <a:latin typeface="Aptos" panose="020B0004020202020204" pitchFamily="34" charset="0"/>
            <a:cs typeface="Arial" panose="020B0604020202020204" pitchFamily="34" charset="0"/>
          </a:endParaRPr>
        </a:p>
      </dsp:txBody>
      <dsp:txXfrm>
        <a:off x="361781" y="2563890"/>
        <a:ext cx="4742144" cy="372930"/>
      </dsp:txXfrm>
    </dsp:sp>
    <dsp:sp modelId="{15B44310-8960-420B-B49E-CB04B1D85F43}">
      <dsp:nvSpPr>
        <dsp:cNvPr id="0" name=""/>
        <dsp:cNvSpPr/>
      </dsp:nvSpPr>
      <dsp:spPr>
        <a:xfrm>
          <a:off x="0" y="3385395"/>
          <a:ext cx="683213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shade val="80000"/>
              <a:hueOff val="-421767"/>
              <a:satOff val="1697"/>
              <a:lumOff val="2542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13C567-8D9A-4634-B28F-A9A5F1D17216}">
      <dsp:nvSpPr>
        <dsp:cNvPr id="0" name=""/>
        <dsp:cNvSpPr/>
      </dsp:nvSpPr>
      <dsp:spPr>
        <a:xfrm>
          <a:off x="341606" y="3178755"/>
          <a:ext cx="4782494" cy="413280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-421767"/>
                <a:satOff val="1697"/>
                <a:lumOff val="25423"/>
                <a:alphaOff val="0"/>
                <a:tint val="65000"/>
                <a:lumMod val="110000"/>
              </a:schemeClr>
            </a:gs>
            <a:gs pos="88000">
              <a:schemeClr val="accent5">
                <a:shade val="80000"/>
                <a:hueOff val="-421767"/>
                <a:satOff val="1697"/>
                <a:lumOff val="25423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0767" tIns="0" rIns="18076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0" i="0" u="none" kern="1200" dirty="0">
              <a:latin typeface="Aptos" panose="020B0004020202020204" pitchFamily="34" charset="0"/>
              <a:cs typeface="Arial" panose="020B0604020202020204" pitchFamily="34" charset="0"/>
            </a:rPr>
            <a:t>Mobile responsiveness</a:t>
          </a:r>
        </a:p>
      </dsp:txBody>
      <dsp:txXfrm>
        <a:off x="361781" y="3198930"/>
        <a:ext cx="4742144" cy="372930"/>
      </dsp:txXfrm>
    </dsp:sp>
    <dsp:sp modelId="{5D76F4EA-B339-477B-A383-C2F288E309BF}">
      <dsp:nvSpPr>
        <dsp:cNvPr id="0" name=""/>
        <dsp:cNvSpPr/>
      </dsp:nvSpPr>
      <dsp:spPr>
        <a:xfrm>
          <a:off x="0" y="4020435"/>
          <a:ext cx="683213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shade val="80000"/>
              <a:hueOff val="-506121"/>
              <a:satOff val="2036"/>
              <a:lumOff val="3050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E6F859-4265-49D8-94CE-4CFFCFB39AF1}">
      <dsp:nvSpPr>
        <dsp:cNvPr id="0" name=""/>
        <dsp:cNvSpPr/>
      </dsp:nvSpPr>
      <dsp:spPr>
        <a:xfrm>
          <a:off x="341606" y="3813795"/>
          <a:ext cx="4782494" cy="413280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-506121"/>
                <a:satOff val="2036"/>
                <a:lumOff val="30508"/>
                <a:alphaOff val="0"/>
                <a:tint val="65000"/>
                <a:lumMod val="110000"/>
              </a:schemeClr>
            </a:gs>
            <a:gs pos="88000">
              <a:schemeClr val="accent5">
                <a:shade val="80000"/>
                <a:hueOff val="-506121"/>
                <a:satOff val="2036"/>
                <a:lumOff val="30508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0767" tIns="0" rIns="18076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0" i="0" u="none" kern="1200" dirty="0">
              <a:latin typeface="Aptos" panose="020B0004020202020204" pitchFamily="34" charset="0"/>
              <a:cs typeface="Arial" panose="020B0604020202020204" pitchFamily="34" charset="0"/>
            </a:rPr>
            <a:t>Design and layout</a:t>
          </a:r>
        </a:p>
      </dsp:txBody>
      <dsp:txXfrm>
        <a:off x="361781" y="3833970"/>
        <a:ext cx="4742144" cy="3729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92B289-E93A-4397-A97E-76D73F12A2E3}">
      <dsp:nvSpPr>
        <dsp:cNvPr id="0" name=""/>
        <dsp:cNvSpPr/>
      </dsp:nvSpPr>
      <dsp:spPr>
        <a:xfrm>
          <a:off x="0" y="421222"/>
          <a:ext cx="6852682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ABB96A-11B9-4CD4-BD17-563613AB1E44}">
      <dsp:nvSpPr>
        <dsp:cNvPr id="0" name=""/>
        <dsp:cNvSpPr/>
      </dsp:nvSpPr>
      <dsp:spPr>
        <a:xfrm>
          <a:off x="342634" y="81741"/>
          <a:ext cx="4796877" cy="678960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shade val="5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1311" tIns="0" rIns="18131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Unnecessary elements</a:t>
          </a:r>
          <a:endParaRPr lang="en-IN" sz="2000" i="0" u="none" kern="1200" dirty="0">
            <a:latin typeface="Aptos" panose="020B0004020202020204" pitchFamily="34" charset="0"/>
            <a:cs typeface="Arial" panose="020B0604020202020204" pitchFamily="34" charset="0"/>
          </a:endParaRPr>
        </a:p>
      </dsp:txBody>
      <dsp:txXfrm>
        <a:off x="375778" y="114885"/>
        <a:ext cx="4730589" cy="612672"/>
      </dsp:txXfrm>
    </dsp:sp>
    <dsp:sp modelId="{4755F9C2-FF01-494D-9816-FDE9BCDCDAB1}">
      <dsp:nvSpPr>
        <dsp:cNvPr id="0" name=""/>
        <dsp:cNvSpPr/>
      </dsp:nvSpPr>
      <dsp:spPr>
        <a:xfrm>
          <a:off x="0" y="1464502"/>
          <a:ext cx="6852682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shade val="50000"/>
              <a:hueOff val="-179720"/>
              <a:satOff val="1026"/>
              <a:lumOff val="21719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7AAD58-436E-4EAA-A0A2-4D6441703FDC}">
      <dsp:nvSpPr>
        <dsp:cNvPr id="0" name=""/>
        <dsp:cNvSpPr/>
      </dsp:nvSpPr>
      <dsp:spPr>
        <a:xfrm>
          <a:off x="342634" y="1125021"/>
          <a:ext cx="4796877" cy="678960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-179720"/>
                <a:satOff val="1026"/>
                <a:lumOff val="21719"/>
                <a:alphaOff val="0"/>
                <a:tint val="96000"/>
                <a:lumMod val="100000"/>
              </a:schemeClr>
            </a:gs>
            <a:gs pos="78000">
              <a:schemeClr val="accent3">
                <a:shade val="50000"/>
                <a:hueOff val="-179720"/>
                <a:satOff val="1026"/>
                <a:lumOff val="2171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1311" tIns="0" rIns="18131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Navigation to other pages</a:t>
          </a:r>
          <a:endParaRPr lang="en-IN" sz="2000" i="0" u="none" kern="1200" dirty="0">
            <a:latin typeface="Aptos" panose="020B0004020202020204" pitchFamily="34" charset="0"/>
            <a:cs typeface="Arial" panose="020B0604020202020204" pitchFamily="34" charset="0"/>
          </a:endParaRPr>
        </a:p>
      </dsp:txBody>
      <dsp:txXfrm>
        <a:off x="375778" y="1158165"/>
        <a:ext cx="4730589" cy="612672"/>
      </dsp:txXfrm>
    </dsp:sp>
    <dsp:sp modelId="{DCA59451-5450-4243-B253-883A88C928A4}">
      <dsp:nvSpPr>
        <dsp:cNvPr id="0" name=""/>
        <dsp:cNvSpPr/>
      </dsp:nvSpPr>
      <dsp:spPr>
        <a:xfrm>
          <a:off x="0" y="2507782"/>
          <a:ext cx="6852682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shade val="50000"/>
              <a:hueOff val="-359440"/>
              <a:satOff val="2051"/>
              <a:lumOff val="43439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E18DD22-687D-4DD4-A30B-7946BBD70A8D}">
      <dsp:nvSpPr>
        <dsp:cNvPr id="0" name=""/>
        <dsp:cNvSpPr/>
      </dsp:nvSpPr>
      <dsp:spPr>
        <a:xfrm>
          <a:off x="342634" y="2168302"/>
          <a:ext cx="4796877" cy="678960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-359440"/>
                <a:satOff val="2051"/>
                <a:lumOff val="43439"/>
                <a:alphaOff val="0"/>
                <a:tint val="96000"/>
                <a:lumMod val="100000"/>
              </a:schemeClr>
            </a:gs>
            <a:gs pos="78000">
              <a:schemeClr val="accent3">
                <a:shade val="50000"/>
                <a:hueOff val="-359440"/>
                <a:satOff val="2051"/>
                <a:lumOff val="4343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1311" tIns="0" rIns="18131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>
              <a:latin typeface="Aptos" panose="020B0004020202020204" pitchFamily="34" charset="0"/>
            </a:rPr>
            <a:t>Advertisements</a:t>
          </a:r>
          <a:endParaRPr lang="en-IN" sz="2000" i="0" u="none" kern="1200" dirty="0">
            <a:latin typeface="Aptos" panose="020B0004020202020204" pitchFamily="34" charset="0"/>
            <a:cs typeface="Arial" panose="020B0604020202020204" pitchFamily="34" charset="0"/>
          </a:endParaRPr>
        </a:p>
      </dsp:txBody>
      <dsp:txXfrm>
        <a:off x="375778" y="2201446"/>
        <a:ext cx="4730589" cy="612672"/>
      </dsp:txXfrm>
    </dsp:sp>
    <dsp:sp modelId="{DAA0DBD1-F928-4368-BBB8-5CC733972A1A}">
      <dsp:nvSpPr>
        <dsp:cNvPr id="0" name=""/>
        <dsp:cNvSpPr/>
      </dsp:nvSpPr>
      <dsp:spPr>
        <a:xfrm>
          <a:off x="0" y="3551062"/>
          <a:ext cx="6852682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shade val="50000"/>
              <a:hueOff val="-179720"/>
              <a:satOff val="1026"/>
              <a:lumOff val="21719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6E55ACC-D421-4D7E-B783-DCE629963876}">
      <dsp:nvSpPr>
        <dsp:cNvPr id="0" name=""/>
        <dsp:cNvSpPr/>
      </dsp:nvSpPr>
      <dsp:spPr>
        <a:xfrm>
          <a:off x="265671" y="3266917"/>
          <a:ext cx="4796877" cy="678960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-179720"/>
                <a:satOff val="1026"/>
                <a:lumOff val="21719"/>
                <a:alphaOff val="0"/>
                <a:tint val="96000"/>
                <a:lumMod val="100000"/>
              </a:schemeClr>
            </a:gs>
            <a:gs pos="78000">
              <a:schemeClr val="accent3">
                <a:shade val="50000"/>
                <a:hueOff val="-179720"/>
                <a:satOff val="1026"/>
                <a:lumOff val="2171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1311" tIns="0" rIns="18131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Complicated forms</a:t>
          </a:r>
          <a:endParaRPr lang="en-IN" sz="2000" i="0" u="none" kern="1200" dirty="0">
            <a:latin typeface="Aptos" panose="020B0004020202020204" pitchFamily="34" charset="0"/>
            <a:cs typeface="Arial" panose="020B0604020202020204" pitchFamily="34" charset="0"/>
          </a:endParaRPr>
        </a:p>
      </dsp:txBody>
      <dsp:txXfrm>
        <a:off x="298815" y="3300061"/>
        <a:ext cx="4730589" cy="612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7A3E8FE-E2AE-CDE4-C266-BC70D6B70595}"/>
              </a:ext>
            </a:extLst>
          </p:cNvPr>
          <p:cNvSpPr txBox="1">
            <a:spLocks/>
          </p:cNvSpPr>
          <p:nvPr/>
        </p:nvSpPr>
        <p:spPr>
          <a:xfrm>
            <a:off x="9339209" y="6311149"/>
            <a:ext cx="2650733" cy="44924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Archivo"/>
                <a:ea typeface="Archivo"/>
                <a:cs typeface="Archivo"/>
                <a:sym typeface="Archivo"/>
              </a:rPr>
              <a:t>By: The Digital Education</a:t>
            </a:r>
          </a:p>
          <a:p>
            <a:endParaRPr lang="en-IN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60A0B6-32EC-4D36-C478-5A7BD7DC3CD3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79B553-3681-2BFB-A24E-452EBEA62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pic>
        <p:nvPicPr>
          <p:cNvPr id="1026" name="Picture 2" descr="15 questions to ask yourself before publishing a new landing page">
            <a:extLst>
              <a:ext uri="{FF2B5EF4-FFF2-40B4-BE49-F238E27FC236}">
                <a16:creationId xmlns:a16="http://schemas.microsoft.com/office/drawing/2014/main" id="{30DE9E6D-0E02-23EE-7C75-8F46D63AD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49" y="2600636"/>
            <a:ext cx="6934114" cy="393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876555-6696-FC67-B666-2F0119B94ECF}"/>
              </a:ext>
            </a:extLst>
          </p:cNvPr>
          <p:cNvSpPr txBox="1"/>
          <p:nvPr/>
        </p:nvSpPr>
        <p:spPr>
          <a:xfrm>
            <a:off x="595901" y="1079257"/>
            <a:ext cx="847617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Which attributes describe a good landing page experience?</a:t>
            </a:r>
            <a:endParaRPr lang="en-I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729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F3B9C-216B-73E4-16A4-8B29EF0B8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576" y="1154192"/>
            <a:ext cx="8596668" cy="676926"/>
          </a:xfrm>
        </p:spPr>
        <p:txBody>
          <a:bodyPr>
            <a:normAutofit/>
          </a:bodyPr>
          <a:lstStyle/>
          <a:p>
            <a:r>
              <a:rPr lang="en-US" sz="3200" b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 is a Good Landing Page Experience?</a:t>
            </a:r>
            <a:endParaRPr lang="en-I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A7B789-CAF7-662C-86B4-BA945050EED2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4414F-8A33-CD10-F4B1-0B143D5F2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47BA41-DA53-49D4-5757-ECDD8D10916E}"/>
              </a:ext>
            </a:extLst>
          </p:cNvPr>
          <p:cNvSpPr txBox="1"/>
          <p:nvPr/>
        </p:nvSpPr>
        <p:spPr>
          <a:xfrm>
            <a:off x="461576" y="2350214"/>
            <a:ext cx="8596668" cy="3741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ptos Display" panose="020B0004020202020204" pitchFamily="34" charset="0"/>
                <a:cs typeface="Arial" panose="020B0604020202020204" pitchFamily="34" charset="0"/>
              </a:rPr>
              <a:t>The concept of landing page understanding revolves around evaluating the extent to which a user clicking on your advertisement finds your landing page valuable and relevant.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ptos Display" panose="020B0004020202020204" pitchFamily="34" charset="0"/>
                <a:cs typeface="Arial" panose="020B0604020202020204" pitchFamily="34" charset="0"/>
              </a:rPr>
              <a:t>It plays a crucial role in the optimization of marketing campaigns, particularly in the domain of search marketing.</a:t>
            </a:r>
            <a:endParaRPr lang="en-US" sz="2000" dirty="0">
              <a:solidFill>
                <a:srgbClr val="000000"/>
              </a:solidFill>
              <a:latin typeface="Aptos Display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ptos Display" panose="020B0004020202020204" pitchFamily="34" charset="0"/>
                <a:cs typeface="Arial" panose="020B0604020202020204" pitchFamily="34" charset="0"/>
              </a:rPr>
              <a:t>In the world of pay-per-click (PPC) advertising, the landing page experience serves as an essential meter for determining how valuable and appropriate your landing page is to users who click on your Google ads.</a:t>
            </a:r>
            <a:endParaRPr lang="en-IN" sz="2000" dirty="0">
              <a:latin typeface="Aptos Display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341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E968-E8D7-F83F-CAF6-ABE3F71F3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32" y="980815"/>
            <a:ext cx="9241622" cy="676926"/>
          </a:xfrm>
        </p:spPr>
        <p:txBody>
          <a:bodyPr>
            <a:normAutofit/>
          </a:bodyPr>
          <a:lstStyle/>
          <a:p>
            <a:pPr algn="ctr"/>
            <a:r>
              <a:rPr lang="en-US" sz="3200" b="1" u="sng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Attributes For Good Landing Page Experience</a:t>
            </a:r>
            <a:endParaRPr lang="en-IN" sz="3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C1CF3E-656E-A30C-9DAF-F6E1CC2F84D9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DB03BF-466C-2385-0646-ED165F1A8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graphicFrame>
        <p:nvGraphicFramePr>
          <p:cNvPr id="33" name="Diagram 32">
            <a:extLst>
              <a:ext uri="{FF2B5EF4-FFF2-40B4-BE49-F238E27FC236}">
                <a16:creationId xmlns:a16="http://schemas.microsoft.com/office/drawing/2014/main" id="{A86192B2-09C5-F9F1-0F63-EFE78335EC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3271634"/>
              </p:ext>
            </p:extLst>
          </p:nvPr>
        </p:nvGraphicFramePr>
        <p:xfrm>
          <a:off x="833149" y="2003461"/>
          <a:ext cx="6832135" cy="4376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51383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E968-E8D7-F83F-CAF6-ABE3F71F3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592" y="1047597"/>
            <a:ext cx="9749233" cy="676926"/>
          </a:xfrm>
        </p:spPr>
        <p:txBody>
          <a:bodyPr>
            <a:normAutofit/>
          </a:bodyPr>
          <a:lstStyle/>
          <a:p>
            <a:pPr algn="just" rtl="0">
              <a:spcBef>
                <a:spcPts val="1800"/>
              </a:spcBef>
              <a:spcAft>
                <a:spcPts val="600"/>
              </a:spcAft>
            </a:pPr>
            <a:r>
              <a:rPr lang="en-US" sz="3200" b="1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Attributes Don’t Describe a Good Landing Page</a:t>
            </a:r>
            <a:endParaRPr lang="en-US" sz="3200" b="1" u="sng" dirty="0">
              <a:effectLst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9740774-5D0B-E58B-576B-C4B6DBFCD7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1274138"/>
              </p:ext>
            </p:extLst>
          </p:nvPr>
        </p:nvGraphicFramePr>
        <p:xfrm>
          <a:off x="1191983" y="2137025"/>
          <a:ext cx="6852682" cy="4212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09EEA569-D047-A841-E346-1E3D1FEB5620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60D926-3CEC-D3F9-0D2A-5BAF5E8716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74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6E6FFFC-EE38-F5E4-EEE2-72BE057B8860}"/>
              </a:ext>
            </a:extLst>
          </p:cNvPr>
          <p:cNvSpPr txBox="1"/>
          <p:nvPr/>
        </p:nvSpPr>
        <p:spPr>
          <a:xfrm>
            <a:off x="9472773" y="6304136"/>
            <a:ext cx="26404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cap="none" dirty="0">
                <a:solidFill>
                  <a:schemeClr val="tx1"/>
                </a:solidFill>
                <a:latin typeface="Archivo"/>
                <a:ea typeface="Archivo"/>
                <a:cs typeface="Archivo"/>
                <a:sym typeface="Archivo"/>
              </a:rPr>
              <a:t>By: The Digital Education</a:t>
            </a:r>
          </a:p>
          <a:p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D2B53A-5D79-CC60-8EF5-81DB75F4D21D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036FE1-02D4-0A7F-1F0F-20DF7EED2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pic>
        <p:nvPicPr>
          <p:cNvPr id="1026" name="Picture 2" descr="8,700+ Thank You Blue Stock Photos, Pictures &amp; Royalty-Free Images - iStock  | Thank you blue background, Thank you blue and green, Thank you blue and  gold">
            <a:extLst>
              <a:ext uri="{FF2B5EF4-FFF2-40B4-BE49-F238E27FC236}">
                <a16:creationId xmlns:a16="http://schemas.microsoft.com/office/drawing/2014/main" id="{9C00BE93-1185-7429-C85E-726CA7FE6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43" y="1805482"/>
            <a:ext cx="8149437" cy="383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33238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51</TotalTime>
  <Words>157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Aptos</vt:lpstr>
      <vt:lpstr>Aptos Display</vt:lpstr>
      <vt:lpstr>Archivo</vt:lpstr>
      <vt:lpstr>Arial</vt:lpstr>
      <vt:lpstr>Cambria</vt:lpstr>
      <vt:lpstr>Trebuchet MS</vt:lpstr>
      <vt:lpstr>Wingdings</vt:lpstr>
      <vt:lpstr>Wingdings 3</vt:lpstr>
      <vt:lpstr>Facet</vt:lpstr>
      <vt:lpstr>PowerPoint Presentation</vt:lpstr>
      <vt:lpstr>What is a Good Landing Page Experience?</vt:lpstr>
      <vt:lpstr>Attributes For Good Landing Page Experience</vt:lpstr>
      <vt:lpstr>Attributes Don’t Describe a Good Landing Page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which attributes describe a good landing page experience</dc:title>
  <dc:creator>ProfitByPPC Admin 4;The Digital Education</dc:creator>
  <cp:keywords>which-attributes-describe-a-good-landing-page-experience</cp:keywords>
  <cp:lastModifiedBy>ProfitByPPC Admin 4</cp:lastModifiedBy>
  <cp:revision>1</cp:revision>
  <dcterms:created xsi:type="dcterms:W3CDTF">2023-11-01T12:03:01Z</dcterms:created>
  <dcterms:modified xsi:type="dcterms:W3CDTF">2023-11-01T12:57:14Z</dcterms:modified>
</cp:coreProperties>
</file>