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8" r:id="rId2"/>
    <p:sldId id="259" r:id="rId3"/>
    <p:sldId id="264" r:id="rId4"/>
    <p:sldId id="265" r:id="rId5"/>
    <p:sldId id="266" r:id="rId6"/>
    <p:sldId id="267" r:id="rId7"/>
    <p:sldId id="268" r:id="rId8"/>
    <p:sldId id="269" r:id="rId9"/>
    <p:sldId id="270" r:id="rId10"/>
    <p:sldId id="271" r:id="rId11"/>
    <p:sldId id="272" r:id="rId12"/>
    <p:sldId id="273" r:id="rId13"/>
    <p:sldId id="274" r:id="rId14"/>
    <p:sldId id="275" r:id="rId15"/>
    <p:sldId id="276" r:id="rId16"/>
    <p:sldId id="277" r:id="rId17"/>
    <p:sldId id="278" r:id="rId18"/>
    <p:sldId id="263"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2" d="100"/>
          <a:sy n="62" d="100"/>
        </p:scale>
        <p:origin x="828"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rofitByPPC Admin 4" userId="6582f847e536e3b3" providerId="LiveId" clId="{5E369F26-0D57-49F8-92F7-4BC446E21B07}"/>
    <pc:docChg chg="undo redo custSel addSld delSld modSld">
      <pc:chgData name="ProfitByPPC Admin 4" userId="6582f847e536e3b3" providerId="LiveId" clId="{5E369F26-0D57-49F8-92F7-4BC446E21B07}" dt="2023-11-06T07:13:56.437" v="380" actId="1076"/>
      <pc:docMkLst>
        <pc:docMk/>
      </pc:docMkLst>
      <pc:sldChg chg="addSp delSp modSp mod">
        <pc:chgData name="ProfitByPPC Admin 4" userId="6582f847e536e3b3" providerId="LiveId" clId="{5E369F26-0D57-49F8-92F7-4BC446E21B07}" dt="2023-11-06T07:13:24.484" v="376" actId="20577"/>
        <pc:sldMkLst>
          <pc:docMk/>
          <pc:sldMk cId="34456600" sldId="258"/>
        </pc:sldMkLst>
        <pc:spChg chg="mod">
          <ac:chgData name="ProfitByPPC Admin 4" userId="6582f847e536e3b3" providerId="LiveId" clId="{5E369F26-0D57-49F8-92F7-4BC446E21B07}" dt="2023-11-06T07:13:24.484" v="376" actId="20577"/>
          <ac:spMkLst>
            <pc:docMk/>
            <pc:sldMk cId="34456600" sldId="258"/>
            <ac:spMk id="2" creationId="{AAB04AB4-4F6C-AA6F-8151-12DB41FED8FF}"/>
          </ac:spMkLst>
        </pc:spChg>
        <pc:spChg chg="add del">
          <ac:chgData name="ProfitByPPC Admin 4" userId="6582f847e536e3b3" providerId="LiveId" clId="{5E369F26-0D57-49F8-92F7-4BC446E21B07}" dt="2023-11-06T06:27:08.970" v="6"/>
          <ac:spMkLst>
            <pc:docMk/>
            <pc:sldMk cId="34456600" sldId="258"/>
            <ac:spMk id="8" creationId="{17E4A95D-ACF8-E100-BED7-51E8AEC57AF0}"/>
          </ac:spMkLst>
        </pc:spChg>
        <pc:picChg chg="add del mod">
          <ac:chgData name="ProfitByPPC Admin 4" userId="6582f847e536e3b3" providerId="LiveId" clId="{5E369F26-0D57-49F8-92F7-4BC446E21B07}" dt="2023-11-06T06:25:58.080" v="4" actId="478"/>
          <ac:picMkLst>
            <pc:docMk/>
            <pc:sldMk cId="34456600" sldId="258"/>
            <ac:picMk id="6" creationId="{2F3551A7-41CF-C8D3-8ACD-FC2B0D8B8A8F}"/>
          </ac:picMkLst>
        </pc:picChg>
        <pc:picChg chg="add mod">
          <ac:chgData name="ProfitByPPC Admin 4" userId="6582f847e536e3b3" providerId="LiveId" clId="{5E369F26-0D57-49F8-92F7-4BC446E21B07}" dt="2023-11-06T06:30:00.881" v="19" actId="14100"/>
          <ac:picMkLst>
            <pc:docMk/>
            <pc:sldMk cId="34456600" sldId="258"/>
            <ac:picMk id="9" creationId="{35BED4C6-6493-4107-DF46-260E1935F09D}"/>
          </ac:picMkLst>
        </pc:picChg>
      </pc:sldChg>
      <pc:sldChg chg="addSp delSp modSp mod">
        <pc:chgData name="ProfitByPPC Admin 4" userId="6582f847e536e3b3" providerId="LiveId" clId="{5E369F26-0D57-49F8-92F7-4BC446E21B07}" dt="2023-11-06T06:36:15.864" v="51" actId="115"/>
        <pc:sldMkLst>
          <pc:docMk/>
          <pc:sldMk cId="2595047613" sldId="259"/>
        </pc:sldMkLst>
        <pc:spChg chg="mod">
          <ac:chgData name="ProfitByPPC Admin 4" userId="6582f847e536e3b3" providerId="LiveId" clId="{5E369F26-0D57-49F8-92F7-4BC446E21B07}" dt="2023-11-06T06:36:15.864" v="51" actId="115"/>
          <ac:spMkLst>
            <pc:docMk/>
            <pc:sldMk cId="2595047613" sldId="259"/>
            <ac:spMk id="3" creationId="{8C01761B-D99D-95A6-228B-489012AB571B}"/>
          </ac:spMkLst>
        </pc:spChg>
        <pc:spChg chg="add mod">
          <ac:chgData name="ProfitByPPC Admin 4" userId="6582f847e536e3b3" providerId="LiveId" clId="{5E369F26-0D57-49F8-92F7-4BC446E21B07}" dt="2023-11-06T06:34:49.243" v="44" actId="1076"/>
          <ac:spMkLst>
            <pc:docMk/>
            <pc:sldMk cId="2595047613" sldId="259"/>
            <ac:spMk id="8" creationId="{2DA187AF-A23F-877F-FEEE-FD78246D07AA}"/>
          </ac:spMkLst>
        </pc:spChg>
        <pc:spChg chg="add mod">
          <ac:chgData name="ProfitByPPC Admin 4" userId="6582f847e536e3b3" providerId="LiveId" clId="{5E369F26-0D57-49F8-92F7-4BC446E21B07}" dt="2023-11-06T06:35:18.357" v="46" actId="5793"/>
          <ac:spMkLst>
            <pc:docMk/>
            <pc:sldMk cId="2595047613" sldId="259"/>
            <ac:spMk id="10" creationId="{5928C6BC-797E-524E-5124-D268D08D4AAE}"/>
          </ac:spMkLst>
        </pc:spChg>
        <pc:graphicFrameChg chg="del mod">
          <ac:chgData name="ProfitByPPC Admin 4" userId="6582f847e536e3b3" providerId="LiveId" clId="{5E369F26-0D57-49F8-92F7-4BC446E21B07}" dt="2023-11-06T06:32:40.918" v="33" actId="478"/>
          <ac:graphicFrameMkLst>
            <pc:docMk/>
            <pc:sldMk cId="2595047613" sldId="259"/>
            <ac:graphicFrameMk id="2" creationId="{5735F9A1-2B1F-9AA2-BF70-C33ABB484397}"/>
          </ac:graphicFrameMkLst>
        </pc:graphicFrameChg>
        <pc:graphicFrameChg chg="del">
          <ac:chgData name="ProfitByPPC Admin 4" userId="6582f847e536e3b3" providerId="LiveId" clId="{5E369F26-0D57-49F8-92F7-4BC446E21B07}" dt="2023-11-06T06:32:37.056" v="31" actId="478"/>
          <ac:graphicFrameMkLst>
            <pc:docMk/>
            <pc:sldMk cId="2595047613" sldId="259"/>
            <ac:graphicFrameMk id="6" creationId="{612A91FD-9500-3314-7A8B-FFDAA9BEC8B6}"/>
          </ac:graphicFrameMkLst>
        </pc:graphicFrameChg>
      </pc:sldChg>
      <pc:sldChg chg="del">
        <pc:chgData name="ProfitByPPC Admin 4" userId="6582f847e536e3b3" providerId="LiveId" clId="{5E369F26-0D57-49F8-92F7-4BC446E21B07}" dt="2023-11-06T06:36:28.647" v="54" actId="47"/>
        <pc:sldMkLst>
          <pc:docMk/>
          <pc:sldMk cId="2863483467" sldId="260"/>
        </pc:sldMkLst>
      </pc:sldChg>
      <pc:sldChg chg="modSp add mod">
        <pc:chgData name="ProfitByPPC Admin 4" userId="6582f847e536e3b3" providerId="LiveId" clId="{5E369F26-0D57-49F8-92F7-4BC446E21B07}" dt="2023-11-06T07:13:44.392" v="378" actId="1076"/>
        <pc:sldMkLst>
          <pc:docMk/>
          <pc:sldMk cId="2181642986" sldId="264"/>
        </pc:sldMkLst>
        <pc:spChg chg="mod">
          <ac:chgData name="ProfitByPPC Admin 4" userId="6582f847e536e3b3" providerId="LiveId" clId="{5E369F26-0D57-49F8-92F7-4BC446E21B07}" dt="2023-11-06T06:38:49.721" v="73" actId="20577"/>
          <ac:spMkLst>
            <pc:docMk/>
            <pc:sldMk cId="2181642986" sldId="264"/>
            <ac:spMk id="3" creationId="{8C01761B-D99D-95A6-228B-489012AB571B}"/>
          </ac:spMkLst>
        </pc:spChg>
        <pc:spChg chg="mod">
          <ac:chgData name="ProfitByPPC Admin 4" userId="6582f847e536e3b3" providerId="LiveId" clId="{5E369F26-0D57-49F8-92F7-4BC446E21B07}" dt="2023-11-06T06:39:16.987" v="79" actId="1076"/>
          <ac:spMkLst>
            <pc:docMk/>
            <pc:sldMk cId="2181642986" sldId="264"/>
            <ac:spMk id="8" creationId="{2DA187AF-A23F-877F-FEEE-FD78246D07AA}"/>
          </ac:spMkLst>
        </pc:spChg>
        <pc:spChg chg="mod">
          <ac:chgData name="ProfitByPPC Admin 4" userId="6582f847e536e3b3" providerId="LiveId" clId="{5E369F26-0D57-49F8-92F7-4BC446E21B07}" dt="2023-11-06T07:13:44.392" v="378" actId="1076"/>
          <ac:spMkLst>
            <pc:docMk/>
            <pc:sldMk cId="2181642986" sldId="264"/>
            <ac:spMk id="10" creationId="{5928C6BC-797E-524E-5124-D268D08D4AAE}"/>
          </ac:spMkLst>
        </pc:spChg>
      </pc:sldChg>
      <pc:sldChg chg="del">
        <pc:chgData name="ProfitByPPC Admin 4" userId="6582f847e536e3b3" providerId="LiveId" clId="{5E369F26-0D57-49F8-92F7-4BC446E21B07}" dt="2023-11-06T06:36:28.156" v="53" actId="47"/>
        <pc:sldMkLst>
          <pc:docMk/>
          <pc:sldMk cId="2240538298" sldId="264"/>
        </pc:sldMkLst>
      </pc:sldChg>
      <pc:sldChg chg="modSp add mod">
        <pc:chgData name="ProfitByPPC Admin 4" userId="6582f847e536e3b3" providerId="LiveId" clId="{5E369F26-0D57-49F8-92F7-4BC446E21B07}" dt="2023-11-06T07:13:56.437" v="380" actId="1076"/>
        <pc:sldMkLst>
          <pc:docMk/>
          <pc:sldMk cId="1483470432" sldId="265"/>
        </pc:sldMkLst>
        <pc:spChg chg="mod">
          <ac:chgData name="ProfitByPPC Admin 4" userId="6582f847e536e3b3" providerId="LiveId" clId="{5E369F26-0D57-49F8-92F7-4BC446E21B07}" dt="2023-11-06T06:47:56.315" v="98" actId="1076"/>
          <ac:spMkLst>
            <pc:docMk/>
            <pc:sldMk cId="1483470432" sldId="265"/>
            <ac:spMk id="3" creationId="{8C01761B-D99D-95A6-228B-489012AB571B}"/>
          </ac:spMkLst>
        </pc:spChg>
        <pc:spChg chg="mod">
          <ac:chgData name="ProfitByPPC Admin 4" userId="6582f847e536e3b3" providerId="LiveId" clId="{5E369F26-0D57-49F8-92F7-4BC446E21B07}" dt="2023-11-06T06:48:24.151" v="101" actId="14100"/>
          <ac:spMkLst>
            <pc:docMk/>
            <pc:sldMk cId="1483470432" sldId="265"/>
            <ac:spMk id="8" creationId="{2DA187AF-A23F-877F-FEEE-FD78246D07AA}"/>
          </ac:spMkLst>
        </pc:spChg>
        <pc:spChg chg="mod">
          <ac:chgData name="ProfitByPPC Admin 4" userId="6582f847e536e3b3" providerId="LiveId" clId="{5E369F26-0D57-49F8-92F7-4BC446E21B07}" dt="2023-11-06T07:13:56.437" v="380" actId="1076"/>
          <ac:spMkLst>
            <pc:docMk/>
            <pc:sldMk cId="1483470432" sldId="265"/>
            <ac:spMk id="10" creationId="{5928C6BC-797E-524E-5124-D268D08D4AAE}"/>
          </ac:spMkLst>
        </pc:spChg>
      </pc:sldChg>
      <pc:sldChg chg="modSp add mod">
        <pc:chgData name="ProfitByPPC Admin 4" userId="6582f847e536e3b3" providerId="LiveId" clId="{5E369F26-0D57-49F8-92F7-4BC446E21B07}" dt="2023-11-06T06:50:54.250" v="122" actId="1076"/>
        <pc:sldMkLst>
          <pc:docMk/>
          <pc:sldMk cId="1303961004" sldId="266"/>
        </pc:sldMkLst>
        <pc:spChg chg="mod">
          <ac:chgData name="ProfitByPPC Admin 4" userId="6582f847e536e3b3" providerId="LiveId" clId="{5E369F26-0D57-49F8-92F7-4BC446E21B07}" dt="2023-11-06T06:49:58.886" v="114" actId="255"/>
          <ac:spMkLst>
            <pc:docMk/>
            <pc:sldMk cId="1303961004" sldId="266"/>
            <ac:spMk id="3" creationId="{8C01761B-D99D-95A6-228B-489012AB571B}"/>
          </ac:spMkLst>
        </pc:spChg>
        <pc:spChg chg="mod">
          <ac:chgData name="ProfitByPPC Admin 4" userId="6582f847e536e3b3" providerId="LiveId" clId="{5E369F26-0D57-49F8-92F7-4BC446E21B07}" dt="2023-11-06T06:50:54.250" v="122" actId="1076"/>
          <ac:spMkLst>
            <pc:docMk/>
            <pc:sldMk cId="1303961004" sldId="266"/>
            <ac:spMk id="8" creationId="{2DA187AF-A23F-877F-FEEE-FD78246D07AA}"/>
          </ac:spMkLst>
        </pc:spChg>
        <pc:spChg chg="mod">
          <ac:chgData name="ProfitByPPC Admin 4" userId="6582f847e536e3b3" providerId="LiveId" clId="{5E369F26-0D57-49F8-92F7-4BC446E21B07}" dt="2023-11-06T06:50:41.693" v="121" actId="2710"/>
          <ac:spMkLst>
            <pc:docMk/>
            <pc:sldMk cId="1303961004" sldId="266"/>
            <ac:spMk id="10" creationId="{5928C6BC-797E-524E-5124-D268D08D4AAE}"/>
          </ac:spMkLst>
        </pc:spChg>
      </pc:sldChg>
      <pc:sldChg chg="modSp add mod">
        <pc:chgData name="ProfitByPPC Admin 4" userId="6582f847e536e3b3" providerId="LiveId" clId="{5E369F26-0D57-49F8-92F7-4BC446E21B07}" dt="2023-11-06T06:54:41.793" v="159" actId="1076"/>
        <pc:sldMkLst>
          <pc:docMk/>
          <pc:sldMk cId="1292266722" sldId="267"/>
        </pc:sldMkLst>
        <pc:spChg chg="mod">
          <ac:chgData name="ProfitByPPC Admin 4" userId="6582f847e536e3b3" providerId="LiveId" clId="{5E369F26-0D57-49F8-92F7-4BC446E21B07}" dt="2023-11-06T06:54:41.793" v="159" actId="1076"/>
          <ac:spMkLst>
            <pc:docMk/>
            <pc:sldMk cId="1292266722" sldId="267"/>
            <ac:spMk id="3" creationId="{8C01761B-D99D-95A6-228B-489012AB571B}"/>
          </ac:spMkLst>
        </pc:spChg>
        <pc:spChg chg="mod">
          <ac:chgData name="ProfitByPPC Admin 4" userId="6582f847e536e3b3" providerId="LiveId" clId="{5E369F26-0D57-49F8-92F7-4BC446E21B07}" dt="2023-11-06T06:52:06.467" v="129" actId="1076"/>
          <ac:spMkLst>
            <pc:docMk/>
            <pc:sldMk cId="1292266722" sldId="267"/>
            <ac:spMk id="8" creationId="{2DA187AF-A23F-877F-FEEE-FD78246D07AA}"/>
          </ac:spMkLst>
        </pc:spChg>
        <pc:spChg chg="mod">
          <ac:chgData name="ProfitByPPC Admin 4" userId="6582f847e536e3b3" providerId="LiveId" clId="{5E369F26-0D57-49F8-92F7-4BC446E21B07}" dt="2023-11-06T06:52:27.167" v="134" actId="12"/>
          <ac:spMkLst>
            <pc:docMk/>
            <pc:sldMk cId="1292266722" sldId="267"/>
            <ac:spMk id="10" creationId="{5928C6BC-797E-524E-5124-D268D08D4AAE}"/>
          </ac:spMkLst>
        </pc:spChg>
      </pc:sldChg>
      <pc:sldChg chg="del">
        <pc:chgData name="ProfitByPPC Admin 4" userId="6582f847e536e3b3" providerId="LiveId" clId="{5E369F26-0D57-49F8-92F7-4BC446E21B07}" dt="2023-11-06T06:36:27.623" v="52" actId="47"/>
        <pc:sldMkLst>
          <pc:docMk/>
          <pc:sldMk cId="2054522955" sldId="267"/>
        </pc:sldMkLst>
      </pc:sldChg>
      <pc:sldChg chg="addSp delSp modSp add mod">
        <pc:chgData name="ProfitByPPC Admin 4" userId="6582f847e536e3b3" providerId="LiveId" clId="{5E369F26-0D57-49F8-92F7-4BC446E21B07}" dt="2023-11-06T06:58:48.720" v="198" actId="20577"/>
        <pc:sldMkLst>
          <pc:docMk/>
          <pc:sldMk cId="2412505629" sldId="268"/>
        </pc:sldMkLst>
        <pc:spChg chg="mod">
          <ac:chgData name="ProfitByPPC Admin 4" userId="6582f847e536e3b3" providerId="LiveId" clId="{5E369F26-0D57-49F8-92F7-4BC446E21B07}" dt="2023-11-06T06:58:48.720" v="198" actId="20577"/>
          <ac:spMkLst>
            <pc:docMk/>
            <pc:sldMk cId="2412505629" sldId="268"/>
            <ac:spMk id="3" creationId="{8C01761B-D99D-95A6-228B-489012AB571B}"/>
          </ac:spMkLst>
        </pc:spChg>
        <pc:spChg chg="add del">
          <ac:chgData name="ProfitByPPC Admin 4" userId="6582f847e536e3b3" providerId="LiveId" clId="{5E369F26-0D57-49F8-92F7-4BC446E21B07}" dt="2023-11-06T06:53:14.213" v="141" actId="22"/>
          <ac:spMkLst>
            <pc:docMk/>
            <pc:sldMk cId="2412505629" sldId="268"/>
            <ac:spMk id="6" creationId="{56D5E70D-F266-7B2F-E12D-A953E1C59075}"/>
          </ac:spMkLst>
        </pc:spChg>
        <pc:spChg chg="mod">
          <ac:chgData name="ProfitByPPC Admin 4" userId="6582f847e536e3b3" providerId="LiveId" clId="{5E369F26-0D57-49F8-92F7-4BC446E21B07}" dt="2023-11-06T06:53:43.838" v="147"/>
          <ac:spMkLst>
            <pc:docMk/>
            <pc:sldMk cId="2412505629" sldId="268"/>
            <ac:spMk id="8" creationId="{2DA187AF-A23F-877F-FEEE-FD78246D07AA}"/>
          </ac:spMkLst>
        </pc:spChg>
        <pc:spChg chg="mod">
          <ac:chgData name="ProfitByPPC Admin 4" userId="6582f847e536e3b3" providerId="LiveId" clId="{5E369F26-0D57-49F8-92F7-4BC446E21B07}" dt="2023-11-06T06:54:02.125" v="152" actId="12"/>
          <ac:spMkLst>
            <pc:docMk/>
            <pc:sldMk cId="2412505629" sldId="268"/>
            <ac:spMk id="10" creationId="{5928C6BC-797E-524E-5124-D268D08D4AAE}"/>
          </ac:spMkLst>
        </pc:spChg>
      </pc:sldChg>
      <pc:sldChg chg="del">
        <pc:chgData name="ProfitByPPC Admin 4" userId="6582f847e536e3b3" providerId="LiveId" clId="{5E369F26-0D57-49F8-92F7-4BC446E21B07}" dt="2023-11-06T06:36:29.240" v="55" actId="47"/>
        <pc:sldMkLst>
          <pc:docMk/>
          <pc:sldMk cId="3910568908" sldId="268"/>
        </pc:sldMkLst>
      </pc:sldChg>
      <pc:sldChg chg="modSp add mod">
        <pc:chgData name="ProfitByPPC Admin 4" userId="6582f847e536e3b3" providerId="LiveId" clId="{5E369F26-0D57-49F8-92F7-4BC446E21B07}" dt="2023-11-06T06:58:55.218" v="200" actId="20577"/>
        <pc:sldMkLst>
          <pc:docMk/>
          <pc:sldMk cId="3077526800" sldId="269"/>
        </pc:sldMkLst>
        <pc:spChg chg="mod">
          <ac:chgData name="ProfitByPPC Admin 4" userId="6582f847e536e3b3" providerId="LiveId" clId="{5E369F26-0D57-49F8-92F7-4BC446E21B07}" dt="2023-11-06T06:58:55.218" v="200" actId="20577"/>
          <ac:spMkLst>
            <pc:docMk/>
            <pc:sldMk cId="3077526800" sldId="269"/>
            <ac:spMk id="3" creationId="{8C01761B-D99D-95A6-228B-489012AB571B}"/>
          </ac:spMkLst>
        </pc:spChg>
        <pc:spChg chg="mod">
          <ac:chgData name="ProfitByPPC Admin 4" userId="6582f847e536e3b3" providerId="LiveId" clId="{5E369F26-0D57-49F8-92F7-4BC446E21B07}" dt="2023-11-06T06:55:37.041" v="167"/>
          <ac:spMkLst>
            <pc:docMk/>
            <pc:sldMk cId="3077526800" sldId="269"/>
            <ac:spMk id="8" creationId="{2DA187AF-A23F-877F-FEEE-FD78246D07AA}"/>
          </ac:spMkLst>
        </pc:spChg>
        <pc:spChg chg="mod">
          <ac:chgData name="ProfitByPPC Admin 4" userId="6582f847e536e3b3" providerId="LiveId" clId="{5E369F26-0D57-49F8-92F7-4BC446E21B07}" dt="2023-11-06T06:56:46.413" v="180" actId="1076"/>
          <ac:spMkLst>
            <pc:docMk/>
            <pc:sldMk cId="3077526800" sldId="269"/>
            <ac:spMk id="10" creationId="{5928C6BC-797E-524E-5124-D268D08D4AAE}"/>
          </ac:spMkLst>
        </pc:spChg>
      </pc:sldChg>
      <pc:sldChg chg="modSp add mod">
        <pc:chgData name="ProfitByPPC Admin 4" userId="6582f847e536e3b3" providerId="LiveId" clId="{5E369F26-0D57-49F8-92F7-4BC446E21B07}" dt="2023-11-06T06:59:05.082" v="203" actId="1076"/>
        <pc:sldMkLst>
          <pc:docMk/>
          <pc:sldMk cId="2053644629" sldId="270"/>
        </pc:sldMkLst>
        <pc:spChg chg="mod">
          <ac:chgData name="ProfitByPPC Admin 4" userId="6582f847e536e3b3" providerId="LiveId" clId="{5E369F26-0D57-49F8-92F7-4BC446E21B07}" dt="2023-11-06T06:59:05.082" v="203" actId="1076"/>
          <ac:spMkLst>
            <pc:docMk/>
            <pc:sldMk cId="2053644629" sldId="270"/>
            <ac:spMk id="3" creationId="{8C01761B-D99D-95A6-228B-489012AB571B}"/>
          </ac:spMkLst>
        </pc:spChg>
        <pc:spChg chg="mod">
          <ac:chgData name="ProfitByPPC Admin 4" userId="6582f847e536e3b3" providerId="LiveId" clId="{5E369F26-0D57-49F8-92F7-4BC446E21B07}" dt="2023-11-06T06:57:53.999" v="191" actId="1076"/>
          <ac:spMkLst>
            <pc:docMk/>
            <pc:sldMk cId="2053644629" sldId="270"/>
            <ac:spMk id="8" creationId="{2DA187AF-A23F-877F-FEEE-FD78246D07AA}"/>
          </ac:spMkLst>
        </pc:spChg>
        <pc:spChg chg="mod">
          <ac:chgData name="ProfitByPPC Admin 4" userId="6582f847e536e3b3" providerId="LiveId" clId="{5E369F26-0D57-49F8-92F7-4BC446E21B07}" dt="2023-11-06T06:58:24.650" v="196" actId="12"/>
          <ac:spMkLst>
            <pc:docMk/>
            <pc:sldMk cId="2053644629" sldId="270"/>
            <ac:spMk id="10" creationId="{5928C6BC-797E-524E-5124-D268D08D4AAE}"/>
          </ac:spMkLst>
        </pc:spChg>
      </pc:sldChg>
      <pc:sldChg chg="modSp add mod">
        <pc:chgData name="ProfitByPPC Admin 4" userId="6582f847e536e3b3" providerId="LiveId" clId="{5E369F26-0D57-49F8-92F7-4BC446E21B07}" dt="2023-11-06T07:00:44.005" v="217" actId="1076"/>
        <pc:sldMkLst>
          <pc:docMk/>
          <pc:sldMk cId="310338993" sldId="271"/>
        </pc:sldMkLst>
        <pc:spChg chg="mod">
          <ac:chgData name="ProfitByPPC Admin 4" userId="6582f847e536e3b3" providerId="LiveId" clId="{5E369F26-0D57-49F8-92F7-4BC446E21B07}" dt="2023-11-06T06:59:44.270" v="210" actId="255"/>
          <ac:spMkLst>
            <pc:docMk/>
            <pc:sldMk cId="310338993" sldId="271"/>
            <ac:spMk id="3" creationId="{8C01761B-D99D-95A6-228B-489012AB571B}"/>
          </ac:spMkLst>
        </pc:spChg>
        <pc:spChg chg="mod">
          <ac:chgData name="ProfitByPPC Admin 4" userId="6582f847e536e3b3" providerId="LiveId" clId="{5E369F26-0D57-49F8-92F7-4BC446E21B07}" dt="2023-11-06T07:00:44.005" v="217" actId="1076"/>
          <ac:spMkLst>
            <pc:docMk/>
            <pc:sldMk cId="310338993" sldId="271"/>
            <ac:spMk id="8" creationId="{2DA187AF-A23F-877F-FEEE-FD78246D07AA}"/>
          </ac:spMkLst>
        </pc:spChg>
        <pc:spChg chg="mod">
          <ac:chgData name="ProfitByPPC Admin 4" userId="6582f847e536e3b3" providerId="LiveId" clId="{5E369F26-0D57-49F8-92F7-4BC446E21B07}" dt="2023-11-06T07:00:29.861" v="216" actId="2710"/>
          <ac:spMkLst>
            <pc:docMk/>
            <pc:sldMk cId="310338993" sldId="271"/>
            <ac:spMk id="10" creationId="{5928C6BC-797E-524E-5124-D268D08D4AAE}"/>
          </ac:spMkLst>
        </pc:spChg>
      </pc:sldChg>
      <pc:sldChg chg="addSp delSp modSp add mod">
        <pc:chgData name="ProfitByPPC Admin 4" userId="6582f847e536e3b3" providerId="LiveId" clId="{5E369F26-0D57-49F8-92F7-4BC446E21B07}" dt="2023-11-06T07:02:09.178" v="241" actId="2710"/>
        <pc:sldMkLst>
          <pc:docMk/>
          <pc:sldMk cId="3037631006" sldId="272"/>
        </pc:sldMkLst>
        <pc:spChg chg="mod">
          <ac:chgData name="ProfitByPPC Admin 4" userId="6582f847e536e3b3" providerId="LiveId" clId="{5E369F26-0D57-49F8-92F7-4BC446E21B07}" dt="2023-11-06T07:01:19.875" v="225" actId="255"/>
          <ac:spMkLst>
            <pc:docMk/>
            <pc:sldMk cId="3037631006" sldId="272"/>
            <ac:spMk id="3" creationId="{8C01761B-D99D-95A6-228B-489012AB571B}"/>
          </ac:spMkLst>
        </pc:spChg>
        <pc:spChg chg="add del">
          <ac:chgData name="ProfitByPPC Admin 4" userId="6582f847e536e3b3" providerId="LiveId" clId="{5E369F26-0D57-49F8-92F7-4BC446E21B07}" dt="2023-11-06T07:01:28.858" v="227" actId="22"/>
          <ac:spMkLst>
            <pc:docMk/>
            <pc:sldMk cId="3037631006" sldId="272"/>
            <ac:spMk id="6" creationId="{DC7CF32E-2BD5-7266-EEF7-AF72D9DAB95B}"/>
          </ac:spMkLst>
        </pc:spChg>
        <pc:spChg chg="mod">
          <ac:chgData name="ProfitByPPC Admin 4" userId="6582f847e536e3b3" providerId="LiveId" clId="{5E369F26-0D57-49F8-92F7-4BC446E21B07}" dt="2023-11-06T07:01:53.340" v="236" actId="1076"/>
          <ac:spMkLst>
            <pc:docMk/>
            <pc:sldMk cId="3037631006" sldId="272"/>
            <ac:spMk id="8" creationId="{2DA187AF-A23F-877F-FEEE-FD78246D07AA}"/>
          </ac:spMkLst>
        </pc:spChg>
        <pc:spChg chg="mod">
          <ac:chgData name="ProfitByPPC Admin 4" userId="6582f847e536e3b3" providerId="LiveId" clId="{5E369F26-0D57-49F8-92F7-4BC446E21B07}" dt="2023-11-06T07:02:09.178" v="241" actId="2710"/>
          <ac:spMkLst>
            <pc:docMk/>
            <pc:sldMk cId="3037631006" sldId="272"/>
            <ac:spMk id="10" creationId="{5928C6BC-797E-524E-5124-D268D08D4AAE}"/>
          </ac:spMkLst>
        </pc:spChg>
      </pc:sldChg>
      <pc:sldChg chg="modSp add mod">
        <pc:chgData name="ProfitByPPC Admin 4" userId="6582f847e536e3b3" providerId="LiveId" clId="{5E369F26-0D57-49F8-92F7-4BC446E21B07}" dt="2023-11-06T07:03:53.098" v="287" actId="1076"/>
        <pc:sldMkLst>
          <pc:docMk/>
          <pc:sldMk cId="1192528722" sldId="273"/>
        </pc:sldMkLst>
        <pc:spChg chg="mod">
          <ac:chgData name="ProfitByPPC Admin 4" userId="6582f847e536e3b3" providerId="LiveId" clId="{5E369F26-0D57-49F8-92F7-4BC446E21B07}" dt="2023-11-06T07:03:10.034" v="279" actId="20577"/>
          <ac:spMkLst>
            <pc:docMk/>
            <pc:sldMk cId="1192528722" sldId="273"/>
            <ac:spMk id="3" creationId="{8C01761B-D99D-95A6-228B-489012AB571B}"/>
          </ac:spMkLst>
        </pc:spChg>
        <pc:spChg chg="mod">
          <ac:chgData name="ProfitByPPC Admin 4" userId="6582f847e536e3b3" providerId="LiveId" clId="{5E369F26-0D57-49F8-92F7-4BC446E21B07}" dt="2023-11-06T07:03:53.098" v="287" actId="1076"/>
          <ac:spMkLst>
            <pc:docMk/>
            <pc:sldMk cId="1192528722" sldId="273"/>
            <ac:spMk id="8" creationId="{2DA187AF-A23F-877F-FEEE-FD78246D07AA}"/>
          </ac:spMkLst>
        </pc:spChg>
        <pc:spChg chg="mod">
          <ac:chgData name="ProfitByPPC Admin 4" userId="6582f847e536e3b3" providerId="LiveId" clId="{5E369F26-0D57-49F8-92F7-4BC446E21B07}" dt="2023-11-06T07:03:49.576" v="286" actId="1076"/>
          <ac:spMkLst>
            <pc:docMk/>
            <pc:sldMk cId="1192528722" sldId="273"/>
            <ac:spMk id="10" creationId="{5928C6BC-797E-524E-5124-D268D08D4AAE}"/>
          </ac:spMkLst>
        </pc:spChg>
      </pc:sldChg>
      <pc:sldChg chg="modSp add mod">
        <pc:chgData name="ProfitByPPC Admin 4" userId="6582f847e536e3b3" providerId="LiveId" clId="{5E369F26-0D57-49F8-92F7-4BC446E21B07}" dt="2023-11-06T07:06:16.360" v="303" actId="14100"/>
        <pc:sldMkLst>
          <pc:docMk/>
          <pc:sldMk cId="1302771418" sldId="274"/>
        </pc:sldMkLst>
        <pc:spChg chg="mod">
          <ac:chgData name="ProfitByPPC Admin 4" userId="6582f847e536e3b3" providerId="LiveId" clId="{5E369F26-0D57-49F8-92F7-4BC446E21B07}" dt="2023-11-06T07:05:03.410" v="295" actId="1076"/>
          <ac:spMkLst>
            <pc:docMk/>
            <pc:sldMk cId="1302771418" sldId="274"/>
            <ac:spMk id="3" creationId="{8C01761B-D99D-95A6-228B-489012AB571B}"/>
          </ac:spMkLst>
        </pc:spChg>
        <pc:spChg chg="mod">
          <ac:chgData name="ProfitByPPC Admin 4" userId="6582f847e536e3b3" providerId="LiveId" clId="{5E369F26-0D57-49F8-92F7-4BC446E21B07}" dt="2023-11-06T07:05:16.174" v="297" actId="1076"/>
          <ac:spMkLst>
            <pc:docMk/>
            <pc:sldMk cId="1302771418" sldId="274"/>
            <ac:spMk id="8" creationId="{2DA187AF-A23F-877F-FEEE-FD78246D07AA}"/>
          </ac:spMkLst>
        </pc:spChg>
        <pc:spChg chg="mod">
          <ac:chgData name="ProfitByPPC Admin 4" userId="6582f847e536e3b3" providerId="LiveId" clId="{5E369F26-0D57-49F8-92F7-4BC446E21B07}" dt="2023-11-06T07:06:16.360" v="303" actId="14100"/>
          <ac:spMkLst>
            <pc:docMk/>
            <pc:sldMk cId="1302771418" sldId="274"/>
            <ac:spMk id="10" creationId="{5928C6BC-797E-524E-5124-D268D08D4AAE}"/>
          </ac:spMkLst>
        </pc:spChg>
      </pc:sldChg>
      <pc:sldChg chg="modSp add mod">
        <pc:chgData name="ProfitByPPC Admin 4" userId="6582f847e536e3b3" providerId="LiveId" clId="{5E369F26-0D57-49F8-92F7-4BC446E21B07}" dt="2023-11-06T07:08:05.281" v="317" actId="2710"/>
        <pc:sldMkLst>
          <pc:docMk/>
          <pc:sldMk cId="3622537907" sldId="275"/>
        </pc:sldMkLst>
        <pc:spChg chg="mod">
          <ac:chgData name="ProfitByPPC Admin 4" userId="6582f847e536e3b3" providerId="LiveId" clId="{5E369F26-0D57-49F8-92F7-4BC446E21B07}" dt="2023-11-06T07:07:41.813" v="311" actId="14100"/>
          <ac:spMkLst>
            <pc:docMk/>
            <pc:sldMk cId="3622537907" sldId="275"/>
            <ac:spMk id="3" creationId="{8C01761B-D99D-95A6-228B-489012AB571B}"/>
          </ac:spMkLst>
        </pc:spChg>
        <pc:spChg chg="mod">
          <ac:chgData name="ProfitByPPC Admin 4" userId="6582f847e536e3b3" providerId="LiveId" clId="{5E369F26-0D57-49F8-92F7-4BC446E21B07}" dt="2023-11-06T07:07:49.901" v="312"/>
          <ac:spMkLst>
            <pc:docMk/>
            <pc:sldMk cId="3622537907" sldId="275"/>
            <ac:spMk id="8" creationId="{2DA187AF-A23F-877F-FEEE-FD78246D07AA}"/>
          </ac:spMkLst>
        </pc:spChg>
        <pc:spChg chg="mod">
          <ac:chgData name="ProfitByPPC Admin 4" userId="6582f847e536e3b3" providerId="LiveId" clId="{5E369F26-0D57-49F8-92F7-4BC446E21B07}" dt="2023-11-06T07:08:05.281" v="317" actId="2710"/>
          <ac:spMkLst>
            <pc:docMk/>
            <pc:sldMk cId="3622537907" sldId="275"/>
            <ac:spMk id="10" creationId="{5928C6BC-797E-524E-5124-D268D08D4AAE}"/>
          </ac:spMkLst>
        </pc:spChg>
      </pc:sldChg>
      <pc:sldChg chg="modSp add mod">
        <pc:chgData name="ProfitByPPC Admin 4" userId="6582f847e536e3b3" providerId="LiveId" clId="{5E369F26-0D57-49F8-92F7-4BC446E21B07}" dt="2023-11-06T07:10:01.374" v="332" actId="1076"/>
        <pc:sldMkLst>
          <pc:docMk/>
          <pc:sldMk cId="2834884698" sldId="276"/>
        </pc:sldMkLst>
        <pc:spChg chg="mod">
          <ac:chgData name="ProfitByPPC Admin 4" userId="6582f847e536e3b3" providerId="LiveId" clId="{5E369F26-0D57-49F8-92F7-4BC446E21B07}" dt="2023-11-06T07:09:11.785" v="325" actId="1076"/>
          <ac:spMkLst>
            <pc:docMk/>
            <pc:sldMk cId="2834884698" sldId="276"/>
            <ac:spMk id="3" creationId="{8C01761B-D99D-95A6-228B-489012AB571B}"/>
          </ac:spMkLst>
        </pc:spChg>
        <pc:spChg chg="mod">
          <ac:chgData name="ProfitByPPC Admin 4" userId="6582f847e536e3b3" providerId="LiveId" clId="{5E369F26-0D57-49F8-92F7-4BC446E21B07}" dt="2023-11-06T07:09:40.775" v="326"/>
          <ac:spMkLst>
            <pc:docMk/>
            <pc:sldMk cId="2834884698" sldId="276"/>
            <ac:spMk id="8" creationId="{2DA187AF-A23F-877F-FEEE-FD78246D07AA}"/>
          </ac:spMkLst>
        </pc:spChg>
        <pc:spChg chg="mod">
          <ac:chgData name="ProfitByPPC Admin 4" userId="6582f847e536e3b3" providerId="LiveId" clId="{5E369F26-0D57-49F8-92F7-4BC446E21B07}" dt="2023-11-06T07:10:01.374" v="332" actId="1076"/>
          <ac:spMkLst>
            <pc:docMk/>
            <pc:sldMk cId="2834884698" sldId="276"/>
            <ac:spMk id="10" creationId="{5928C6BC-797E-524E-5124-D268D08D4AAE}"/>
          </ac:spMkLst>
        </pc:spChg>
      </pc:sldChg>
      <pc:sldChg chg="modSp add mod">
        <pc:chgData name="ProfitByPPC Admin 4" userId="6582f847e536e3b3" providerId="LiveId" clId="{5E369F26-0D57-49F8-92F7-4BC446E21B07}" dt="2023-11-06T07:11:36.276" v="349" actId="1076"/>
        <pc:sldMkLst>
          <pc:docMk/>
          <pc:sldMk cId="2213425568" sldId="277"/>
        </pc:sldMkLst>
        <pc:spChg chg="mod">
          <ac:chgData name="ProfitByPPC Admin 4" userId="6582f847e536e3b3" providerId="LiveId" clId="{5E369F26-0D57-49F8-92F7-4BC446E21B07}" dt="2023-11-06T07:10:53.187" v="341" actId="255"/>
          <ac:spMkLst>
            <pc:docMk/>
            <pc:sldMk cId="2213425568" sldId="277"/>
            <ac:spMk id="3" creationId="{8C01761B-D99D-95A6-228B-489012AB571B}"/>
          </ac:spMkLst>
        </pc:spChg>
        <pc:spChg chg="mod">
          <ac:chgData name="ProfitByPPC Admin 4" userId="6582f847e536e3b3" providerId="LiveId" clId="{5E369F26-0D57-49F8-92F7-4BC446E21B07}" dt="2023-11-06T07:11:10.373" v="343" actId="1076"/>
          <ac:spMkLst>
            <pc:docMk/>
            <pc:sldMk cId="2213425568" sldId="277"/>
            <ac:spMk id="8" creationId="{2DA187AF-A23F-877F-FEEE-FD78246D07AA}"/>
          </ac:spMkLst>
        </pc:spChg>
        <pc:spChg chg="mod">
          <ac:chgData name="ProfitByPPC Admin 4" userId="6582f847e536e3b3" providerId="LiveId" clId="{5E369F26-0D57-49F8-92F7-4BC446E21B07}" dt="2023-11-06T07:11:36.276" v="349" actId="1076"/>
          <ac:spMkLst>
            <pc:docMk/>
            <pc:sldMk cId="2213425568" sldId="277"/>
            <ac:spMk id="10" creationId="{5928C6BC-797E-524E-5124-D268D08D4AAE}"/>
          </ac:spMkLst>
        </pc:spChg>
      </pc:sldChg>
      <pc:sldChg chg="modSp add mod">
        <pc:chgData name="ProfitByPPC Admin 4" userId="6582f847e536e3b3" providerId="LiveId" clId="{5E369F26-0D57-49F8-92F7-4BC446E21B07}" dt="2023-11-06T07:12:40.424" v="362" actId="12"/>
        <pc:sldMkLst>
          <pc:docMk/>
          <pc:sldMk cId="3143968465" sldId="278"/>
        </pc:sldMkLst>
        <pc:spChg chg="mod">
          <ac:chgData name="ProfitByPPC Admin 4" userId="6582f847e536e3b3" providerId="LiveId" clId="{5E369F26-0D57-49F8-92F7-4BC446E21B07}" dt="2023-11-06T07:12:05.882" v="356" actId="255"/>
          <ac:spMkLst>
            <pc:docMk/>
            <pc:sldMk cId="3143968465" sldId="278"/>
            <ac:spMk id="3" creationId="{8C01761B-D99D-95A6-228B-489012AB571B}"/>
          </ac:spMkLst>
        </pc:spChg>
        <pc:spChg chg="mod">
          <ac:chgData name="ProfitByPPC Admin 4" userId="6582f847e536e3b3" providerId="LiveId" clId="{5E369F26-0D57-49F8-92F7-4BC446E21B07}" dt="2023-11-06T07:12:19.781" v="357"/>
          <ac:spMkLst>
            <pc:docMk/>
            <pc:sldMk cId="3143968465" sldId="278"/>
            <ac:spMk id="8" creationId="{2DA187AF-A23F-877F-FEEE-FD78246D07AA}"/>
          </ac:spMkLst>
        </pc:spChg>
        <pc:spChg chg="mod">
          <ac:chgData name="ProfitByPPC Admin 4" userId="6582f847e536e3b3" providerId="LiveId" clId="{5E369F26-0D57-49F8-92F7-4BC446E21B07}" dt="2023-11-06T07:12:40.424" v="362" actId="12"/>
          <ac:spMkLst>
            <pc:docMk/>
            <pc:sldMk cId="3143968465" sldId="278"/>
            <ac:spMk id="10" creationId="{5928C6BC-797E-524E-5124-D268D08D4AAE}"/>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11/6/2023</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11/6/2023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11/6/2023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11/6/2023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11/6/2023</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11/6/2023</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04AB4-4F6C-AA6F-8151-12DB41FED8FF}"/>
              </a:ext>
            </a:extLst>
          </p:cNvPr>
          <p:cNvSpPr txBox="1">
            <a:spLocks/>
          </p:cNvSpPr>
          <p:nvPr/>
        </p:nvSpPr>
        <p:spPr>
          <a:xfrm>
            <a:off x="6589183" y="1899228"/>
            <a:ext cx="5287743" cy="3059544"/>
          </a:xfrm>
          <a:prstGeom prst="rect">
            <a:avLst/>
          </a:prstGeom>
        </p:spPr>
        <p:txBody>
          <a:bodyPr anchor="ctr">
            <a:normAutofit/>
          </a:bodyPr>
          <a:lstStyle>
            <a:lvl1pPr algn="l"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a:lstStyle>
          <a:p>
            <a:pPr algn="ctr">
              <a:lnSpc>
                <a:spcPct val="150000"/>
              </a:lnSpc>
            </a:pPr>
            <a:r>
              <a:rPr lang="en-US" sz="3600" b="1" u="none" strike="noStrike" dirty="0">
                <a:solidFill>
                  <a:srgbClr val="000000"/>
                </a:solidFill>
                <a:effectLst/>
                <a:latin typeface="Arial" panose="020B0604020202020204" pitchFamily="34" charset="0"/>
              </a:rPr>
              <a:t>Best Professional And Diploma Courses For Girls After 12th</a:t>
            </a:r>
            <a:endParaRPr lang="en-IN" sz="3600" b="1" dirty="0"/>
          </a:p>
        </p:txBody>
      </p:sp>
      <p:sp>
        <p:nvSpPr>
          <p:cNvPr id="3" name="Rectangle 2">
            <a:extLst>
              <a:ext uri="{FF2B5EF4-FFF2-40B4-BE49-F238E27FC236}">
                <a16:creationId xmlns:a16="http://schemas.microsoft.com/office/drawing/2014/main" id="{50D8BAB3-1423-035B-08B2-73EF81BF132D}"/>
              </a:ext>
            </a:extLst>
          </p:cNvPr>
          <p:cNvSpPr/>
          <p:nvPr/>
        </p:nvSpPr>
        <p:spPr>
          <a:xfrm>
            <a:off x="0" y="3346"/>
            <a:ext cx="12192000" cy="759905"/>
          </a:xfrm>
          <a:prstGeom prst="rect">
            <a:avLst/>
          </a:prstGeom>
          <a:solidFill>
            <a:schemeClr val="bg1"/>
          </a:solidFill>
          <a:ln>
            <a:no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pic>
        <p:nvPicPr>
          <p:cNvPr id="4" name="Picture 3">
            <a:extLst>
              <a:ext uri="{FF2B5EF4-FFF2-40B4-BE49-F238E27FC236}">
                <a16:creationId xmlns:a16="http://schemas.microsoft.com/office/drawing/2014/main" id="{624AEFF2-A075-4E95-0DD3-41787A80D0AB}"/>
              </a:ext>
            </a:extLst>
          </p:cNvPr>
          <p:cNvPicPr>
            <a:picLocks noChangeAspect="1"/>
          </p:cNvPicPr>
          <p:nvPr/>
        </p:nvPicPr>
        <p:blipFill>
          <a:blip r:embed="rId2"/>
          <a:stretch>
            <a:fillRect/>
          </a:stretch>
        </p:blipFill>
        <p:spPr>
          <a:xfrm>
            <a:off x="229433" y="179616"/>
            <a:ext cx="2044037" cy="437329"/>
          </a:xfrm>
          <a:prstGeom prst="rect">
            <a:avLst/>
          </a:prstGeom>
        </p:spPr>
      </p:pic>
      <p:sp>
        <p:nvSpPr>
          <p:cNvPr id="7" name="TextBox 6">
            <a:extLst>
              <a:ext uri="{FF2B5EF4-FFF2-40B4-BE49-F238E27FC236}">
                <a16:creationId xmlns:a16="http://schemas.microsoft.com/office/drawing/2014/main" id="{D75C43CC-CF60-C9B7-25E8-EB5F061D59CE}"/>
              </a:ext>
            </a:extLst>
          </p:cNvPr>
          <p:cNvSpPr txBox="1"/>
          <p:nvPr/>
        </p:nvSpPr>
        <p:spPr>
          <a:xfrm>
            <a:off x="9380991" y="5684704"/>
            <a:ext cx="2811010" cy="369332"/>
          </a:xfrm>
          <a:prstGeom prst="rect">
            <a:avLst/>
          </a:prstGeom>
          <a:noFill/>
        </p:spPr>
        <p:txBody>
          <a:bodyPr wrap="square">
            <a:spAutoFit/>
          </a:bodyPr>
          <a:lstStyle/>
          <a:p>
            <a:pPr marL="12700" marR="0" lvl="0" indent="0" algn="l" rtl="0">
              <a:lnSpc>
                <a:spcPct val="100000"/>
              </a:lnSpc>
              <a:spcBef>
                <a:spcPts val="0"/>
              </a:spcBef>
              <a:spcAft>
                <a:spcPts val="0"/>
              </a:spcAft>
              <a:buClr>
                <a:srgbClr val="000000"/>
              </a:buClr>
              <a:buSzPts val="3950"/>
              <a:buFont typeface="Arial"/>
              <a:buNone/>
            </a:pPr>
            <a:r>
              <a:rPr lang="en-US" sz="1800" b="0" i="0" u="none" strike="noStrike" cap="none" dirty="0">
                <a:solidFill>
                  <a:schemeClr val="tx1"/>
                </a:solidFill>
                <a:latin typeface="Archivo"/>
                <a:ea typeface="Archivo"/>
                <a:cs typeface="Archivo"/>
                <a:sym typeface="Archivo"/>
              </a:rPr>
              <a:t>By: The Digital Education</a:t>
            </a:r>
          </a:p>
        </p:txBody>
      </p:sp>
      <p:pic>
        <p:nvPicPr>
          <p:cNvPr id="9" name="Picture 4" descr="Top 20 High Salary Non Medical Courses after 12th">
            <a:extLst>
              <a:ext uri="{FF2B5EF4-FFF2-40B4-BE49-F238E27FC236}">
                <a16:creationId xmlns:a16="http://schemas.microsoft.com/office/drawing/2014/main" id="{35BED4C6-6493-4107-DF46-260E1935F0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9433" y="1501304"/>
            <a:ext cx="6274109" cy="418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566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C01761B-D99D-95A6-228B-489012AB571B}"/>
              </a:ext>
            </a:extLst>
          </p:cNvPr>
          <p:cNvSpPr txBox="1"/>
          <p:nvPr/>
        </p:nvSpPr>
        <p:spPr>
          <a:xfrm>
            <a:off x="2273470" y="1068999"/>
            <a:ext cx="7431186" cy="584775"/>
          </a:xfrm>
          <a:prstGeom prst="rect">
            <a:avLst/>
          </a:prstGeom>
          <a:noFill/>
        </p:spPr>
        <p:txBody>
          <a:bodyPr wrap="square">
            <a:spAutoFit/>
          </a:bodyPr>
          <a:lstStyle/>
          <a:p>
            <a:r>
              <a:rPr lang="en-IN" sz="3200" b="1" i="0" strike="noStrike" dirty="0">
                <a:solidFill>
                  <a:srgbClr val="000000"/>
                </a:solidFill>
                <a:effectLst/>
                <a:latin typeface="Arial" panose="020B0604020202020204" pitchFamily="34" charset="0"/>
              </a:rPr>
              <a:t>1. </a:t>
            </a:r>
            <a:r>
              <a:rPr lang="en-IN" sz="3200" b="1" i="0" u="sng" strike="noStrike" dirty="0">
                <a:solidFill>
                  <a:srgbClr val="000000"/>
                </a:solidFill>
                <a:effectLst/>
                <a:latin typeface="Arial" panose="020B0604020202020204" pitchFamily="34" charset="0"/>
              </a:rPr>
              <a:t>Animation and Multimedia Courses</a:t>
            </a:r>
            <a:endParaRPr lang="en-IN" sz="3200" b="1" u="sng" dirty="0"/>
          </a:p>
        </p:txBody>
      </p:sp>
      <p:sp>
        <p:nvSpPr>
          <p:cNvPr id="4" name="Rectangle 3">
            <a:extLst>
              <a:ext uri="{FF2B5EF4-FFF2-40B4-BE49-F238E27FC236}">
                <a16:creationId xmlns:a16="http://schemas.microsoft.com/office/drawing/2014/main" id="{E17B6F1D-8625-64DB-F1BD-522E1992B4D6}"/>
              </a:ext>
            </a:extLst>
          </p:cNvPr>
          <p:cNvSpPr/>
          <p:nvPr/>
        </p:nvSpPr>
        <p:spPr>
          <a:xfrm>
            <a:off x="0" y="3346"/>
            <a:ext cx="12192000" cy="759905"/>
          </a:xfrm>
          <a:prstGeom prst="rect">
            <a:avLst/>
          </a:prstGeom>
          <a:solidFill>
            <a:schemeClr val="bg1"/>
          </a:solidFill>
          <a:ln>
            <a:no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pic>
        <p:nvPicPr>
          <p:cNvPr id="5" name="Picture 4">
            <a:extLst>
              <a:ext uri="{FF2B5EF4-FFF2-40B4-BE49-F238E27FC236}">
                <a16:creationId xmlns:a16="http://schemas.microsoft.com/office/drawing/2014/main" id="{FD3AC048-11B8-43AD-0AC3-FF8ABCA08825}"/>
              </a:ext>
            </a:extLst>
          </p:cNvPr>
          <p:cNvPicPr>
            <a:picLocks noChangeAspect="1"/>
          </p:cNvPicPr>
          <p:nvPr/>
        </p:nvPicPr>
        <p:blipFill>
          <a:blip r:embed="rId2"/>
          <a:stretch>
            <a:fillRect/>
          </a:stretch>
        </p:blipFill>
        <p:spPr>
          <a:xfrm>
            <a:off x="229433" y="179616"/>
            <a:ext cx="2044037" cy="437329"/>
          </a:xfrm>
          <a:prstGeom prst="rect">
            <a:avLst/>
          </a:prstGeom>
        </p:spPr>
      </p:pic>
      <p:sp>
        <p:nvSpPr>
          <p:cNvPr id="8" name="TextBox 7">
            <a:extLst>
              <a:ext uri="{FF2B5EF4-FFF2-40B4-BE49-F238E27FC236}">
                <a16:creationId xmlns:a16="http://schemas.microsoft.com/office/drawing/2014/main" id="{2DA187AF-A23F-877F-FEEE-FD78246D07AA}"/>
              </a:ext>
            </a:extLst>
          </p:cNvPr>
          <p:cNvSpPr txBox="1"/>
          <p:nvPr/>
        </p:nvSpPr>
        <p:spPr>
          <a:xfrm>
            <a:off x="620327" y="2038418"/>
            <a:ext cx="10644027" cy="646331"/>
          </a:xfrm>
          <a:prstGeom prst="rect">
            <a:avLst/>
          </a:prstGeom>
          <a:noFill/>
        </p:spPr>
        <p:txBody>
          <a:bodyPr wrap="square">
            <a:spAutoFit/>
          </a:bodyPr>
          <a:lstStyle/>
          <a:p>
            <a:r>
              <a:rPr lang="en-US" sz="1800" b="0" i="0" u="none" strike="noStrike" dirty="0">
                <a:solidFill>
                  <a:srgbClr val="000000"/>
                </a:solidFill>
                <a:effectLst/>
                <a:latin typeface="Arial" panose="020B0604020202020204" pitchFamily="34" charset="0"/>
              </a:rPr>
              <a:t>Animation and Multimedia Courses for girls are educational programs that empower girls with the skills to produce animated videos, graphics, and interactive content using digital tools and computers.</a:t>
            </a:r>
            <a:endParaRPr lang="en-IN" dirty="0"/>
          </a:p>
        </p:txBody>
      </p:sp>
      <p:sp>
        <p:nvSpPr>
          <p:cNvPr id="10" name="TextBox 9">
            <a:extLst>
              <a:ext uri="{FF2B5EF4-FFF2-40B4-BE49-F238E27FC236}">
                <a16:creationId xmlns:a16="http://schemas.microsoft.com/office/drawing/2014/main" id="{5928C6BC-797E-524E-5124-D268D08D4AAE}"/>
              </a:ext>
            </a:extLst>
          </p:cNvPr>
          <p:cNvSpPr txBox="1"/>
          <p:nvPr/>
        </p:nvSpPr>
        <p:spPr>
          <a:xfrm>
            <a:off x="620326" y="2945769"/>
            <a:ext cx="10352473" cy="3783023"/>
          </a:xfrm>
          <a:prstGeom prst="rect">
            <a:avLst/>
          </a:prstGeom>
          <a:noFill/>
        </p:spPr>
        <p:txBody>
          <a:bodyPr wrap="square">
            <a:spAutoFit/>
          </a:bodyPr>
          <a:lstStyle/>
          <a:p>
            <a:pPr marL="285750" indent="-285750" rtl="0">
              <a:lnSpc>
                <a:spcPct val="150000"/>
              </a:lnSpc>
              <a:spcBef>
                <a:spcPts val="0"/>
              </a:spcBef>
              <a:spcAft>
                <a:spcPts val="0"/>
              </a:spcAft>
              <a:buFont typeface="Wingdings" panose="05000000000000000000" pitchFamily="2" charset="2"/>
              <a:buChar char="q"/>
            </a:pPr>
            <a:r>
              <a:rPr lang="en-IN" sz="1800" b="0" i="0" u="none" strike="noStrike" dirty="0">
                <a:solidFill>
                  <a:srgbClr val="000000"/>
                </a:solidFill>
                <a:effectLst/>
                <a:latin typeface="Arial" panose="020B0604020202020204" pitchFamily="34" charset="0"/>
              </a:rPr>
              <a:t>Eligibility: 10+2 grade</a:t>
            </a:r>
            <a:endParaRPr lang="en-IN" b="0" dirty="0">
              <a:effectLst/>
            </a:endParaRPr>
          </a:p>
          <a:p>
            <a:pPr marL="285750" indent="-285750" rtl="0">
              <a:lnSpc>
                <a:spcPct val="150000"/>
              </a:lnSpc>
              <a:spcBef>
                <a:spcPts val="0"/>
              </a:spcBef>
              <a:spcAft>
                <a:spcPts val="0"/>
              </a:spcAft>
              <a:buFont typeface="Wingdings" panose="05000000000000000000" pitchFamily="2" charset="2"/>
              <a:buChar char="q"/>
            </a:pPr>
            <a:r>
              <a:rPr lang="en-IN" sz="1800" b="0" i="0" u="none" strike="noStrike" dirty="0">
                <a:solidFill>
                  <a:srgbClr val="000000"/>
                </a:solidFill>
                <a:effectLst/>
                <a:latin typeface="Arial" panose="020B0604020202020204" pitchFamily="34" charset="0"/>
              </a:rPr>
              <a:t>Duration: 6 months - 4 years</a:t>
            </a:r>
            <a:endParaRPr lang="en-IN" b="0" dirty="0">
              <a:effectLst/>
            </a:endParaRPr>
          </a:p>
          <a:p>
            <a:pPr marL="285750" indent="-285750" rtl="0">
              <a:lnSpc>
                <a:spcPct val="150000"/>
              </a:lnSpc>
              <a:spcBef>
                <a:spcPts val="0"/>
              </a:spcBef>
              <a:spcAft>
                <a:spcPts val="0"/>
              </a:spcAft>
              <a:buFont typeface="Wingdings" panose="05000000000000000000" pitchFamily="2" charset="2"/>
              <a:buChar char="q"/>
            </a:pPr>
            <a:r>
              <a:rPr lang="en-IN" sz="1800" b="0" i="0" u="none" strike="noStrike" dirty="0">
                <a:solidFill>
                  <a:srgbClr val="000000"/>
                </a:solidFill>
                <a:effectLst/>
                <a:latin typeface="Arial" panose="020B0604020202020204" pitchFamily="34" charset="0"/>
              </a:rPr>
              <a:t>Scope: Graphic Designers, Game Developers, Character Designers, 3D Modelers, Layout Artists</a:t>
            </a:r>
            <a:endParaRPr lang="en-IN" b="0" dirty="0">
              <a:effectLst/>
            </a:endParaRPr>
          </a:p>
          <a:p>
            <a:pPr marL="285750" indent="-285750" rtl="0">
              <a:lnSpc>
                <a:spcPct val="150000"/>
              </a:lnSpc>
              <a:spcBef>
                <a:spcPts val="0"/>
              </a:spcBef>
              <a:spcAft>
                <a:spcPts val="0"/>
              </a:spcAft>
              <a:buFont typeface="Wingdings" panose="05000000000000000000" pitchFamily="2" charset="2"/>
              <a:buChar char="q"/>
            </a:pPr>
            <a:r>
              <a:rPr lang="en-IN" sz="1800" b="0" i="0" u="none" strike="noStrike" dirty="0">
                <a:solidFill>
                  <a:srgbClr val="000000"/>
                </a:solidFill>
                <a:effectLst/>
                <a:latin typeface="Arial" panose="020B0604020202020204" pitchFamily="34" charset="0"/>
              </a:rPr>
              <a:t>Salary: $20,000 to $40,000 annually</a:t>
            </a:r>
            <a:endParaRPr lang="en-IN" b="0" dirty="0">
              <a:effectLst/>
            </a:endParaRPr>
          </a:p>
          <a:p>
            <a:pPr marL="285750" indent="-285750" rtl="0">
              <a:lnSpc>
                <a:spcPct val="150000"/>
              </a:lnSpc>
              <a:spcBef>
                <a:spcPts val="0"/>
              </a:spcBef>
              <a:spcAft>
                <a:spcPts val="0"/>
              </a:spcAft>
              <a:buFont typeface="Wingdings" panose="05000000000000000000" pitchFamily="2" charset="2"/>
              <a:buChar char="q"/>
            </a:pPr>
            <a:r>
              <a:rPr lang="en-IN" sz="1800" b="0" i="0" u="none" strike="noStrike" dirty="0">
                <a:solidFill>
                  <a:srgbClr val="000000"/>
                </a:solidFill>
                <a:effectLst/>
                <a:latin typeface="Arial" panose="020B0604020202020204" pitchFamily="34" charset="0"/>
              </a:rPr>
              <a:t>Job options: Animator, Rigging Artist, Texture Artist, Game Designer, 3D/2D Animator, Rendering Artist, Image Editor, Lighting Artist, Key Frame Animator, Special Effect Artist, Digital Ink &amp; Paint Artist, Character Animator, Compositor</a:t>
            </a:r>
            <a:endParaRPr lang="en-IN" b="0" dirty="0">
              <a:effectLst/>
            </a:endParaRPr>
          </a:p>
          <a:p>
            <a:pPr>
              <a:lnSpc>
                <a:spcPct val="150000"/>
              </a:lnSpc>
            </a:pPr>
            <a:br>
              <a:rPr lang="en-IN" dirty="0"/>
            </a:br>
            <a:endParaRPr lang="en-IN" dirty="0"/>
          </a:p>
        </p:txBody>
      </p:sp>
    </p:spTree>
    <p:extLst>
      <p:ext uri="{BB962C8B-B14F-4D97-AF65-F5344CB8AC3E}">
        <p14:creationId xmlns:p14="http://schemas.microsoft.com/office/powerpoint/2010/main" val="25950476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C01761B-D99D-95A6-228B-489012AB571B}"/>
              </a:ext>
            </a:extLst>
          </p:cNvPr>
          <p:cNvSpPr txBox="1"/>
          <p:nvPr/>
        </p:nvSpPr>
        <p:spPr>
          <a:xfrm>
            <a:off x="301827" y="1069680"/>
            <a:ext cx="11281025" cy="523220"/>
          </a:xfrm>
          <a:prstGeom prst="rect">
            <a:avLst/>
          </a:prstGeom>
          <a:noFill/>
        </p:spPr>
        <p:txBody>
          <a:bodyPr wrap="square">
            <a:spAutoFit/>
          </a:bodyPr>
          <a:lstStyle/>
          <a:p>
            <a:r>
              <a:rPr lang="en-IN" sz="2800" b="1" dirty="0">
                <a:solidFill>
                  <a:srgbClr val="000000"/>
                </a:solidFill>
                <a:latin typeface="Arial" panose="020B0604020202020204" pitchFamily="34" charset="0"/>
              </a:rPr>
              <a:t>2</a:t>
            </a:r>
            <a:r>
              <a:rPr lang="en-IN" sz="2800" b="1" i="0" strike="noStrike" dirty="0">
                <a:solidFill>
                  <a:srgbClr val="000000"/>
                </a:solidFill>
                <a:effectLst/>
                <a:latin typeface="Arial" panose="020B0604020202020204" pitchFamily="34" charset="0"/>
              </a:rPr>
              <a:t>. </a:t>
            </a:r>
            <a:r>
              <a:rPr lang="en-US" sz="2800" b="1" i="0" u="sng" strike="noStrike" dirty="0">
                <a:solidFill>
                  <a:srgbClr val="000000"/>
                </a:solidFill>
                <a:effectLst/>
                <a:latin typeface="Arial" panose="020B0604020202020204" pitchFamily="34" charset="0"/>
              </a:rPr>
              <a:t>B. Com (Management Accounting and International Finance)</a:t>
            </a:r>
            <a:endParaRPr lang="en-IN" sz="2800" b="1" u="sng" dirty="0"/>
          </a:p>
        </p:txBody>
      </p:sp>
      <p:sp>
        <p:nvSpPr>
          <p:cNvPr id="4" name="Rectangle 3">
            <a:extLst>
              <a:ext uri="{FF2B5EF4-FFF2-40B4-BE49-F238E27FC236}">
                <a16:creationId xmlns:a16="http://schemas.microsoft.com/office/drawing/2014/main" id="{E17B6F1D-8625-64DB-F1BD-522E1992B4D6}"/>
              </a:ext>
            </a:extLst>
          </p:cNvPr>
          <p:cNvSpPr/>
          <p:nvPr/>
        </p:nvSpPr>
        <p:spPr>
          <a:xfrm>
            <a:off x="0" y="3346"/>
            <a:ext cx="12192000" cy="759905"/>
          </a:xfrm>
          <a:prstGeom prst="rect">
            <a:avLst/>
          </a:prstGeom>
          <a:solidFill>
            <a:schemeClr val="bg1"/>
          </a:solidFill>
          <a:ln>
            <a:no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pic>
        <p:nvPicPr>
          <p:cNvPr id="5" name="Picture 4">
            <a:extLst>
              <a:ext uri="{FF2B5EF4-FFF2-40B4-BE49-F238E27FC236}">
                <a16:creationId xmlns:a16="http://schemas.microsoft.com/office/drawing/2014/main" id="{FD3AC048-11B8-43AD-0AC3-FF8ABCA08825}"/>
              </a:ext>
            </a:extLst>
          </p:cNvPr>
          <p:cNvPicPr>
            <a:picLocks noChangeAspect="1"/>
          </p:cNvPicPr>
          <p:nvPr/>
        </p:nvPicPr>
        <p:blipFill>
          <a:blip r:embed="rId2"/>
          <a:stretch>
            <a:fillRect/>
          </a:stretch>
        </p:blipFill>
        <p:spPr>
          <a:xfrm>
            <a:off x="229433" y="179616"/>
            <a:ext cx="2044037" cy="437329"/>
          </a:xfrm>
          <a:prstGeom prst="rect">
            <a:avLst/>
          </a:prstGeom>
        </p:spPr>
      </p:pic>
      <p:sp>
        <p:nvSpPr>
          <p:cNvPr id="8" name="TextBox 7">
            <a:extLst>
              <a:ext uri="{FF2B5EF4-FFF2-40B4-BE49-F238E27FC236}">
                <a16:creationId xmlns:a16="http://schemas.microsoft.com/office/drawing/2014/main" id="{2DA187AF-A23F-877F-FEEE-FD78246D07AA}"/>
              </a:ext>
            </a:extLst>
          </p:cNvPr>
          <p:cNvSpPr txBox="1"/>
          <p:nvPr/>
        </p:nvSpPr>
        <p:spPr>
          <a:xfrm>
            <a:off x="620325" y="1969814"/>
            <a:ext cx="10644027" cy="646331"/>
          </a:xfrm>
          <a:prstGeom prst="rect">
            <a:avLst/>
          </a:prstGeom>
          <a:noFill/>
        </p:spPr>
        <p:txBody>
          <a:bodyPr wrap="square">
            <a:spAutoFit/>
          </a:bodyPr>
          <a:lstStyle/>
          <a:p>
            <a:r>
              <a:rPr lang="en-US" sz="1800" b="0" i="0" u="none" strike="noStrike" dirty="0">
                <a:solidFill>
                  <a:srgbClr val="000000"/>
                </a:solidFill>
                <a:effectLst/>
                <a:latin typeface="Arial" panose="020B0604020202020204" pitchFamily="34" charset="0"/>
              </a:rPr>
              <a:t>The B. Com course is a program for girls that teaches financial management and accounting skills with a focus on global finance, making them well-equipped for careers in finance and international business.</a:t>
            </a:r>
            <a:endParaRPr lang="en-IN" dirty="0"/>
          </a:p>
        </p:txBody>
      </p:sp>
      <p:sp>
        <p:nvSpPr>
          <p:cNvPr id="10" name="TextBox 9">
            <a:extLst>
              <a:ext uri="{FF2B5EF4-FFF2-40B4-BE49-F238E27FC236}">
                <a16:creationId xmlns:a16="http://schemas.microsoft.com/office/drawing/2014/main" id="{5928C6BC-797E-524E-5124-D268D08D4AAE}"/>
              </a:ext>
            </a:extLst>
          </p:cNvPr>
          <p:cNvSpPr txBox="1"/>
          <p:nvPr/>
        </p:nvSpPr>
        <p:spPr>
          <a:xfrm>
            <a:off x="620325" y="2927648"/>
            <a:ext cx="10962527" cy="2951514"/>
          </a:xfrm>
          <a:prstGeom prst="rect">
            <a:avLst/>
          </a:prstGeom>
          <a:noFill/>
        </p:spPr>
        <p:txBody>
          <a:bodyPr wrap="square">
            <a:spAutoFit/>
          </a:bodyPr>
          <a:lstStyle/>
          <a:p>
            <a:pPr marL="285750" indent="-285750" rtl="0">
              <a:lnSpc>
                <a:spcPct val="150000"/>
              </a:lnSpc>
              <a:spcBef>
                <a:spcPts val="0"/>
              </a:spcBef>
              <a:spcAft>
                <a:spcPts val="0"/>
              </a:spcAft>
              <a:buFont typeface="Wingdings" panose="05000000000000000000" pitchFamily="2" charset="2"/>
              <a:buChar char="q"/>
            </a:pPr>
            <a:r>
              <a:rPr lang="en-US" sz="1800" b="0" i="0" u="none" strike="noStrike" dirty="0">
                <a:solidFill>
                  <a:srgbClr val="000000"/>
                </a:solidFill>
                <a:effectLst/>
                <a:latin typeface="Arial" panose="020B0604020202020204" pitchFamily="34" charset="0"/>
              </a:rPr>
              <a:t>Eligibility: 10+2 grade</a:t>
            </a:r>
            <a:endParaRPr lang="en-US" b="0" dirty="0">
              <a:effectLst/>
            </a:endParaRPr>
          </a:p>
          <a:p>
            <a:pPr marL="285750" indent="-285750" rtl="0">
              <a:lnSpc>
                <a:spcPct val="150000"/>
              </a:lnSpc>
              <a:spcBef>
                <a:spcPts val="0"/>
              </a:spcBef>
              <a:spcAft>
                <a:spcPts val="0"/>
              </a:spcAft>
              <a:buFont typeface="Wingdings" panose="05000000000000000000" pitchFamily="2" charset="2"/>
              <a:buChar char="q"/>
            </a:pPr>
            <a:r>
              <a:rPr lang="en-US" sz="1800" b="0" i="0" u="none" strike="noStrike" dirty="0">
                <a:solidFill>
                  <a:srgbClr val="000000"/>
                </a:solidFill>
                <a:effectLst/>
                <a:latin typeface="Arial" panose="020B0604020202020204" pitchFamily="34" charset="0"/>
              </a:rPr>
              <a:t>Duration: 3 years</a:t>
            </a:r>
            <a:endParaRPr lang="en-US" b="0" dirty="0">
              <a:effectLst/>
            </a:endParaRPr>
          </a:p>
          <a:p>
            <a:pPr marL="285750" indent="-285750" rtl="0">
              <a:lnSpc>
                <a:spcPct val="150000"/>
              </a:lnSpc>
              <a:spcBef>
                <a:spcPts val="0"/>
              </a:spcBef>
              <a:spcAft>
                <a:spcPts val="0"/>
              </a:spcAft>
              <a:buFont typeface="Wingdings" panose="05000000000000000000" pitchFamily="2" charset="2"/>
              <a:buChar char="q"/>
            </a:pPr>
            <a:r>
              <a:rPr lang="en-US" sz="1800" b="0" i="0" u="none" strike="noStrike" dirty="0">
                <a:solidFill>
                  <a:srgbClr val="000000"/>
                </a:solidFill>
                <a:effectLst/>
                <a:latin typeface="Arial" panose="020B0604020202020204" pitchFamily="34" charset="0"/>
              </a:rPr>
              <a:t>Scope: Financial Analysts, Auditors, Tax Consultants, Finance Directors, and Forensic Accountants</a:t>
            </a:r>
            <a:endParaRPr lang="en-US" b="0" dirty="0">
              <a:effectLst/>
            </a:endParaRPr>
          </a:p>
          <a:p>
            <a:pPr marL="285750" indent="-285750" rtl="0">
              <a:lnSpc>
                <a:spcPct val="150000"/>
              </a:lnSpc>
              <a:spcBef>
                <a:spcPts val="0"/>
              </a:spcBef>
              <a:spcAft>
                <a:spcPts val="0"/>
              </a:spcAft>
              <a:buFont typeface="Wingdings" panose="05000000000000000000" pitchFamily="2" charset="2"/>
              <a:buChar char="q"/>
            </a:pPr>
            <a:r>
              <a:rPr lang="en-US" sz="1800" b="0" i="0" u="none" strike="noStrike" dirty="0">
                <a:solidFill>
                  <a:srgbClr val="000000"/>
                </a:solidFill>
                <a:effectLst/>
                <a:latin typeface="Arial" panose="020B0604020202020204" pitchFamily="34" charset="0"/>
              </a:rPr>
              <a:t>Salary: $30,000 to $60,000 yearly</a:t>
            </a:r>
            <a:endParaRPr lang="en-US" b="0" dirty="0">
              <a:effectLst/>
            </a:endParaRPr>
          </a:p>
          <a:p>
            <a:pPr marL="285750" indent="-285750" rtl="0">
              <a:lnSpc>
                <a:spcPct val="150000"/>
              </a:lnSpc>
              <a:spcBef>
                <a:spcPts val="0"/>
              </a:spcBef>
              <a:spcAft>
                <a:spcPts val="0"/>
              </a:spcAft>
              <a:buFont typeface="Wingdings" panose="05000000000000000000" pitchFamily="2" charset="2"/>
              <a:buChar char="q"/>
            </a:pPr>
            <a:r>
              <a:rPr lang="en-US" sz="1800" b="0" i="0" u="none" strike="noStrike" dirty="0">
                <a:solidFill>
                  <a:srgbClr val="000000"/>
                </a:solidFill>
                <a:effectLst/>
                <a:latin typeface="Arial" panose="020B0604020202020204" pitchFamily="34" charset="0"/>
              </a:rPr>
              <a:t>Job options: Accountant, Account Executive, Business Executive, Financial Analyst, Tax Consultant, Tax Consultant, Accounts Manager, Business Consultant, Finance Manager, Financial Analyst, Chartered Accountant, Company Secretary, Chartered Financial Analyst, Certified Management Accountant</a:t>
            </a:r>
            <a:endParaRPr lang="en-IN" dirty="0"/>
          </a:p>
        </p:txBody>
      </p:sp>
    </p:spTree>
    <p:extLst>
      <p:ext uri="{BB962C8B-B14F-4D97-AF65-F5344CB8AC3E}">
        <p14:creationId xmlns:p14="http://schemas.microsoft.com/office/powerpoint/2010/main" val="21816429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C01761B-D99D-95A6-228B-489012AB571B}"/>
              </a:ext>
            </a:extLst>
          </p:cNvPr>
          <p:cNvSpPr txBox="1"/>
          <p:nvPr/>
        </p:nvSpPr>
        <p:spPr>
          <a:xfrm>
            <a:off x="1575823" y="1105577"/>
            <a:ext cx="7732564" cy="584775"/>
          </a:xfrm>
          <a:prstGeom prst="rect">
            <a:avLst/>
          </a:prstGeom>
          <a:noFill/>
        </p:spPr>
        <p:txBody>
          <a:bodyPr wrap="square">
            <a:spAutoFit/>
          </a:bodyPr>
          <a:lstStyle/>
          <a:p>
            <a:r>
              <a:rPr lang="en-IN" sz="3200" b="1" i="0" strike="noStrike" dirty="0">
                <a:solidFill>
                  <a:srgbClr val="000000"/>
                </a:solidFill>
                <a:effectLst/>
                <a:latin typeface="Arial" panose="020B0604020202020204" pitchFamily="34" charset="0"/>
              </a:rPr>
              <a:t>3. </a:t>
            </a:r>
            <a:r>
              <a:rPr lang="en-IN" sz="3200" b="1" i="0" u="sng" strike="noStrike" dirty="0">
                <a:solidFill>
                  <a:srgbClr val="000000"/>
                </a:solidFill>
                <a:effectLst/>
                <a:latin typeface="Arial" panose="020B0604020202020204" pitchFamily="34" charset="0"/>
              </a:rPr>
              <a:t>Bachelor of Computer Application</a:t>
            </a:r>
            <a:endParaRPr lang="en-IN" sz="3200" b="1" u="sng" dirty="0"/>
          </a:p>
        </p:txBody>
      </p:sp>
      <p:sp>
        <p:nvSpPr>
          <p:cNvPr id="4" name="Rectangle 3">
            <a:extLst>
              <a:ext uri="{FF2B5EF4-FFF2-40B4-BE49-F238E27FC236}">
                <a16:creationId xmlns:a16="http://schemas.microsoft.com/office/drawing/2014/main" id="{E17B6F1D-8625-64DB-F1BD-522E1992B4D6}"/>
              </a:ext>
            </a:extLst>
          </p:cNvPr>
          <p:cNvSpPr/>
          <p:nvPr/>
        </p:nvSpPr>
        <p:spPr>
          <a:xfrm>
            <a:off x="0" y="3346"/>
            <a:ext cx="12192000" cy="759905"/>
          </a:xfrm>
          <a:prstGeom prst="rect">
            <a:avLst/>
          </a:prstGeom>
          <a:solidFill>
            <a:schemeClr val="bg1"/>
          </a:solidFill>
          <a:ln>
            <a:no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pic>
        <p:nvPicPr>
          <p:cNvPr id="5" name="Picture 4">
            <a:extLst>
              <a:ext uri="{FF2B5EF4-FFF2-40B4-BE49-F238E27FC236}">
                <a16:creationId xmlns:a16="http://schemas.microsoft.com/office/drawing/2014/main" id="{FD3AC048-11B8-43AD-0AC3-FF8ABCA08825}"/>
              </a:ext>
            </a:extLst>
          </p:cNvPr>
          <p:cNvPicPr>
            <a:picLocks noChangeAspect="1"/>
          </p:cNvPicPr>
          <p:nvPr/>
        </p:nvPicPr>
        <p:blipFill>
          <a:blip r:embed="rId2"/>
          <a:stretch>
            <a:fillRect/>
          </a:stretch>
        </p:blipFill>
        <p:spPr>
          <a:xfrm>
            <a:off x="229433" y="179616"/>
            <a:ext cx="2044037" cy="437329"/>
          </a:xfrm>
          <a:prstGeom prst="rect">
            <a:avLst/>
          </a:prstGeom>
        </p:spPr>
      </p:pic>
      <p:sp>
        <p:nvSpPr>
          <p:cNvPr id="8" name="TextBox 7">
            <a:extLst>
              <a:ext uri="{FF2B5EF4-FFF2-40B4-BE49-F238E27FC236}">
                <a16:creationId xmlns:a16="http://schemas.microsoft.com/office/drawing/2014/main" id="{2DA187AF-A23F-877F-FEEE-FD78246D07AA}"/>
              </a:ext>
            </a:extLst>
          </p:cNvPr>
          <p:cNvSpPr txBox="1"/>
          <p:nvPr/>
        </p:nvSpPr>
        <p:spPr>
          <a:xfrm>
            <a:off x="620325" y="1969814"/>
            <a:ext cx="10845635" cy="923330"/>
          </a:xfrm>
          <a:prstGeom prst="rect">
            <a:avLst/>
          </a:prstGeom>
          <a:noFill/>
        </p:spPr>
        <p:txBody>
          <a:bodyPr wrap="square">
            <a:spAutoFit/>
          </a:bodyPr>
          <a:lstStyle/>
          <a:p>
            <a:r>
              <a:rPr lang="en-US" sz="1800" b="0" i="0" u="none" strike="noStrike" dirty="0">
                <a:solidFill>
                  <a:srgbClr val="000000"/>
                </a:solidFill>
                <a:effectLst/>
                <a:latin typeface="Arial" panose="020B0604020202020204" pitchFamily="34" charset="0"/>
              </a:rPr>
              <a:t>A Bachelor of Computer Application (BCA) is a college degree program that introduces girls to computer science and technology, equipping them with skills to use computers and software for problem-solving and creating computer-based applications.</a:t>
            </a:r>
            <a:endParaRPr lang="en-IN" dirty="0"/>
          </a:p>
        </p:txBody>
      </p:sp>
      <p:sp>
        <p:nvSpPr>
          <p:cNvPr id="10" name="TextBox 9">
            <a:extLst>
              <a:ext uri="{FF2B5EF4-FFF2-40B4-BE49-F238E27FC236}">
                <a16:creationId xmlns:a16="http://schemas.microsoft.com/office/drawing/2014/main" id="{5928C6BC-797E-524E-5124-D268D08D4AAE}"/>
              </a:ext>
            </a:extLst>
          </p:cNvPr>
          <p:cNvSpPr txBox="1"/>
          <p:nvPr/>
        </p:nvSpPr>
        <p:spPr>
          <a:xfrm>
            <a:off x="620325" y="3216408"/>
            <a:ext cx="10962527" cy="2536015"/>
          </a:xfrm>
          <a:prstGeom prst="rect">
            <a:avLst/>
          </a:prstGeom>
          <a:noFill/>
        </p:spPr>
        <p:txBody>
          <a:bodyPr wrap="square">
            <a:spAutoFit/>
          </a:bodyPr>
          <a:lstStyle/>
          <a:p>
            <a:pPr marL="285750" indent="-285750" rtl="0">
              <a:lnSpc>
                <a:spcPct val="150000"/>
              </a:lnSpc>
              <a:spcBef>
                <a:spcPts val="0"/>
              </a:spcBef>
              <a:spcAft>
                <a:spcPts val="0"/>
              </a:spcAft>
              <a:buFont typeface="Wingdings" panose="05000000000000000000" pitchFamily="2" charset="2"/>
              <a:buChar char="q"/>
            </a:pPr>
            <a:r>
              <a:rPr lang="en-IN" sz="1800" b="0" i="0" u="none" strike="noStrike" dirty="0">
                <a:solidFill>
                  <a:srgbClr val="000000"/>
                </a:solidFill>
                <a:effectLst/>
                <a:latin typeface="Arial" panose="020B0604020202020204" pitchFamily="34" charset="0"/>
              </a:rPr>
              <a:t>Eligibility: 10+2 grade + Mathematics</a:t>
            </a:r>
            <a:endParaRPr lang="en-IN" b="0" dirty="0">
              <a:effectLst/>
            </a:endParaRPr>
          </a:p>
          <a:p>
            <a:pPr marL="285750" indent="-285750" rtl="0">
              <a:lnSpc>
                <a:spcPct val="150000"/>
              </a:lnSpc>
              <a:spcBef>
                <a:spcPts val="0"/>
              </a:spcBef>
              <a:spcAft>
                <a:spcPts val="0"/>
              </a:spcAft>
              <a:buFont typeface="Wingdings" panose="05000000000000000000" pitchFamily="2" charset="2"/>
              <a:buChar char="q"/>
            </a:pPr>
            <a:r>
              <a:rPr lang="en-IN" sz="1800" b="0" i="0" u="none" strike="noStrike" dirty="0">
                <a:solidFill>
                  <a:srgbClr val="000000"/>
                </a:solidFill>
                <a:effectLst/>
                <a:latin typeface="Arial" panose="020B0604020202020204" pitchFamily="34" charset="0"/>
              </a:rPr>
              <a:t>Duration: 3 years</a:t>
            </a:r>
            <a:endParaRPr lang="en-IN" b="0" dirty="0">
              <a:effectLst/>
            </a:endParaRPr>
          </a:p>
          <a:p>
            <a:pPr marL="285750" indent="-285750" rtl="0">
              <a:lnSpc>
                <a:spcPct val="150000"/>
              </a:lnSpc>
              <a:spcBef>
                <a:spcPts val="0"/>
              </a:spcBef>
              <a:spcAft>
                <a:spcPts val="0"/>
              </a:spcAft>
              <a:buFont typeface="Wingdings" panose="05000000000000000000" pitchFamily="2" charset="2"/>
              <a:buChar char="q"/>
            </a:pPr>
            <a:r>
              <a:rPr lang="en-IN" sz="1800" b="0" i="0" u="none" strike="noStrike" dirty="0">
                <a:solidFill>
                  <a:srgbClr val="000000"/>
                </a:solidFill>
                <a:effectLst/>
                <a:latin typeface="Arial" panose="020B0604020202020204" pitchFamily="34" charset="0"/>
              </a:rPr>
              <a:t>Scope: computer programmers, System analysts, Network engineers, Software Architect</a:t>
            </a:r>
            <a:endParaRPr lang="en-IN" b="0" dirty="0">
              <a:effectLst/>
            </a:endParaRPr>
          </a:p>
          <a:p>
            <a:pPr marL="285750" indent="-285750" rtl="0">
              <a:lnSpc>
                <a:spcPct val="150000"/>
              </a:lnSpc>
              <a:spcBef>
                <a:spcPts val="0"/>
              </a:spcBef>
              <a:spcAft>
                <a:spcPts val="0"/>
              </a:spcAft>
              <a:buFont typeface="Wingdings" panose="05000000000000000000" pitchFamily="2" charset="2"/>
              <a:buChar char="q"/>
            </a:pPr>
            <a:r>
              <a:rPr lang="en-IN" sz="1800" b="0" i="0" u="none" strike="noStrike" dirty="0">
                <a:solidFill>
                  <a:srgbClr val="000000"/>
                </a:solidFill>
                <a:effectLst/>
                <a:latin typeface="Arial" panose="020B0604020202020204" pitchFamily="34" charset="0"/>
              </a:rPr>
              <a:t>Salary: $25,000 to $60,000 annually</a:t>
            </a:r>
            <a:endParaRPr lang="en-IN" b="0" dirty="0">
              <a:effectLst/>
            </a:endParaRPr>
          </a:p>
          <a:p>
            <a:pPr marL="285750" indent="-285750" rtl="0">
              <a:lnSpc>
                <a:spcPct val="150000"/>
              </a:lnSpc>
              <a:spcBef>
                <a:spcPts val="0"/>
              </a:spcBef>
              <a:spcAft>
                <a:spcPts val="0"/>
              </a:spcAft>
              <a:buFont typeface="Wingdings" panose="05000000000000000000" pitchFamily="2" charset="2"/>
              <a:buChar char="q"/>
            </a:pPr>
            <a:r>
              <a:rPr lang="en-IN" sz="1800" b="0" i="0" u="none" strike="noStrike" dirty="0">
                <a:solidFill>
                  <a:srgbClr val="000000"/>
                </a:solidFill>
                <a:effectLst/>
                <a:latin typeface="Arial" panose="020B0604020202020204" pitchFamily="34" charset="0"/>
              </a:rPr>
              <a:t>Job options: Web developers, programmer, software developer, commercial and industrial designer, database administrators, independent consultants, e-commerce executives</a:t>
            </a:r>
            <a:endParaRPr lang="en-IN" dirty="0"/>
          </a:p>
        </p:txBody>
      </p:sp>
    </p:spTree>
    <p:extLst>
      <p:ext uri="{BB962C8B-B14F-4D97-AF65-F5344CB8AC3E}">
        <p14:creationId xmlns:p14="http://schemas.microsoft.com/office/powerpoint/2010/main" val="14834704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C01761B-D99D-95A6-228B-489012AB571B}"/>
              </a:ext>
            </a:extLst>
          </p:cNvPr>
          <p:cNvSpPr txBox="1"/>
          <p:nvPr/>
        </p:nvSpPr>
        <p:spPr>
          <a:xfrm>
            <a:off x="1575823" y="1105577"/>
            <a:ext cx="7732564" cy="584775"/>
          </a:xfrm>
          <a:prstGeom prst="rect">
            <a:avLst/>
          </a:prstGeom>
          <a:noFill/>
        </p:spPr>
        <p:txBody>
          <a:bodyPr wrap="square">
            <a:spAutoFit/>
          </a:bodyPr>
          <a:lstStyle/>
          <a:p>
            <a:r>
              <a:rPr lang="en-IN" sz="3200" b="1" i="0" strike="noStrike" dirty="0">
                <a:solidFill>
                  <a:srgbClr val="000000"/>
                </a:solidFill>
                <a:effectLst/>
                <a:latin typeface="Arial" panose="020B0604020202020204" pitchFamily="34" charset="0"/>
              </a:rPr>
              <a:t>4. </a:t>
            </a:r>
            <a:r>
              <a:rPr lang="en-IN" sz="3200" b="1" i="0" u="sng" strike="noStrike" dirty="0">
                <a:solidFill>
                  <a:srgbClr val="000000"/>
                </a:solidFill>
                <a:effectLst/>
                <a:latin typeface="Arial" panose="020B0604020202020204" pitchFamily="34" charset="0"/>
              </a:rPr>
              <a:t>Bachelor of Fashion Designing</a:t>
            </a:r>
            <a:endParaRPr lang="en-IN" sz="3200" b="1" u="sng" dirty="0"/>
          </a:p>
        </p:txBody>
      </p:sp>
      <p:sp>
        <p:nvSpPr>
          <p:cNvPr id="4" name="Rectangle 3">
            <a:extLst>
              <a:ext uri="{FF2B5EF4-FFF2-40B4-BE49-F238E27FC236}">
                <a16:creationId xmlns:a16="http://schemas.microsoft.com/office/drawing/2014/main" id="{E17B6F1D-8625-64DB-F1BD-522E1992B4D6}"/>
              </a:ext>
            </a:extLst>
          </p:cNvPr>
          <p:cNvSpPr/>
          <p:nvPr/>
        </p:nvSpPr>
        <p:spPr>
          <a:xfrm>
            <a:off x="0" y="3346"/>
            <a:ext cx="12192000" cy="759905"/>
          </a:xfrm>
          <a:prstGeom prst="rect">
            <a:avLst/>
          </a:prstGeom>
          <a:solidFill>
            <a:schemeClr val="bg1"/>
          </a:solidFill>
          <a:ln>
            <a:no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pic>
        <p:nvPicPr>
          <p:cNvPr id="5" name="Picture 4">
            <a:extLst>
              <a:ext uri="{FF2B5EF4-FFF2-40B4-BE49-F238E27FC236}">
                <a16:creationId xmlns:a16="http://schemas.microsoft.com/office/drawing/2014/main" id="{FD3AC048-11B8-43AD-0AC3-FF8ABCA08825}"/>
              </a:ext>
            </a:extLst>
          </p:cNvPr>
          <p:cNvPicPr>
            <a:picLocks noChangeAspect="1"/>
          </p:cNvPicPr>
          <p:nvPr/>
        </p:nvPicPr>
        <p:blipFill>
          <a:blip r:embed="rId2"/>
          <a:stretch>
            <a:fillRect/>
          </a:stretch>
        </p:blipFill>
        <p:spPr>
          <a:xfrm>
            <a:off x="229433" y="179616"/>
            <a:ext cx="2044037" cy="437329"/>
          </a:xfrm>
          <a:prstGeom prst="rect">
            <a:avLst/>
          </a:prstGeom>
        </p:spPr>
      </p:pic>
      <p:sp>
        <p:nvSpPr>
          <p:cNvPr id="8" name="TextBox 7">
            <a:extLst>
              <a:ext uri="{FF2B5EF4-FFF2-40B4-BE49-F238E27FC236}">
                <a16:creationId xmlns:a16="http://schemas.microsoft.com/office/drawing/2014/main" id="{2DA187AF-A23F-877F-FEEE-FD78246D07AA}"/>
              </a:ext>
            </a:extLst>
          </p:cNvPr>
          <p:cNvSpPr txBox="1"/>
          <p:nvPr/>
        </p:nvSpPr>
        <p:spPr>
          <a:xfrm>
            <a:off x="620325" y="2169869"/>
            <a:ext cx="10845635" cy="646331"/>
          </a:xfrm>
          <a:prstGeom prst="rect">
            <a:avLst/>
          </a:prstGeom>
          <a:noFill/>
        </p:spPr>
        <p:txBody>
          <a:bodyPr wrap="square">
            <a:spAutoFit/>
          </a:bodyPr>
          <a:lstStyle/>
          <a:p>
            <a:r>
              <a:rPr lang="en-US" sz="1800" b="0" i="0" u="none" strike="noStrike" dirty="0">
                <a:solidFill>
                  <a:srgbClr val="000000"/>
                </a:solidFill>
                <a:effectLst/>
                <a:latin typeface="Arial" panose="020B0604020202020204" pitchFamily="34" charset="0"/>
              </a:rPr>
              <a:t>A Bachelor of Fashion Designing is a college program where girls can learn how to create stylish clothing and accessories. They'll study sewing, sketching, and fashion trends to become fashion designers.</a:t>
            </a:r>
            <a:endParaRPr lang="en-IN" dirty="0"/>
          </a:p>
        </p:txBody>
      </p:sp>
      <p:sp>
        <p:nvSpPr>
          <p:cNvPr id="10" name="TextBox 9">
            <a:extLst>
              <a:ext uri="{FF2B5EF4-FFF2-40B4-BE49-F238E27FC236}">
                <a16:creationId xmlns:a16="http://schemas.microsoft.com/office/drawing/2014/main" id="{5928C6BC-797E-524E-5124-D268D08D4AAE}"/>
              </a:ext>
            </a:extLst>
          </p:cNvPr>
          <p:cNvSpPr txBox="1"/>
          <p:nvPr/>
        </p:nvSpPr>
        <p:spPr>
          <a:xfrm>
            <a:off x="620325" y="3172606"/>
            <a:ext cx="10962527" cy="2536015"/>
          </a:xfrm>
          <a:prstGeom prst="rect">
            <a:avLst/>
          </a:prstGeom>
          <a:noFill/>
        </p:spPr>
        <p:txBody>
          <a:bodyPr wrap="square">
            <a:spAutoFit/>
          </a:bodyPr>
          <a:lstStyle/>
          <a:p>
            <a:pPr marL="285750" indent="-285750" rtl="0">
              <a:lnSpc>
                <a:spcPct val="150000"/>
              </a:lnSpc>
              <a:spcBef>
                <a:spcPts val="0"/>
              </a:spcBef>
              <a:spcAft>
                <a:spcPts val="0"/>
              </a:spcAft>
              <a:buFont typeface="Wingdings" panose="05000000000000000000" pitchFamily="2" charset="2"/>
              <a:buChar char="q"/>
            </a:pPr>
            <a:r>
              <a:rPr lang="en-IN" sz="1800" b="0" i="0" u="none" strike="noStrike" dirty="0">
                <a:solidFill>
                  <a:srgbClr val="000000"/>
                </a:solidFill>
                <a:effectLst/>
                <a:latin typeface="Arial" panose="020B0604020202020204" pitchFamily="34" charset="0"/>
              </a:rPr>
              <a:t>Eligibility: 10+2 grade</a:t>
            </a:r>
            <a:endParaRPr lang="en-IN" b="0" dirty="0">
              <a:effectLst/>
            </a:endParaRPr>
          </a:p>
          <a:p>
            <a:pPr marL="285750" indent="-285750" rtl="0">
              <a:lnSpc>
                <a:spcPct val="150000"/>
              </a:lnSpc>
              <a:spcBef>
                <a:spcPts val="0"/>
              </a:spcBef>
              <a:spcAft>
                <a:spcPts val="0"/>
              </a:spcAft>
              <a:buFont typeface="Wingdings" panose="05000000000000000000" pitchFamily="2" charset="2"/>
              <a:buChar char="q"/>
            </a:pPr>
            <a:r>
              <a:rPr lang="en-IN" sz="1800" b="0" i="0" u="none" strike="noStrike" dirty="0">
                <a:solidFill>
                  <a:srgbClr val="000000"/>
                </a:solidFill>
                <a:effectLst/>
                <a:latin typeface="Arial" panose="020B0604020202020204" pitchFamily="34" charset="0"/>
              </a:rPr>
              <a:t>Duration: 3 years</a:t>
            </a:r>
            <a:endParaRPr lang="en-IN" b="0" dirty="0">
              <a:effectLst/>
            </a:endParaRPr>
          </a:p>
          <a:p>
            <a:pPr marL="285750" indent="-285750" rtl="0">
              <a:lnSpc>
                <a:spcPct val="150000"/>
              </a:lnSpc>
              <a:spcBef>
                <a:spcPts val="0"/>
              </a:spcBef>
              <a:spcAft>
                <a:spcPts val="0"/>
              </a:spcAft>
              <a:buFont typeface="Wingdings" panose="05000000000000000000" pitchFamily="2" charset="2"/>
              <a:buChar char="q"/>
            </a:pPr>
            <a:r>
              <a:rPr lang="en-IN" sz="1800" b="0" i="0" u="none" strike="noStrike" dirty="0">
                <a:solidFill>
                  <a:srgbClr val="000000"/>
                </a:solidFill>
                <a:effectLst/>
                <a:latin typeface="Arial" panose="020B0604020202020204" pitchFamily="34" charset="0"/>
              </a:rPr>
              <a:t>Scope: Fashion Designer, Retail Manager, Visual Merchandiser, Retail Buyer, Stylist, Textile Designer</a:t>
            </a:r>
            <a:endParaRPr lang="en-IN" b="0" dirty="0">
              <a:effectLst/>
            </a:endParaRPr>
          </a:p>
          <a:p>
            <a:pPr marL="285750" indent="-285750" rtl="0">
              <a:lnSpc>
                <a:spcPct val="150000"/>
              </a:lnSpc>
              <a:spcBef>
                <a:spcPts val="0"/>
              </a:spcBef>
              <a:spcAft>
                <a:spcPts val="0"/>
              </a:spcAft>
              <a:buFont typeface="Wingdings" panose="05000000000000000000" pitchFamily="2" charset="2"/>
              <a:buChar char="q"/>
            </a:pPr>
            <a:r>
              <a:rPr lang="en-IN" sz="1800" b="0" i="0" u="none" strike="noStrike" dirty="0">
                <a:solidFill>
                  <a:srgbClr val="000000"/>
                </a:solidFill>
                <a:effectLst/>
                <a:latin typeface="Arial" panose="020B0604020202020204" pitchFamily="34" charset="0"/>
              </a:rPr>
              <a:t>Salary: $2430 to $4860 annually</a:t>
            </a:r>
            <a:endParaRPr lang="en-IN" b="0" dirty="0">
              <a:effectLst/>
            </a:endParaRPr>
          </a:p>
          <a:p>
            <a:pPr marL="285750" indent="-285750" rtl="0">
              <a:lnSpc>
                <a:spcPct val="150000"/>
              </a:lnSpc>
              <a:spcBef>
                <a:spcPts val="0"/>
              </a:spcBef>
              <a:spcAft>
                <a:spcPts val="0"/>
              </a:spcAft>
              <a:buFont typeface="Wingdings" panose="05000000000000000000" pitchFamily="2" charset="2"/>
              <a:buChar char="q"/>
            </a:pPr>
            <a:r>
              <a:rPr lang="en-IN" sz="1800" b="0" i="0" u="none" strike="noStrike" dirty="0">
                <a:solidFill>
                  <a:srgbClr val="000000"/>
                </a:solidFill>
                <a:effectLst/>
                <a:latin typeface="Arial" panose="020B0604020202020204" pitchFamily="34" charset="0"/>
              </a:rPr>
              <a:t>Job options: Fashion Illustration, Fashion Styling, Garment Production, Accessories Designer, Embroidery Designer, Merchandiser, and Fashion Coordinator</a:t>
            </a:r>
            <a:endParaRPr lang="en-IN" b="0" dirty="0">
              <a:effectLst/>
            </a:endParaRPr>
          </a:p>
        </p:txBody>
      </p:sp>
    </p:spTree>
    <p:extLst>
      <p:ext uri="{BB962C8B-B14F-4D97-AF65-F5344CB8AC3E}">
        <p14:creationId xmlns:p14="http://schemas.microsoft.com/office/powerpoint/2010/main" val="1303961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C01761B-D99D-95A6-228B-489012AB571B}"/>
              </a:ext>
            </a:extLst>
          </p:cNvPr>
          <p:cNvSpPr txBox="1"/>
          <p:nvPr/>
        </p:nvSpPr>
        <p:spPr>
          <a:xfrm>
            <a:off x="2176860" y="1074145"/>
            <a:ext cx="7732564" cy="584775"/>
          </a:xfrm>
          <a:prstGeom prst="rect">
            <a:avLst/>
          </a:prstGeom>
          <a:noFill/>
        </p:spPr>
        <p:txBody>
          <a:bodyPr wrap="square">
            <a:spAutoFit/>
          </a:bodyPr>
          <a:lstStyle/>
          <a:p>
            <a:r>
              <a:rPr lang="en-IN" sz="3200" b="1" dirty="0">
                <a:solidFill>
                  <a:srgbClr val="000000"/>
                </a:solidFill>
                <a:latin typeface="Arial" panose="020B0604020202020204" pitchFamily="34" charset="0"/>
              </a:rPr>
              <a:t>5</a:t>
            </a:r>
            <a:r>
              <a:rPr lang="en-IN" sz="3200" b="1" i="0" strike="noStrike" dirty="0">
                <a:solidFill>
                  <a:srgbClr val="000000"/>
                </a:solidFill>
                <a:effectLst/>
                <a:latin typeface="Arial" panose="020B0604020202020204" pitchFamily="34" charset="0"/>
              </a:rPr>
              <a:t>. </a:t>
            </a:r>
            <a:r>
              <a:rPr lang="en-IN" sz="3200" b="1" i="0" u="sng" strike="noStrike" dirty="0">
                <a:solidFill>
                  <a:srgbClr val="000000"/>
                </a:solidFill>
                <a:effectLst/>
                <a:latin typeface="Arial" panose="020B0604020202020204" pitchFamily="34" charset="0"/>
              </a:rPr>
              <a:t>Bachelor of Interior Designing</a:t>
            </a:r>
            <a:endParaRPr lang="en-IN" sz="3200" b="1" u="sng" dirty="0"/>
          </a:p>
        </p:txBody>
      </p:sp>
      <p:sp>
        <p:nvSpPr>
          <p:cNvPr id="4" name="Rectangle 3">
            <a:extLst>
              <a:ext uri="{FF2B5EF4-FFF2-40B4-BE49-F238E27FC236}">
                <a16:creationId xmlns:a16="http://schemas.microsoft.com/office/drawing/2014/main" id="{E17B6F1D-8625-64DB-F1BD-522E1992B4D6}"/>
              </a:ext>
            </a:extLst>
          </p:cNvPr>
          <p:cNvSpPr/>
          <p:nvPr/>
        </p:nvSpPr>
        <p:spPr>
          <a:xfrm>
            <a:off x="0" y="3346"/>
            <a:ext cx="12192000" cy="759905"/>
          </a:xfrm>
          <a:prstGeom prst="rect">
            <a:avLst/>
          </a:prstGeom>
          <a:solidFill>
            <a:schemeClr val="bg1"/>
          </a:solidFill>
          <a:ln>
            <a:no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pic>
        <p:nvPicPr>
          <p:cNvPr id="5" name="Picture 4">
            <a:extLst>
              <a:ext uri="{FF2B5EF4-FFF2-40B4-BE49-F238E27FC236}">
                <a16:creationId xmlns:a16="http://schemas.microsoft.com/office/drawing/2014/main" id="{FD3AC048-11B8-43AD-0AC3-FF8ABCA08825}"/>
              </a:ext>
            </a:extLst>
          </p:cNvPr>
          <p:cNvPicPr>
            <a:picLocks noChangeAspect="1"/>
          </p:cNvPicPr>
          <p:nvPr/>
        </p:nvPicPr>
        <p:blipFill>
          <a:blip r:embed="rId2"/>
          <a:stretch>
            <a:fillRect/>
          </a:stretch>
        </p:blipFill>
        <p:spPr>
          <a:xfrm>
            <a:off x="229433" y="179616"/>
            <a:ext cx="2044037" cy="437329"/>
          </a:xfrm>
          <a:prstGeom prst="rect">
            <a:avLst/>
          </a:prstGeom>
        </p:spPr>
      </p:pic>
      <p:sp>
        <p:nvSpPr>
          <p:cNvPr id="8" name="TextBox 7">
            <a:extLst>
              <a:ext uri="{FF2B5EF4-FFF2-40B4-BE49-F238E27FC236}">
                <a16:creationId xmlns:a16="http://schemas.microsoft.com/office/drawing/2014/main" id="{2DA187AF-A23F-877F-FEEE-FD78246D07AA}"/>
              </a:ext>
            </a:extLst>
          </p:cNvPr>
          <p:cNvSpPr txBox="1"/>
          <p:nvPr/>
        </p:nvSpPr>
        <p:spPr>
          <a:xfrm>
            <a:off x="620325" y="1969814"/>
            <a:ext cx="10845635" cy="923330"/>
          </a:xfrm>
          <a:prstGeom prst="rect">
            <a:avLst/>
          </a:prstGeom>
          <a:noFill/>
        </p:spPr>
        <p:txBody>
          <a:bodyPr wrap="square">
            <a:spAutoFit/>
          </a:bodyPr>
          <a:lstStyle/>
          <a:p>
            <a:r>
              <a:rPr lang="en-US" sz="1800" b="0" i="0" u="none" strike="noStrike" dirty="0">
                <a:solidFill>
                  <a:srgbClr val="000000"/>
                </a:solidFill>
                <a:effectLst/>
                <a:latin typeface="Arial" panose="020B0604020202020204" pitchFamily="34" charset="0"/>
              </a:rPr>
              <a:t>A Bachelor of Interior Design is a college program where girls can learn how to create beautiful and functional indoor spaces, like homes and offices. They'll study design principles, color, furniture, and materials to make places look and work better.</a:t>
            </a:r>
            <a:endParaRPr lang="en-IN" dirty="0"/>
          </a:p>
        </p:txBody>
      </p:sp>
      <p:sp>
        <p:nvSpPr>
          <p:cNvPr id="10" name="TextBox 9">
            <a:extLst>
              <a:ext uri="{FF2B5EF4-FFF2-40B4-BE49-F238E27FC236}">
                <a16:creationId xmlns:a16="http://schemas.microsoft.com/office/drawing/2014/main" id="{5928C6BC-797E-524E-5124-D268D08D4AAE}"/>
              </a:ext>
            </a:extLst>
          </p:cNvPr>
          <p:cNvSpPr txBox="1"/>
          <p:nvPr/>
        </p:nvSpPr>
        <p:spPr>
          <a:xfrm>
            <a:off x="620325" y="3172606"/>
            <a:ext cx="10962527" cy="2536015"/>
          </a:xfrm>
          <a:prstGeom prst="rect">
            <a:avLst/>
          </a:prstGeom>
          <a:noFill/>
        </p:spPr>
        <p:txBody>
          <a:bodyPr wrap="square">
            <a:spAutoFit/>
          </a:bodyPr>
          <a:lstStyle/>
          <a:p>
            <a:pPr marL="285750" indent="-285750" rtl="0">
              <a:lnSpc>
                <a:spcPct val="150000"/>
              </a:lnSpc>
              <a:spcBef>
                <a:spcPts val="0"/>
              </a:spcBef>
              <a:spcAft>
                <a:spcPts val="0"/>
              </a:spcAft>
              <a:buFont typeface="Wingdings" panose="05000000000000000000" pitchFamily="2" charset="2"/>
              <a:buChar char="q"/>
            </a:pPr>
            <a:r>
              <a:rPr lang="en-US" sz="1800" b="0" i="0" u="none" strike="noStrike" dirty="0">
                <a:solidFill>
                  <a:srgbClr val="000000"/>
                </a:solidFill>
                <a:effectLst/>
                <a:latin typeface="Arial" panose="020B0604020202020204" pitchFamily="34" charset="0"/>
              </a:rPr>
              <a:t>Eligibility: 10+2 grade</a:t>
            </a:r>
            <a:endParaRPr lang="en-US" b="0" dirty="0">
              <a:effectLst/>
            </a:endParaRPr>
          </a:p>
          <a:p>
            <a:pPr marL="285750" indent="-285750" rtl="0">
              <a:lnSpc>
                <a:spcPct val="150000"/>
              </a:lnSpc>
              <a:spcBef>
                <a:spcPts val="0"/>
              </a:spcBef>
              <a:spcAft>
                <a:spcPts val="0"/>
              </a:spcAft>
              <a:buFont typeface="Wingdings" panose="05000000000000000000" pitchFamily="2" charset="2"/>
              <a:buChar char="q"/>
            </a:pPr>
            <a:r>
              <a:rPr lang="en-US" sz="1800" b="0" i="0" u="none" strike="noStrike" dirty="0">
                <a:solidFill>
                  <a:srgbClr val="000000"/>
                </a:solidFill>
                <a:effectLst/>
                <a:latin typeface="Arial" panose="020B0604020202020204" pitchFamily="34" charset="0"/>
              </a:rPr>
              <a:t>Duration: 3 - 4 years</a:t>
            </a:r>
            <a:endParaRPr lang="en-US" b="0" dirty="0">
              <a:effectLst/>
            </a:endParaRPr>
          </a:p>
          <a:p>
            <a:pPr marL="285750" indent="-285750" rtl="0">
              <a:lnSpc>
                <a:spcPct val="150000"/>
              </a:lnSpc>
              <a:spcBef>
                <a:spcPts val="0"/>
              </a:spcBef>
              <a:spcAft>
                <a:spcPts val="0"/>
              </a:spcAft>
              <a:buFont typeface="Wingdings" panose="05000000000000000000" pitchFamily="2" charset="2"/>
              <a:buChar char="q"/>
            </a:pPr>
            <a:r>
              <a:rPr lang="en-US" sz="1800" b="0" i="0" u="none" strike="noStrike" dirty="0">
                <a:solidFill>
                  <a:srgbClr val="000000"/>
                </a:solidFill>
                <a:effectLst/>
                <a:latin typeface="Arial" panose="020B0604020202020204" pitchFamily="34" charset="0"/>
              </a:rPr>
              <a:t>Scope: Architecture and planning, merchandising, protection, restaurants, housing, and other services</a:t>
            </a:r>
            <a:endParaRPr lang="en-US" b="0" dirty="0">
              <a:effectLst/>
            </a:endParaRPr>
          </a:p>
          <a:p>
            <a:pPr marL="285750" indent="-285750" rtl="0">
              <a:lnSpc>
                <a:spcPct val="150000"/>
              </a:lnSpc>
              <a:spcBef>
                <a:spcPts val="0"/>
              </a:spcBef>
              <a:spcAft>
                <a:spcPts val="0"/>
              </a:spcAft>
              <a:buFont typeface="Wingdings" panose="05000000000000000000" pitchFamily="2" charset="2"/>
              <a:buChar char="q"/>
            </a:pPr>
            <a:r>
              <a:rPr lang="en-US" sz="1800" b="0" i="0" u="none" strike="noStrike" dirty="0">
                <a:solidFill>
                  <a:srgbClr val="000000"/>
                </a:solidFill>
                <a:effectLst/>
                <a:latin typeface="Arial" panose="020B0604020202020204" pitchFamily="34" charset="0"/>
              </a:rPr>
              <a:t>Salary: $40,000 to $50,000 annually</a:t>
            </a:r>
            <a:endParaRPr lang="en-US" b="0" dirty="0">
              <a:effectLst/>
            </a:endParaRPr>
          </a:p>
          <a:p>
            <a:pPr marL="285750" indent="-285750" rtl="0">
              <a:lnSpc>
                <a:spcPct val="150000"/>
              </a:lnSpc>
              <a:spcBef>
                <a:spcPts val="0"/>
              </a:spcBef>
              <a:spcAft>
                <a:spcPts val="0"/>
              </a:spcAft>
              <a:buFont typeface="Wingdings" panose="05000000000000000000" pitchFamily="2" charset="2"/>
              <a:buChar char="q"/>
            </a:pPr>
            <a:r>
              <a:rPr lang="en-US" sz="1800" b="0" i="0" u="none" strike="noStrike" dirty="0">
                <a:solidFill>
                  <a:srgbClr val="000000"/>
                </a:solidFill>
                <a:effectLst/>
                <a:latin typeface="Arial" panose="020B0604020202020204" pitchFamily="34" charset="0"/>
              </a:rPr>
              <a:t>Job options: Architectural technologist, Architect, Furniture designer, Estates manager, Graphic designer, Stylist, Product designer, Textile designer</a:t>
            </a:r>
            <a:endParaRPr lang="en-US" b="0" dirty="0">
              <a:effectLst/>
            </a:endParaRPr>
          </a:p>
        </p:txBody>
      </p:sp>
    </p:spTree>
    <p:extLst>
      <p:ext uri="{BB962C8B-B14F-4D97-AF65-F5344CB8AC3E}">
        <p14:creationId xmlns:p14="http://schemas.microsoft.com/office/powerpoint/2010/main" val="12922667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C01761B-D99D-95A6-228B-489012AB571B}"/>
              </a:ext>
            </a:extLst>
          </p:cNvPr>
          <p:cNvSpPr txBox="1"/>
          <p:nvPr/>
        </p:nvSpPr>
        <p:spPr>
          <a:xfrm>
            <a:off x="0" y="1042713"/>
            <a:ext cx="8486453" cy="584775"/>
          </a:xfrm>
          <a:prstGeom prst="rect">
            <a:avLst/>
          </a:prstGeom>
          <a:noFill/>
        </p:spPr>
        <p:txBody>
          <a:bodyPr wrap="square">
            <a:spAutoFit/>
          </a:bodyPr>
          <a:lstStyle/>
          <a:p>
            <a:pPr algn="ctr"/>
            <a:r>
              <a:rPr lang="en-IN" sz="3200" b="1" dirty="0">
                <a:solidFill>
                  <a:srgbClr val="000000"/>
                </a:solidFill>
                <a:latin typeface="Arial" panose="020B0604020202020204" pitchFamily="34" charset="0"/>
              </a:rPr>
              <a:t>6</a:t>
            </a:r>
            <a:r>
              <a:rPr lang="en-IN" sz="3200" b="1" i="0" strike="noStrike" dirty="0">
                <a:solidFill>
                  <a:srgbClr val="000000"/>
                </a:solidFill>
                <a:effectLst/>
                <a:latin typeface="Arial" panose="020B0604020202020204" pitchFamily="34" charset="0"/>
              </a:rPr>
              <a:t>. </a:t>
            </a:r>
            <a:r>
              <a:rPr lang="en-IN" sz="3200" b="1" i="0" u="sng" strike="noStrike" dirty="0">
                <a:solidFill>
                  <a:srgbClr val="000000"/>
                </a:solidFill>
                <a:effectLst/>
                <a:latin typeface="Arial" panose="020B0604020202020204" pitchFamily="34" charset="0"/>
              </a:rPr>
              <a:t>Bachelor of Law</a:t>
            </a:r>
            <a:endParaRPr lang="en-IN" sz="3200" b="1" u="sng" dirty="0"/>
          </a:p>
        </p:txBody>
      </p:sp>
      <p:sp>
        <p:nvSpPr>
          <p:cNvPr id="4" name="Rectangle 3">
            <a:extLst>
              <a:ext uri="{FF2B5EF4-FFF2-40B4-BE49-F238E27FC236}">
                <a16:creationId xmlns:a16="http://schemas.microsoft.com/office/drawing/2014/main" id="{E17B6F1D-8625-64DB-F1BD-522E1992B4D6}"/>
              </a:ext>
            </a:extLst>
          </p:cNvPr>
          <p:cNvSpPr/>
          <p:nvPr/>
        </p:nvSpPr>
        <p:spPr>
          <a:xfrm>
            <a:off x="0" y="3346"/>
            <a:ext cx="12192000" cy="759905"/>
          </a:xfrm>
          <a:prstGeom prst="rect">
            <a:avLst/>
          </a:prstGeom>
          <a:solidFill>
            <a:schemeClr val="bg1"/>
          </a:solidFill>
          <a:ln>
            <a:no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pic>
        <p:nvPicPr>
          <p:cNvPr id="5" name="Picture 4">
            <a:extLst>
              <a:ext uri="{FF2B5EF4-FFF2-40B4-BE49-F238E27FC236}">
                <a16:creationId xmlns:a16="http://schemas.microsoft.com/office/drawing/2014/main" id="{FD3AC048-11B8-43AD-0AC3-FF8ABCA08825}"/>
              </a:ext>
            </a:extLst>
          </p:cNvPr>
          <p:cNvPicPr>
            <a:picLocks noChangeAspect="1"/>
          </p:cNvPicPr>
          <p:nvPr/>
        </p:nvPicPr>
        <p:blipFill>
          <a:blip r:embed="rId2"/>
          <a:stretch>
            <a:fillRect/>
          </a:stretch>
        </p:blipFill>
        <p:spPr>
          <a:xfrm>
            <a:off x="229433" y="179616"/>
            <a:ext cx="2044037" cy="437329"/>
          </a:xfrm>
          <a:prstGeom prst="rect">
            <a:avLst/>
          </a:prstGeom>
        </p:spPr>
      </p:pic>
      <p:sp>
        <p:nvSpPr>
          <p:cNvPr id="8" name="TextBox 7">
            <a:extLst>
              <a:ext uri="{FF2B5EF4-FFF2-40B4-BE49-F238E27FC236}">
                <a16:creationId xmlns:a16="http://schemas.microsoft.com/office/drawing/2014/main" id="{2DA187AF-A23F-877F-FEEE-FD78246D07AA}"/>
              </a:ext>
            </a:extLst>
          </p:cNvPr>
          <p:cNvSpPr txBox="1"/>
          <p:nvPr/>
        </p:nvSpPr>
        <p:spPr>
          <a:xfrm>
            <a:off x="620325" y="1969814"/>
            <a:ext cx="10845635" cy="923330"/>
          </a:xfrm>
          <a:prstGeom prst="rect">
            <a:avLst/>
          </a:prstGeom>
          <a:noFill/>
        </p:spPr>
        <p:txBody>
          <a:bodyPr wrap="square">
            <a:spAutoFit/>
          </a:bodyPr>
          <a:lstStyle/>
          <a:p>
            <a:r>
              <a:rPr lang="en-US" sz="1800" b="0" i="0" u="none" strike="noStrike" dirty="0">
                <a:solidFill>
                  <a:srgbClr val="000000"/>
                </a:solidFill>
                <a:effectLst/>
                <a:latin typeface="Arial" panose="020B0604020202020204" pitchFamily="34" charset="0"/>
              </a:rPr>
              <a:t>A Bachelor of Law is a university degree program that educates girls about their country's laws and legal systems, equipping them for professionals like lawyers, legal advisors, or other positions within the legal sector.</a:t>
            </a:r>
            <a:endParaRPr lang="en-IN" dirty="0"/>
          </a:p>
        </p:txBody>
      </p:sp>
      <p:sp>
        <p:nvSpPr>
          <p:cNvPr id="10" name="TextBox 9">
            <a:extLst>
              <a:ext uri="{FF2B5EF4-FFF2-40B4-BE49-F238E27FC236}">
                <a16:creationId xmlns:a16="http://schemas.microsoft.com/office/drawing/2014/main" id="{5928C6BC-797E-524E-5124-D268D08D4AAE}"/>
              </a:ext>
            </a:extLst>
          </p:cNvPr>
          <p:cNvSpPr txBox="1"/>
          <p:nvPr/>
        </p:nvSpPr>
        <p:spPr>
          <a:xfrm>
            <a:off x="620325" y="3172606"/>
            <a:ext cx="10962527" cy="2536015"/>
          </a:xfrm>
          <a:prstGeom prst="rect">
            <a:avLst/>
          </a:prstGeom>
          <a:noFill/>
        </p:spPr>
        <p:txBody>
          <a:bodyPr wrap="square">
            <a:spAutoFit/>
          </a:bodyPr>
          <a:lstStyle/>
          <a:p>
            <a:pPr marL="285750" indent="-285750" rtl="0">
              <a:lnSpc>
                <a:spcPct val="150000"/>
              </a:lnSpc>
              <a:spcBef>
                <a:spcPts val="0"/>
              </a:spcBef>
              <a:spcAft>
                <a:spcPts val="0"/>
              </a:spcAft>
              <a:buFont typeface="Wingdings" panose="05000000000000000000" pitchFamily="2" charset="2"/>
              <a:buChar char="q"/>
            </a:pPr>
            <a:r>
              <a:rPr lang="en-US" sz="1800" b="0" i="0" u="none" strike="noStrike" dirty="0">
                <a:solidFill>
                  <a:srgbClr val="000000"/>
                </a:solidFill>
                <a:effectLst/>
                <a:latin typeface="Arial" panose="020B0604020202020204" pitchFamily="34" charset="0"/>
              </a:rPr>
              <a:t>Eligibility: 10+2 grade (minimum 50%)</a:t>
            </a:r>
            <a:endParaRPr lang="en-US" b="0" dirty="0">
              <a:effectLst/>
            </a:endParaRPr>
          </a:p>
          <a:p>
            <a:pPr marL="285750" indent="-285750" rtl="0">
              <a:lnSpc>
                <a:spcPct val="150000"/>
              </a:lnSpc>
              <a:spcBef>
                <a:spcPts val="0"/>
              </a:spcBef>
              <a:spcAft>
                <a:spcPts val="0"/>
              </a:spcAft>
              <a:buFont typeface="Wingdings" panose="05000000000000000000" pitchFamily="2" charset="2"/>
              <a:buChar char="q"/>
            </a:pPr>
            <a:r>
              <a:rPr lang="en-US" sz="1800" b="0" i="0" u="none" strike="noStrike" dirty="0">
                <a:solidFill>
                  <a:srgbClr val="000000"/>
                </a:solidFill>
                <a:effectLst/>
                <a:latin typeface="Arial" panose="020B0604020202020204" pitchFamily="34" charset="0"/>
              </a:rPr>
              <a:t>Duration: 3 years</a:t>
            </a:r>
            <a:endParaRPr lang="en-US" b="0" dirty="0">
              <a:effectLst/>
            </a:endParaRPr>
          </a:p>
          <a:p>
            <a:pPr marL="285750" indent="-285750" rtl="0">
              <a:lnSpc>
                <a:spcPct val="150000"/>
              </a:lnSpc>
              <a:spcBef>
                <a:spcPts val="0"/>
              </a:spcBef>
              <a:spcAft>
                <a:spcPts val="0"/>
              </a:spcAft>
              <a:buFont typeface="Wingdings" panose="05000000000000000000" pitchFamily="2" charset="2"/>
              <a:buChar char="q"/>
            </a:pPr>
            <a:r>
              <a:rPr lang="en-US" sz="1800" b="0" i="0" u="none" strike="noStrike" dirty="0">
                <a:solidFill>
                  <a:srgbClr val="000000"/>
                </a:solidFill>
                <a:effectLst/>
                <a:latin typeface="Arial" panose="020B0604020202020204" pitchFamily="34" charset="0"/>
              </a:rPr>
              <a:t>Scope: Business lawyer or an advocate in a court of law</a:t>
            </a:r>
            <a:endParaRPr lang="en-US" b="0" dirty="0">
              <a:effectLst/>
            </a:endParaRPr>
          </a:p>
          <a:p>
            <a:pPr marL="285750" indent="-285750" rtl="0">
              <a:lnSpc>
                <a:spcPct val="150000"/>
              </a:lnSpc>
              <a:spcBef>
                <a:spcPts val="0"/>
              </a:spcBef>
              <a:spcAft>
                <a:spcPts val="0"/>
              </a:spcAft>
              <a:buFont typeface="Wingdings" panose="05000000000000000000" pitchFamily="2" charset="2"/>
              <a:buChar char="q"/>
            </a:pPr>
            <a:r>
              <a:rPr lang="en-US" sz="1800" b="0" i="0" u="none" strike="noStrike" dirty="0">
                <a:solidFill>
                  <a:srgbClr val="000000"/>
                </a:solidFill>
                <a:effectLst/>
                <a:latin typeface="Arial" panose="020B0604020202020204" pitchFamily="34" charset="0"/>
              </a:rPr>
              <a:t>Salary: $40,000 to $70,000 annually</a:t>
            </a:r>
            <a:endParaRPr lang="en-US" b="0" dirty="0">
              <a:effectLst/>
            </a:endParaRPr>
          </a:p>
          <a:p>
            <a:pPr marL="285750" indent="-285750" rtl="0">
              <a:lnSpc>
                <a:spcPct val="150000"/>
              </a:lnSpc>
              <a:spcBef>
                <a:spcPts val="0"/>
              </a:spcBef>
              <a:spcAft>
                <a:spcPts val="0"/>
              </a:spcAft>
              <a:buFont typeface="Wingdings" panose="05000000000000000000" pitchFamily="2" charset="2"/>
              <a:buChar char="q"/>
            </a:pPr>
            <a:r>
              <a:rPr lang="en-US" sz="1800" b="0" i="0" u="none" strike="noStrike" dirty="0">
                <a:solidFill>
                  <a:srgbClr val="000000"/>
                </a:solidFill>
                <a:effectLst/>
                <a:latin typeface="Arial" panose="020B0604020202020204" pitchFamily="34" charset="0"/>
              </a:rPr>
              <a:t>Job options: Advocate, Legal Advisor, Corporate Counsellor or Lawyer, Government Services &amp; Indian Armed Forces</a:t>
            </a:r>
            <a:endParaRPr lang="en-US" b="0" dirty="0">
              <a:effectLst/>
            </a:endParaRPr>
          </a:p>
        </p:txBody>
      </p:sp>
    </p:spTree>
    <p:extLst>
      <p:ext uri="{BB962C8B-B14F-4D97-AF65-F5344CB8AC3E}">
        <p14:creationId xmlns:p14="http://schemas.microsoft.com/office/powerpoint/2010/main" val="24125056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C01761B-D99D-95A6-228B-489012AB571B}"/>
              </a:ext>
            </a:extLst>
          </p:cNvPr>
          <p:cNvSpPr txBox="1"/>
          <p:nvPr/>
        </p:nvSpPr>
        <p:spPr>
          <a:xfrm>
            <a:off x="0" y="1042713"/>
            <a:ext cx="8486453" cy="584775"/>
          </a:xfrm>
          <a:prstGeom prst="rect">
            <a:avLst/>
          </a:prstGeom>
          <a:noFill/>
        </p:spPr>
        <p:txBody>
          <a:bodyPr wrap="square">
            <a:spAutoFit/>
          </a:bodyPr>
          <a:lstStyle/>
          <a:p>
            <a:pPr algn="ctr"/>
            <a:r>
              <a:rPr lang="en-IN" sz="3200" b="1" i="0" strike="noStrike" dirty="0">
                <a:solidFill>
                  <a:srgbClr val="000000"/>
                </a:solidFill>
                <a:effectLst/>
                <a:latin typeface="Arial" panose="020B0604020202020204" pitchFamily="34" charset="0"/>
              </a:rPr>
              <a:t>7. </a:t>
            </a:r>
            <a:r>
              <a:rPr lang="en-IN" sz="3200" b="1" i="0" u="sng" strike="noStrike" dirty="0">
                <a:solidFill>
                  <a:srgbClr val="000000"/>
                </a:solidFill>
                <a:effectLst/>
                <a:latin typeface="Arial" panose="020B0604020202020204" pitchFamily="34" charset="0"/>
              </a:rPr>
              <a:t>Digital Marketing Course</a:t>
            </a:r>
            <a:endParaRPr lang="en-IN" sz="3200" b="1" u="sng" dirty="0"/>
          </a:p>
        </p:txBody>
      </p:sp>
      <p:sp>
        <p:nvSpPr>
          <p:cNvPr id="4" name="Rectangle 3">
            <a:extLst>
              <a:ext uri="{FF2B5EF4-FFF2-40B4-BE49-F238E27FC236}">
                <a16:creationId xmlns:a16="http://schemas.microsoft.com/office/drawing/2014/main" id="{E17B6F1D-8625-64DB-F1BD-522E1992B4D6}"/>
              </a:ext>
            </a:extLst>
          </p:cNvPr>
          <p:cNvSpPr/>
          <p:nvPr/>
        </p:nvSpPr>
        <p:spPr>
          <a:xfrm>
            <a:off x="0" y="3346"/>
            <a:ext cx="12192000" cy="759905"/>
          </a:xfrm>
          <a:prstGeom prst="rect">
            <a:avLst/>
          </a:prstGeom>
          <a:solidFill>
            <a:schemeClr val="bg1"/>
          </a:solidFill>
          <a:ln>
            <a:no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pic>
        <p:nvPicPr>
          <p:cNvPr id="5" name="Picture 4">
            <a:extLst>
              <a:ext uri="{FF2B5EF4-FFF2-40B4-BE49-F238E27FC236}">
                <a16:creationId xmlns:a16="http://schemas.microsoft.com/office/drawing/2014/main" id="{FD3AC048-11B8-43AD-0AC3-FF8ABCA08825}"/>
              </a:ext>
            </a:extLst>
          </p:cNvPr>
          <p:cNvPicPr>
            <a:picLocks noChangeAspect="1"/>
          </p:cNvPicPr>
          <p:nvPr/>
        </p:nvPicPr>
        <p:blipFill>
          <a:blip r:embed="rId2"/>
          <a:stretch>
            <a:fillRect/>
          </a:stretch>
        </p:blipFill>
        <p:spPr>
          <a:xfrm>
            <a:off x="229433" y="179616"/>
            <a:ext cx="2044037" cy="437329"/>
          </a:xfrm>
          <a:prstGeom prst="rect">
            <a:avLst/>
          </a:prstGeom>
        </p:spPr>
      </p:pic>
      <p:sp>
        <p:nvSpPr>
          <p:cNvPr id="8" name="TextBox 7">
            <a:extLst>
              <a:ext uri="{FF2B5EF4-FFF2-40B4-BE49-F238E27FC236}">
                <a16:creationId xmlns:a16="http://schemas.microsoft.com/office/drawing/2014/main" id="{2DA187AF-A23F-877F-FEEE-FD78246D07AA}"/>
              </a:ext>
            </a:extLst>
          </p:cNvPr>
          <p:cNvSpPr txBox="1"/>
          <p:nvPr/>
        </p:nvSpPr>
        <p:spPr>
          <a:xfrm>
            <a:off x="620325" y="1969814"/>
            <a:ext cx="10845635" cy="923330"/>
          </a:xfrm>
          <a:prstGeom prst="rect">
            <a:avLst/>
          </a:prstGeom>
          <a:noFill/>
        </p:spPr>
        <p:txBody>
          <a:bodyPr wrap="square">
            <a:spAutoFit/>
          </a:bodyPr>
          <a:lstStyle/>
          <a:p>
            <a:r>
              <a:rPr lang="en-US" sz="1800" b="0" i="0" u="none" strike="noStrike" dirty="0">
                <a:solidFill>
                  <a:srgbClr val="000000"/>
                </a:solidFill>
                <a:effectLst/>
                <a:latin typeface="Arial" panose="020B0604020202020204" pitchFamily="34" charset="0"/>
              </a:rPr>
              <a:t>A "Digital Marketing Course for Girls" empowers girls with knowledge and skills to effectively advertise and promote products and businesses using digital platforms like social media, websites, and other online tools, enabling them to excel in the field of digital marketing.</a:t>
            </a:r>
            <a:endParaRPr lang="en-IN" dirty="0"/>
          </a:p>
        </p:txBody>
      </p:sp>
      <p:sp>
        <p:nvSpPr>
          <p:cNvPr id="10" name="TextBox 9">
            <a:extLst>
              <a:ext uri="{FF2B5EF4-FFF2-40B4-BE49-F238E27FC236}">
                <a16:creationId xmlns:a16="http://schemas.microsoft.com/office/drawing/2014/main" id="{5928C6BC-797E-524E-5124-D268D08D4AAE}"/>
              </a:ext>
            </a:extLst>
          </p:cNvPr>
          <p:cNvSpPr txBox="1"/>
          <p:nvPr/>
        </p:nvSpPr>
        <p:spPr>
          <a:xfrm>
            <a:off x="614736" y="3121235"/>
            <a:ext cx="10962527" cy="2951514"/>
          </a:xfrm>
          <a:prstGeom prst="rect">
            <a:avLst/>
          </a:prstGeom>
          <a:noFill/>
        </p:spPr>
        <p:txBody>
          <a:bodyPr wrap="square">
            <a:spAutoFit/>
          </a:bodyPr>
          <a:lstStyle/>
          <a:p>
            <a:pPr marL="285750" indent="-285750" rtl="0">
              <a:lnSpc>
                <a:spcPct val="150000"/>
              </a:lnSpc>
              <a:spcBef>
                <a:spcPts val="0"/>
              </a:spcBef>
              <a:spcAft>
                <a:spcPts val="0"/>
              </a:spcAft>
              <a:buFont typeface="Wingdings" panose="05000000000000000000" pitchFamily="2" charset="2"/>
              <a:buChar char="q"/>
            </a:pPr>
            <a:r>
              <a:rPr lang="en-IN" sz="1800" b="0" i="0" u="none" strike="noStrike" dirty="0">
                <a:solidFill>
                  <a:srgbClr val="000000"/>
                </a:solidFill>
                <a:effectLst/>
                <a:latin typeface="Arial" panose="020B0604020202020204" pitchFamily="34" charset="0"/>
                <a:cs typeface="Arial" panose="020B0604020202020204" pitchFamily="34" charset="0"/>
              </a:rPr>
              <a:t>Eligibility: 10+2 grade </a:t>
            </a:r>
            <a:endParaRPr lang="en-IN" b="0" dirty="0">
              <a:effectLst/>
              <a:latin typeface="Arial" panose="020B0604020202020204" pitchFamily="34" charset="0"/>
              <a:cs typeface="Arial" panose="020B0604020202020204" pitchFamily="34" charset="0"/>
            </a:endParaRPr>
          </a:p>
          <a:p>
            <a:pPr marL="285750" indent="-285750" rtl="0">
              <a:lnSpc>
                <a:spcPct val="150000"/>
              </a:lnSpc>
              <a:spcBef>
                <a:spcPts val="0"/>
              </a:spcBef>
              <a:spcAft>
                <a:spcPts val="0"/>
              </a:spcAft>
              <a:buFont typeface="Wingdings" panose="05000000000000000000" pitchFamily="2" charset="2"/>
              <a:buChar char="q"/>
            </a:pPr>
            <a:r>
              <a:rPr lang="en-IN" sz="1800" b="0" i="0" u="none" strike="noStrike" dirty="0">
                <a:solidFill>
                  <a:srgbClr val="000000"/>
                </a:solidFill>
                <a:effectLst/>
                <a:latin typeface="Arial" panose="020B0604020202020204" pitchFamily="34" charset="0"/>
                <a:cs typeface="Arial" panose="020B0604020202020204" pitchFamily="34" charset="0"/>
              </a:rPr>
              <a:t>Duration: 12 weeks - 3 years</a:t>
            </a:r>
            <a:endParaRPr lang="en-IN" b="0" dirty="0">
              <a:effectLst/>
              <a:latin typeface="Arial" panose="020B0604020202020204" pitchFamily="34" charset="0"/>
              <a:cs typeface="Arial" panose="020B0604020202020204" pitchFamily="34" charset="0"/>
            </a:endParaRPr>
          </a:p>
          <a:p>
            <a:pPr marL="285750" indent="-285750" rtl="0">
              <a:lnSpc>
                <a:spcPct val="150000"/>
              </a:lnSpc>
              <a:spcBef>
                <a:spcPts val="0"/>
              </a:spcBef>
              <a:spcAft>
                <a:spcPts val="0"/>
              </a:spcAft>
              <a:buFont typeface="Wingdings" panose="05000000000000000000" pitchFamily="2" charset="2"/>
              <a:buChar char="q"/>
            </a:pPr>
            <a:r>
              <a:rPr lang="en-IN" sz="1800" b="0" i="0" u="none" strike="noStrike" dirty="0">
                <a:solidFill>
                  <a:srgbClr val="000000"/>
                </a:solidFill>
                <a:effectLst/>
                <a:latin typeface="Arial" panose="020B0604020202020204" pitchFamily="34" charset="0"/>
                <a:cs typeface="Arial" panose="020B0604020202020204" pitchFamily="34" charset="0"/>
              </a:rPr>
              <a:t>Scope: Market researcher, PPC specialist, SEO expert, digital marketing expert</a:t>
            </a:r>
            <a:endParaRPr lang="en-IN" b="0" dirty="0">
              <a:effectLst/>
              <a:latin typeface="Arial" panose="020B0604020202020204" pitchFamily="34" charset="0"/>
              <a:cs typeface="Arial" panose="020B0604020202020204" pitchFamily="34" charset="0"/>
            </a:endParaRPr>
          </a:p>
          <a:p>
            <a:pPr marL="285750" indent="-285750" rtl="0">
              <a:lnSpc>
                <a:spcPct val="150000"/>
              </a:lnSpc>
              <a:spcBef>
                <a:spcPts val="0"/>
              </a:spcBef>
              <a:spcAft>
                <a:spcPts val="0"/>
              </a:spcAft>
              <a:buFont typeface="Wingdings" panose="05000000000000000000" pitchFamily="2" charset="2"/>
              <a:buChar char="q"/>
            </a:pPr>
            <a:r>
              <a:rPr lang="en-IN" sz="1800" b="0" i="0" u="none" strike="noStrike" dirty="0">
                <a:solidFill>
                  <a:srgbClr val="000000"/>
                </a:solidFill>
                <a:effectLst/>
                <a:latin typeface="Arial" panose="020B0604020202020204" pitchFamily="34" charset="0"/>
                <a:cs typeface="Arial" panose="020B0604020202020204" pitchFamily="34" charset="0"/>
              </a:rPr>
              <a:t>Salary: $30,000 to over $100,000 annually</a:t>
            </a:r>
            <a:endParaRPr lang="en-IN" b="0" dirty="0">
              <a:effectLst/>
              <a:latin typeface="Arial" panose="020B0604020202020204" pitchFamily="34" charset="0"/>
              <a:cs typeface="Arial" panose="020B0604020202020204" pitchFamily="34" charset="0"/>
            </a:endParaRPr>
          </a:p>
          <a:p>
            <a:pPr marL="285750" indent="-285750" rtl="0">
              <a:lnSpc>
                <a:spcPct val="150000"/>
              </a:lnSpc>
              <a:spcBef>
                <a:spcPts val="0"/>
              </a:spcBef>
              <a:spcAft>
                <a:spcPts val="0"/>
              </a:spcAft>
              <a:buFont typeface="Wingdings" panose="05000000000000000000" pitchFamily="2" charset="2"/>
              <a:buChar char="q"/>
            </a:pPr>
            <a:r>
              <a:rPr lang="en-IN" sz="1800" b="0" i="0" u="none" strike="noStrike" dirty="0">
                <a:solidFill>
                  <a:srgbClr val="000000"/>
                </a:solidFill>
                <a:effectLst/>
                <a:latin typeface="Arial" panose="020B0604020202020204" pitchFamily="34" charset="0"/>
                <a:cs typeface="Arial" panose="020B0604020202020204" pitchFamily="34" charset="0"/>
              </a:rPr>
              <a:t>Job options: Digital Marketing Manager, Brand Manager, Social Media Manager, Online Content Developer, Business Analytics Specialist, Search Engine Optimisation Specialist, Web Designer, Professional Blogger</a:t>
            </a:r>
            <a:endParaRPr lang="en-IN" b="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775268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C01761B-D99D-95A6-228B-489012AB571B}"/>
              </a:ext>
            </a:extLst>
          </p:cNvPr>
          <p:cNvSpPr txBox="1"/>
          <p:nvPr/>
        </p:nvSpPr>
        <p:spPr>
          <a:xfrm>
            <a:off x="400692" y="1052586"/>
            <a:ext cx="8486453" cy="584775"/>
          </a:xfrm>
          <a:prstGeom prst="rect">
            <a:avLst/>
          </a:prstGeom>
          <a:noFill/>
        </p:spPr>
        <p:txBody>
          <a:bodyPr wrap="square">
            <a:spAutoFit/>
          </a:bodyPr>
          <a:lstStyle/>
          <a:p>
            <a:pPr algn="ctr"/>
            <a:r>
              <a:rPr lang="en-IN" sz="3200" b="1" i="0" strike="noStrike" dirty="0">
                <a:solidFill>
                  <a:srgbClr val="000000"/>
                </a:solidFill>
                <a:effectLst/>
                <a:latin typeface="Arial" panose="020B0604020202020204" pitchFamily="34" charset="0"/>
              </a:rPr>
              <a:t>8. </a:t>
            </a:r>
            <a:r>
              <a:rPr lang="en-IN" sz="3200" b="1" i="0" u="sng" strike="noStrike" dirty="0">
                <a:solidFill>
                  <a:srgbClr val="000000"/>
                </a:solidFill>
                <a:effectLst/>
                <a:latin typeface="Arial" panose="020B0604020202020204" pitchFamily="34" charset="0"/>
              </a:rPr>
              <a:t>Certified Financial Planner</a:t>
            </a:r>
            <a:endParaRPr lang="en-IN" sz="3200" b="1" u="sng" dirty="0"/>
          </a:p>
        </p:txBody>
      </p:sp>
      <p:sp>
        <p:nvSpPr>
          <p:cNvPr id="4" name="Rectangle 3">
            <a:extLst>
              <a:ext uri="{FF2B5EF4-FFF2-40B4-BE49-F238E27FC236}">
                <a16:creationId xmlns:a16="http://schemas.microsoft.com/office/drawing/2014/main" id="{E17B6F1D-8625-64DB-F1BD-522E1992B4D6}"/>
              </a:ext>
            </a:extLst>
          </p:cNvPr>
          <p:cNvSpPr/>
          <p:nvPr/>
        </p:nvSpPr>
        <p:spPr>
          <a:xfrm>
            <a:off x="0" y="3346"/>
            <a:ext cx="12192000" cy="759905"/>
          </a:xfrm>
          <a:prstGeom prst="rect">
            <a:avLst/>
          </a:prstGeom>
          <a:solidFill>
            <a:schemeClr val="bg1"/>
          </a:solidFill>
          <a:ln>
            <a:no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pic>
        <p:nvPicPr>
          <p:cNvPr id="5" name="Picture 4">
            <a:extLst>
              <a:ext uri="{FF2B5EF4-FFF2-40B4-BE49-F238E27FC236}">
                <a16:creationId xmlns:a16="http://schemas.microsoft.com/office/drawing/2014/main" id="{FD3AC048-11B8-43AD-0AC3-FF8ABCA08825}"/>
              </a:ext>
            </a:extLst>
          </p:cNvPr>
          <p:cNvPicPr>
            <a:picLocks noChangeAspect="1"/>
          </p:cNvPicPr>
          <p:nvPr/>
        </p:nvPicPr>
        <p:blipFill>
          <a:blip r:embed="rId2"/>
          <a:stretch>
            <a:fillRect/>
          </a:stretch>
        </p:blipFill>
        <p:spPr>
          <a:xfrm>
            <a:off x="229433" y="179616"/>
            <a:ext cx="2044037" cy="437329"/>
          </a:xfrm>
          <a:prstGeom prst="rect">
            <a:avLst/>
          </a:prstGeom>
        </p:spPr>
      </p:pic>
      <p:sp>
        <p:nvSpPr>
          <p:cNvPr id="8" name="TextBox 7">
            <a:extLst>
              <a:ext uri="{FF2B5EF4-FFF2-40B4-BE49-F238E27FC236}">
                <a16:creationId xmlns:a16="http://schemas.microsoft.com/office/drawing/2014/main" id="{2DA187AF-A23F-877F-FEEE-FD78246D07AA}"/>
              </a:ext>
            </a:extLst>
          </p:cNvPr>
          <p:cNvSpPr txBox="1"/>
          <p:nvPr/>
        </p:nvSpPr>
        <p:spPr>
          <a:xfrm>
            <a:off x="620325" y="1969814"/>
            <a:ext cx="11297697" cy="1477328"/>
          </a:xfrm>
          <a:prstGeom prst="rect">
            <a:avLst/>
          </a:prstGeom>
          <a:noFill/>
        </p:spPr>
        <p:txBody>
          <a:bodyPr wrap="square">
            <a:spAutoFit/>
          </a:bodyPr>
          <a:lstStyle/>
          <a:p>
            <a:pPr rtl="0">
              <a:spcBef>
                <a:spcPts val="0"/>
              </a:spcBef>
              <a:spcAft>
                <a:spcPts val="0"/>
              </a:spcAft>
            </a:pPr>
            <a:r>
              <a:rPr lang="en-US" sz="1800" b="0" i="0" u="none" strike="noStrike" dirty="0">
                <a:solidFill>
                  <a:srgbClr val="000000"/>
                </a:solidFill>
                <a:effectLst/>
                <a:latin typeface="Arial" panose="020B0604020202020204" pitchFamily="34" charset="0"/>
              </a:rPr>
              <a:t>The Certified Financial Planner (CFP) course is a program for girls that teaches them how to manage money and plan for their financial future. It covers topics like budgeting, investing, and retirement planning to help them make informed financial decisions.</a:t>
            </a:r>
            <a:endParaRPr lang="en-US" b="0" dirty="0">
              <a:effectLst/>
            </a:endParaRPr>
          </a:p>
          <a:p>
            <a:br>
              <a:rPr lang="en-US" dirty="0"/>
            </a:br>
            <a:endParaRPr lang="en-IN" dirty="0"/>
          </a:p>
        </p:txBody>
      </p:sp>
      <p:sp>
        <p:nvSpPr>
          <p:cNvPr id="10" name="TextBox 9">
            <a:extLst>
              <a:ext uri="{FF2B5EF4-FFF2-40B4-BE49-F238E27FC236}">
                <a16:creationId xmlns:a16="http://schemas.microsoft.com/office/drawing/2014/main" id="{5928C6BC-797E-524E-5124-D268D08D4AAE}"/>
              </a:ext>
            </a:extLst>
          </p:cNvPr>
          <p:cNvSpPr txBox="1"/>
          <p:nvPr/>
        </p:nvSpPr>
        <p:spPr>
          <a:xfrm>
            <a:off x="614736" y="3121235"/>
            <a:ext cx="10962527" cy="2951514"/>
          </a:xfrm>
          <a:prstGeom prst="rect">
            <a:avLst/>
          </a:prstGeom>
          <a:noFill/>
        </p:spPr>
        <p:txBody>
          <a:bodyPr wrap="square">
            <a:spAutoFit/>
          </a:bodyPr>
          <a:lstStyle/>
          <a:p>
            <a:pPr marL="285750" indent="-285750" rtl="0">
              <a:lnSpc>
                <a:spcPct val="150000"/>
              </a:lnSpc>
              <a:spcBef>
                <a:spcPts val="0"/>
              </a:spcBef>
              <a:spcAft>
                <a:spcPts val="0"/>
              </a:spcAft>
              <a:buFont typeface="Wingdings" panose="05000000000000000000" pitchFamily="2" charset="2"/>
              <a:buChar char="q"/>
            </a:pPr>
            <a:r>
              <a:rPr lang="en-US" sz="1800" b="0" i="0" u="none" strike="noStrike" dirty="0">
                <a:solidFill>
                  <a:srgbClr val="000000"/>
                </a:solidFill>
                <a:effectLst/>
                <a:latin typeface="Arial" panose="020B0604020202020204" pitchFamily="34" charset="0"/>
              </a:rPr>
              <a:t>Eligibility: Bachelor's degree in finance </a:t>
            </a:r>
            <a:endParaRPr lang="en-US" b="0" dirty="0">
              <a:effectLst/>
            </a:endParaRPr>
          </a:p>
          <a:p>
            <a:pPr marL="285750" indent="-285750" rtl="0">
              <a:lnSpc>
                <a:spcPct val="150000"/>
              </a:lnSpc>
              <a:spcBef>
                <a:spcPts val="0"/>
              </a:spcBef>
              <a:spcAft>
                <a:spcPts val="0"/>
              </a:spcAft>
              <a:buFont typeface="Wingdings" panose="05000000000000000000" pitchFamily="2" charset="2"/>
              <a:buChar char="q"/>
            </a:pPr>
            <a:r>
              <a:rPr lang="en-US" sz="1800" b="0" i="0" u="none" strike="noStrike" dirty="0">
                <a:solidFill>
                  <a:srgbClr val="000000"/>
                </a:solidFill>
                <a:effectLst/>
                <a:latin typeface="Arial" panose="020B0604020202020204" pitchFamily="34" charset="0"/>
              </a:rPr>
              <a:t>Duration: 1 - 2 years</a:t>
            </a:r>
            <a:endParaRPr lang="en-US" b="0" dirty="0">
              <a:effectLst/>
            </a:endParaRPr>
          </a:p>
          <a:p>
            <a:pPr marL="285750" indent="-285750" rtl="0">
              <a:lnSpc>
                <a:spcPct val="150000"/>
              </a:lnSpc>
              <a:spcBef>
                <a:spcPts val="0"/>
              </a:spcBef>
              <a:spcAft>
                <a:spcPts val="0"/>
              </a:spcAft>
              <a:buFont typeface="Wingdings" panose="05000000000000000000" pitchFamily="2" charset="2"/>
              <a:buChar char="q"/>
            </a:pPr>
            <a:r>
              <a:rPr lang="en-US" sz="1800" b="0" i="0" u="none" strike="noStrike" dirty="0">
                <a:solidFill>
                  <a:srgbClr val="000000"/>
                </a:solidFill>
                <a:effectLst/>
                <a:latin typeface="Arial" panose="020B0604020202020204" pitchFamily="34" charset="0"/>
              </a:rPr>
              <a:t>Scope: Financial planning consultancy, investing, banking, risk management, relationship management, office administration, portfolio management</a:t>
            </a:r>
            <a:endParaRPr lang="en-US" b="0" dirty="0">
              <a:effectLst/>
            </a:endParaRPr>
          </a:p>
          <a:p>
            <a:pPr marL="285750" indent="-285750" rtl="0">
              <a:lnSpc>
                <a:spcPct val="150000"/>
              </a:lnSpc>
              <a:spcBef>
                <a:spcPts val="0"/>
              </a:spcBef>
              <a:spcAft>
                <a:spcPts val="0"/>
              </a:spcAft>
              <a:buFont typeface="Wingdings" panose="05000000000000000000" pitchFamily="2" charset="2"/>
              <a:buChar char="q"/>
            </a:pPr>
            <a:r>
              <a:rPr lang="en-US" sz="1800" b="0" i="0" u="none" strike="noStrike" dirty="0">
                <a:solidFill>
                  <a:srgbClr val="000000"/>
                </a:solidFill>
                <a:effectLst/>
                <a:latin typeface="Arial" panose="020B0604020202020204" pitchFamily="34" charset="0"/>
              </a:rPr>
              <a:t>Salary: $60,000 to $200,000 annually</a:t>
            </a:r>
            <a:endParaRPr lang="en-US" b="0" dirty="0">
              <a:effectLst/>
            </a:endParaRPr>
          </a:p>
          <a:p>
            <a:pPr marL="285750" indent="-285750" rtl="0">
              <a:lnSpc>
                <a:spcPct val="150000"/>
              </a:lnSpc>
              <a:spcBef>
                <a:spcPts val="0"/>
              </a:spcBef>
              <a:spcAft>
                <a:spcPts val="0"/>
              </a:spcAft>
              <a:buFont typeface="Wingdings" panose="05000000000000000000" pitchFamily="2" charset="2"/>
              <a:buChar char="q"/>
            </a:pPr>
            <a:r>
              <a:rPr lang="en-US" sz="1800" b="0" i="0" u="none" strike="noStrike" dirty="0">
                <a:solidFill>
                  <a:srgbClr val="000000"/>
                </a:solidFill>
                <a:effectLst/>
                <a:latin typeface="Arial" panose="020B0604020202020204" pitchFamily="34" charset="0"/>
              </a:rPr>
              <a:t>Job options: Private Banking, Wealth Management, Tax Planning, Fund Management, Portfolio Management, Financial Products designing, Financial Product marketing, Investment consultancy</a:t>
            </a:r>
            <a:endParaRPr lang="en-US" b="0" dirty="0">
              <a:effectLst/>
            </a:endParaRPr>
          </a:p>
        </p:txBody>
      </p:sp>
    </p:spTree>
    <p:extLst>
      <p:ext uri="{BB962C8B-B14F-4D97-AF65-F5344CB8AC3E}">
        <p14:creationId xmlns:p14="http://schemas.microsoft.com/office/powerpoint/2010/main" val="20536446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C01761B-D99D-95A6-228B-489012AB571B}"/>
              </a:ext>
            </a:extLst>
          </p:cNvPr>
          <p:cNvSpPr txBox="1"/>
          <p:nvPr/>
        </p:nvSpPr>
        <p:spPr>
          <a:xfrm>
            <a:off x="400692" y="1052586"/>
            <a:ext cx="8486453" cy="584775"/>
          </a:xfrm>
          <a:prstGeom prst="rect">
            <a:avLst/>
          </a:prstGeom>
          <a:noFill/>
        </p:spPr>
        <p:txBody>
          <a:bodyPr wrap="square">
            <a:spAutoFit/>
          </a:bodyPr>
          <a:lstStyle/>
          <a:p>
            <a:pPr algn="ctr"/>
            <a:r>
              <a:rPr lang="en-IN" sz="3200" b="1" i="0" strike="noStrike" dirty="0">
                <a:solidFill>
                  <a:srgbClr val="000000"/>
                </a:solidFill>
                <a:effectLst/>
                <a:latin typeface="Arial" panose="020B0604020202020204" pitchFamily="34" charset="0"/>
              </a:rPr>
              <a:t>9. </a:t>
            </a:r>
            <a:r>
              <a:rPr lang="en-IN" sz="3200" b="1" i="0" u="sng" strike="noStrike" dirty="0">
                <a:solidFill>
                  <a:srgbClr val="000000"/>
                </a:solidFill>
                <a:effectLst/>
                <a:latin typeface="Arial" panose="020B0604020202020204" pitchFamily="34" charset="0"/>
              </a:rPr>
              <a:t>Chartered Accountancy</a:t>
            </a:r>
            <a:endParaRPr lang="en-IN" sz="3200" b="1" u="sng" dirty="0"/>
          </a:p>
        </p:txBody>
      </p:sp>
      <p:sp>
        <p:nvSpPr>
          <p:cNvPr id="4" name="Rectangle 3">
            <a:extLst>
              <a:ext uri="{FF2B5EF4-FFF2-40B4-BE49-F238E27FC236}">
                <a16:creationId xmlns:a16="http://schemas.microsoft.com/office/drawing/2014/main" id="{E17B6F1D-8625-64DB-F1BD-522E1992B4D6}"/>
              </a:ext>
            </a:extLst>
          </p:cNvPr>
          <p:cNvSpPr/>
          <p:nvPr/>
        </p:nvSpPr>
        <p:spPr>
          <a:xfrm>
            <a:off x="0" y="3346"/>
            <a:ext cx="12192000" cy="759905"/>
          </a:xfrm>
          <a:prstGeom prst="rect">
            <a:avLst/>
          </a:prstGeom>
          <a:solidFill>
            <a:schemeClr val="bg1"/>
          </a:solidFill>
          <a:ln>
            <a:no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pic>
        <p:nvPicPr>
          <p:cNvPr id="5" name="Picture 4">
            <a:extLst>
              <a:ext uri="{FF2B5EF4-FFF2-40B4-BE49-F238E27FC236}">
                <a16:creationId xmlns:a16="http://schemas.microsoft.com/office/drawing/2014/main" id="{FD3AC048-11B8-43AD-0AC3-FF8ABCA08825}"/>
              </a:ext>
            </a:extLst>
          </p:cNvPr>
          <p:cNvPicPr>
            <a:picLocks noChangeAspect="1"/>
          </p:cNvPicPr>
          <p:nvPr/>
        </p:nvPicPr>
        <p:blipFill>
          <a:blip r:embed="rId2"/>
          <a:stretch>
            <a:fillRect/>
          </a:stretch>
        </p:blipFill>
        <p:spPr>
          <a:xfrm>
            <a:off x="229433" y="179616"/>
            <a:ext cx="2044037" cy="437329"/>
          </a:xfrm>
          <a:prstGeom prst="rect">
            <a:avLst/>
          </a:prstGeom>
        </p:spPr>
      </p:pic>
      <p:sp>
        <p:nvSpPr>
          <p:cNvPr id="8" name="TextBox 7">
            <a:extLst>
              <a:ext uri="{FF2B5EF4-FFF2-40B4-BE49-F238E27FC236}">
                <a16:creationId xmlns:a16="http://schemas.microsoft.com/office/drawing/2014/main" id="{2DA187AF-A23F-877F-FEEE-FD78246D07AA}"/>
              </a:ext>
            </a:extLst>
          </p:cNvPr>
          <p:cNvSpPr txBox="1"/>
          <p:nvPr/>
        </p:nvSpPr>
        <p:spPr>
          <a:xfrm>
            <a:off x="614736" y="2100819"/>
            <a:ext cx="11297697" cy="646331"/>
          </a:xfrm>
          <a:prstGeom prst="rect">
            <a:avLst/>
          </a:prstGeom>
          <a:noFill/>
        </p:spPr>
        <p:txBody>
          <a:bodyPr wrap="square">
            <a:spAutoFit/>
          </a:bodyPr>
          <a:lstStyle/>
          <a:p>
            <a:pPr rtl="0">
              <a:spcBef>
                <a:spcPts val="0"/>
              </a:spcBef>
              <a:spcAft>
                <a:spcPts val="0"/>
              </a:spcAft>
            </a:pPr>
            <a:r>
              <a:rPr lang="en-US" sz="1800" b="0" i="0" u="none" strike="noStrike" dirty="0">
                <a:solidFill>
                  <a:srgbClr val="000000"/>
                </a:solidFill>
                <a:effectLst/>
                <a:latin typeface="Arial" panose="020B0604020202020204" pitchFamily="34" charset="0"/>
              </a:rPr>
              <a:t>Chartered Accountancy is a professional qualification that teaches girls how to become expert accountants and financial advisors, helping businesses manage their money and make smart financial decisions.</a:t>
            </a:r>
            <a:endParaRPr lang="en-IN" dirty="0"/>
          </a:p>
        </p:txBody>
      </p:sp>
      <p:sp>
        <p:nvSpPr>
          <p:cNvPr id="10" name="TextBox 9">
            <a:extLst>
              <a:ext uri="{FF2B5EF4-FFF2-40B4-BE49-F238E27FC236}">
                <a16:creationId xmlns:a16="http://schemas.microsoft.com/office/drawing/2014/main" id="{5928C6BC-797E-524E-5124-D268D08D4AAE}"/>
              </a:ext>
            </a:extLst>
          </p:cNvPr>
          <p:cNvSpPr txBox="1"/>
          <p:nvPr/>
        </p:nvSpPr>
        <p:spPr>
          <a:xfrm>
            <a:off x="614736" y="3121235"/>
            <a:ext cx="10962527" cy="2536015"/>
          </a:xfrm>
          <a:prstGeom prst="rect">
            <a:avLst/>
          </a:prstGeom>
          <a:noFill/>
        </p:spPr>
        <p:txBody>
          <a:bodyPr wrap="square">
            <a:spAutoFit/>
          </a:bodyPr>
          <a:lstStyle/>
          <a:p>
            <a:pPr marL="285750" indent="-285750" rtl="0">
              <a:lnSpc>
                <a:spcPct val="150000"/>
              </a:lnSpc>
              <a:spcBef>
                <a:spcPts val="0"/>
              </a:spcBef>
              <a:spcAft>
                <a:spcPts val="0"/>
              </a:spcAft>
              <a:buFont typeface="Wingdings" panose="05000000000000000000" pitchFamily="2" charset="2"/>
              <a:buChar char="q"/>
            </a:pPr>
            <a:r>
              <a:rPr lang="en-US" sz="1800" b="0" i="0" u="none" strike="noStrike" dirty="0">
                <a:solidFill>
                  <a:srgbClr val="000000"/>
                </a:solidFill>
                <a:effectLst/>
                <a:latin typeface="Arial" panose="020B0604020202020204" pitchFamily="34" charset="0"/>
              </a:rPr>
              <a:t>Eligibility: 10+2 grade </a:t>
            </a:r>
            <a:endParaRPr lang="en-US" b="0" dirty="0">
              <a:effectLst/>
            </a:endParaRPr>
          </a:p>
          <a:p>
            <a:pPr marL="285750" indent="-285750" rtl="0">
              <a:lnSpc>
                <a:spcPct val="150000"/>
              </a:lnSpc>
              <a:spcBef>
                <a:spcPts val="0"/>
              </a:spcBef>
              <a:spcAft>
                <a:spcPts val="0"/>
              </a:spcAft>
              <a:buFont typeface="Wingdings" panose="05000000000000000000" pitchFamily="2" charset="2"/>
              <a:buChar char="q"/>
            </a:pPr>
            <a:r>
              <a:rPr lang="en-US" sz="1800" b="0" i="0" u="none" strike="noStrike" dirty="0">
                <a:solidFill>
                  <a:srgbClr val="000000"/>
                </a:solidFill>
                <a:effectLst/>
                <a:latin typeface="Arial" panose="020B0604020202020204" pitchFamily="34" charset="0"/>
              </a:rPr>
              <a:t>Duration: 3 - 5 years</a:t>
            </a:r>
            <a:endParaRPr lang="en-US" b="0" dirty="0">
              <a:effectLst/>
            </a:endParaRPr>
          </a:p>
          <a:p>
            <a:pPr marL="285750" indent="-285750" rtl="0">
              <a:lnSpc>
                <a:spcPct val="150000"/>
              </a:lnSpc>
              <a:spcBef>
                <a:spcPts val="0"/>
              </a:spcBef>
              <a:spcAft>
                <a:spcPts val="0"/>
              </a:spcAft>
              <a:buFont typeface="Wingdings" panose="05000000000000000000" pitchFamily="2" charset="2"/>
              <a:buChar char="q"/>
            </a:pPr>
            <a:r>
              <a:rPr lang="en-US" sz="1800" b="0" i="0" u="none" strike="noStrike" dirty="0">
                <a:solidFill>
                  <a:srgbClr val="000000"/>
                </a:solidFill>
                <a:effectLst/>
                <a:latin typeface="Arial" panose="020B0604020202020204" pitchFamily="34" charset="0"/>
              </a:rPr>
              <a:t>Scope: Accounting, finance, taxation, and audit roles</a:t>
            </a:r>
            <a:endParaRPr lang="en-US" b="0" dirty="0">
              <a:effectLst/>
            </a:endParaRPr>
          </a:p>
          <a:p>
            <a:pPr marL="285750" indent="-285750" rtl="0">
              <a:lnSpc>
                <a:spcPct val="150000"/>
              </a:lnSpc>
              <a:spcBef>
                <a:spcPts val="0"/>
              </a:spcBef>
              <a:spcAft>
                <a:spcPts val="0"/>
              </a:spcAft>
              <a:buFont typeface="Wingdings" panose="05000000000000000000" pitchFamily="2" charset="2"/>
              <a:buChar char="q"/>
            </a:pPr>
            <a:r>
              <a:rPr lang="en-US" sz="1800" b="0" i="0" u="none" strike="noStrike" dirty="0">
                <a:solidFill>
                  <a:srgbClr val="000000"/>
                </a:solidFill>
                <a:effectLst/>
                <a:latin typeface="Arial" panose="020B0604020202020204" pitchFamily="34" charset="0"/>
              </a:rPr>
              <a:t>Salary: $60,000 to $150,000 annually</a:t>
            </a:r>
            <a:endParaRPr lang="en-US" b="0" dirty="0">
              <a:effectLst/>
            </a:endParaRPr>
          </a:p>
          <a:p>
            <a:pPr marL="285750" indent="-285750" rtl="0">
              <a:lnSpc>
                <a:spcPct val="150000"/>
              </a:lnSpc>
              <a:spcBef>
                <a:spcPts val="0"/>
              </a:spcBef>
              <a:spcAft>
                <a:spcPts val="0"/>
              </a:spcAft>
              <a:buFont typeface="Wingdings" panose="05000000000000000000" pitchFamily="2" charset="2"/>
              <a:buChar char="q"/>
            </a:pPr>
            <a:r>
              <a:rPr lang="en-US" sz="1800" b="0" i="0" u="none" strike="noStrike" dirty="0">
                <a:solidFill>
                  <a:srgbClr val="000000"/>
                </a:solidFill>
                <a:effectLst/>
                <a:latin typeface="Arial" panose="020B0604020202020204" pitchFamily="34" charset="0"/>
              </a:rPr>
              <a:t>Job options: Tax Manager, Cost Accountant, Forensic Accountant, Company Secretary, Investment Banker</a:t>
            </a:r>
            <a:endParaRPr lang="en-US" b="0" dirty="0">
              <a:effectLst/>
            </a:endParaRPr>
          </a:p>
        </p:txBody>
      </p:sp>
    </p:spTree>
    <p:extLst>
      <p:ext uri="{BB962C8B-B14F-4D97-AF65-F5344CB8AC3E}">
        <p14:creationId xmlns:p14="http://schemas.microsoft.com/office/powerpoint/2010/main" val="3103389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C01761B-D99D-95A6-228B-489012AB571B}"/>
              </a:ext>
            </a:extLst>
          </p:cNvPr>
          <p:cNvSpPr txBox="1"/>
          <p:nvPr/>
        </p:nvSpPr>
        <p:spPr>
          <a:xfrm>
            <a:off x="400692" y="1052586"/>
            <a:ext cx="8486453" cy="584775"/>
          </a:xfrm>
          <a:prstGeom prst="rect">
            <a:avLst/>
          </a:prstGeom>
          <a:noFill/>
        </p:spPr>
        <p:txBody>
          <a:bodyPr wrap="square">
            <a:spAutoFit/>
          </a:bodyPr>
          <a:lstStyle/>
          <a:p>
            <a:pPr algn="ctr"/>
            <a:r>
              <a:rPr lang="en-IN" sz="3200" b="1" dirty="0">
                <a:solidFill>
                  <a:srgbClr val="000000"/>
                </a:solidFill>
                <a:latin typeface="Arial" panose="020B0604020202020204" pitchFamily="34" charset="0"/>
              </a:rPr>
              <a:t>10</a:t>
            </a:r>
            <a:r>
              <a:rPr lang="en-IN" sz="3200" b="1" i="0" strike="noStrike" dirty="0">
                <a:solidFill>
                  <a:srgbClr val="000000"/>
                </a:solidFill>
                <a:effectLst/>
                <a:latin typeface="Arial" panose="020B0604020202020204" pitchFamily="34" charset="0"/>
              </a:rPr>
              <a:t>. </a:t>
            </a:r>
            <a:r>
              <a:rPr lang="en-IN" sz="3200" b="1" i="0" u="sng" strike="noStrike" dirty="0">
                <a:solidFill>
                  <a:srgbClr val="000000"/>
                </a:solidFill>
                <a:effectLst/>
                <a:latin typeface="Arial" panose="020B0604020202020204" pitchFamily="34" charset="0"/>
              </a:rPr>
              <a:t>Company Secretary</a:t>
            </a:r>
            <a:endParaRPr lang="en-IN" sz="3200" b="1" u="sng" dirty="0"/>
          </a:p>
        </p:txBody>
      </p:sp>
      <p:sp>
        <p:nvSpPr>
          <p:cNvPr id="4" name="Rectangle 3">
            <a:extLst>
              <a:ext uri="{FF2B5EF4-FFF2-40B4-BE49-F238E27FC236}">
                <a16:creationId xmlns:a16="http://schemas.microsoft.com/office/drawing/2014/main" id="{E17B6F1D-8625-64DB-F1BD-522E1992B4D6}"/>
              </a:ext>
            </a:extLst>
          </p:cNvPr>
          <p:cNvSpPr/>
          <p:nvPr/>
        </p:nvSpPr>
        <p:spPr>
          <a:xfrm>
            <a:off x="0" y="3346"/>
            <a:ext cx="12192000" cy="759905"/>
          </a:xfrm>
          <a:prstGeom prst="rect">
            <a:avLst/>
          </a:prstGeom>
          <a:solidFill>
            <a:schemeClr val="bg1"/>
          </a:solidFill>
          <a:ln>
            <a:no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pic>
        <p:nvPicPr>
          <p:cNvPr id="5" name="Picture 4">
            <a:extLst>
              <a:ext uri="{FF2B5EF4-FFF2-40B4-BE49-F238E27FC236}">
                <a16:creationId xmlns:a16="http://schemas.microsoft.com/office/drawing/2014/main" id="{FD3AC048-11B8-43AD-0AC3-FF8ABCA08825}"/>
              </a:ext>
            </a:extLst>
          </p:cNvPr>
          <p:cNvPicPr>
            <a:picLocks noChangeAspect="1"/>
          </p:cNvPicPr>
          <p:nvPr/>
        </p:nvPicPr>
        <p:blipFill>
          <a:blip r:embed="rId2"/>
          <a:stretch>
            <a:fillRect/>
          </a:stretch>
        </p:blipFill>
        <p:spPr>
          <a:xfrm>
            <a:off x="229433" y="179616"/>
            <a:ext cx="2044037" cy="437329"/>
          </a:xfrm>
          <a:prstGeom prst="rect">
            <a:avLst/>
          </a:prstGeom>
        </p:spPr>
      </p:pic>
      <p:sp>
        <p:nvSpPr>
          <p:cNvPr id="8" name="TextBox 7">
            <a:extLst>
              <a:ext uri="{FF2B5EF4-FFF2-40B4-BE49-F238E27FC236}">
                <a16:creationId xmlns:a16="http://schemas.microsoft.com/office/drawing/2014/main" id="{2DA187AF-A23F-877F-FEEE-FD78246D07AA}"/>
              </a:ext>
            </a:extLst>
          </p:cNvPr>
          <p:cNvSpPr txBox="1"/>
          <p:nvPr/>
        </p:nvSpPr>
        <p:spPr>
          <a:xfrm>
            <a:off x="614736" y="1926696"/>
            <a:ext cx="11375206" cy="923330"/>
          </a:xfrm>
          <a:prstGeom prst="rect">
            <a:avLst/>
          </a:prstGeom>
          <a:noFill/>
        </p:spPr>
        <p:txBody>
          <a:bodyPr wrap="square">
            <a:spAutoFit/>
          </a:bodyPr>
          <a:lstStyle/>
          <a:p>
            <a:pPr rtl="0">
              <a:spcBef>
                <a:spcPts val="0"/>
              </a:spcBef>
              <a:spcAft>
                <a:spcPts val="0"/>
              </a:spcAft>
            </a:pPr>
            <a:r>
              <a:rPr lang="en-US" sz="1800" b="0" i="0" u="none" strike="noStrike" dirty="0">
                <a:solidFill>
                  <a:srgbClr val="000000"/>
                </a:solidFill>
                <a:effectLst/>
                <a:latin typeface="Arial" panose="020B0604020202020204" pitchFamily="34" charset="0"/>
              </a:rPr>
              <a:t>A Company Secretary course is a program that teaches girls how to manage important administrative and legal tasks for companies, helping them become skilled professionals in corporate governance and compliance.</a:t>
            </a:r>
            <a:endParaRPr lang="en-IN" dirty="0"/>
          </a:p>
        </p:txBody>
      </p:sp>
      <p:sp>
        <p:nvSpPr>
          <p:cNvPr id="10" name="TextBox 9">
            <a:extLst>
              <a:ext uri="{FF2B5EF4-FFF2-40B4-BE49-F238E27FC236}">
                <a16:creationId xmlns:a16="http://schemas.microsoft.com/office/drawing/2014/main" id="{5928C6BC-797E-524E-5124-D268D08D4AAE}"/>
              </a:ext>
            </a:extLst>
          </p:cNvPr>
          <p:cNvSpPr txBox="1"/>
          <p:nvPr/>
        </p:nvSpPr>
        <p:spPr>
          <a:xfrm>
            <a:off x="614736" y="3121235"/>
            <a:ext cx="10962527" cy="2536015"/>
          </a:xfrm>
          <a:prstGeom prst="rect">
            <a:avLst/>
          </a:prstGeom>
          <a:noFill/>
        </p:spPr>
        <p:txBody>
          <a:bodyPr wrap="square">
            <a:spAutoFit/>
          </a:bodyPr>
          <a:lstStyle/>
          <a:p>
            <a:pPr marL="285750" indent="-285750" rtl="0">
              <a:lnSpc>
                <a:spcPct val="150000"/>
              </a:lnSpc>
              <a:spcBef>
                <a:spcPts val="0"/>
              </a:spcBef>
              <a:spcAft>
                <a:spcPts val="0"/>
              </a:spcAft>
              <a:buFont typeface="Wingdings" panose="05000000000000000000" pitchFamily="2" charset="2"/>
              <a:buChar char="q"/>
            </a:pPr>
            <a:r>
              <a:rPr lang="en-US" sz="1800" b="0" i="0" u="none" strike="noStrike" dirty="0">
                <a:solidFill>
                  <a:srgbClr val="000000"/>
                </a:solidFill>
                <a:effectLst/>
                <a:latin typeface="Arial" panose="020B0604020202020204" pitchFamily="34" charset="0"/>
              </a:rPr>
              <a:t>Eligibility: 10+2 grade and CS course from ICSI </a:t>
            </a:r>
            <a:endParaRPr lang="en-US" b="0" dirty="0">
              <a:effectLst/>
            </a:endParaRPr>
          </a:p>
          <a:p>
            <a:pPr marL="285750" indent="-285750" rtl="0">
              <a:lnSpc>
                <a:spcPct val="150000"/>
              </a:lnSpc>
              <a:spcBef>
                <a:spcPts val="0"/>
              </a:spcBef>
              <a:spcAft>
                <a:spcPts val="0"/>
              </a:spcAft>
              <a:buFont typeface="Wingdings" panose="05000000000000000000" pitchFamily="2" charset="2"/>
              <a:buChar char="q"/>
            </a:pPr>
            <a:r>
              <a:rPr lang="en-US" sz="1800" b="0" i="0" u="none" strike="noStrike" dirty="0">
                <a:solidFill>
                  <a:srgbClr val="000000"/>
                </a:solidFill>
                <a:effectLst/>
                <a:latin typeface="Arial" panose="020B0604020202020204" pitchFamily="34" charset="0"/>
              </a:rPr>
              <a:t>Duration: 3 - 4 years</a:t>
            </a:r>
            <a:endParaRPr lang="en-US" b="0" dirty="0">
              <a:effectLst/>
            </a:endParaRPr>
          </a:p>
          <a:p>
            <a:pPr marL="285750" indent="-285750" rtl="0">
              <a:lnSpc>
                <a:spcPct val="150000"/>
              </a:lnSpc>
              <a:spcBef>
                <a:spcPts val="0"/>
              </a:spcBef>
              <a:spcAft>
                <a:spcPts val="0"/>
              </a:spcAft>
              <a:buFont typeface="Wingdings" panose="05000000000000000000" pitchFamily="2" charset="2"/>
              <a:buChar char="q"/>
            </a:pPr>
            <a:r>
              <a:rPr lang="en-US" sz="1800" b="0" i="0" u="none" strike="noStrike" dirty="0">
                <a:solidFill>
                  <a:srgbClr val="000000"/>
                </a:solidFill>
                <a:effectLst/>
                <a:latin typeface="Arial" panose="020B0604020202020204" pitchFamily="34" charset="0"/>
              </a:rPr>
              <a:t>Scope: Forensic audit, financial planning, corporate finance</a:t>
            </a:r>
            <a:endParaRPr lang="en-US" b="0" dirty="0">
              <a:effectLst/>
            </a:endParaRPr>
          </a:p>
          <a:p>
            <a:pPr marL="285750" indent="-285750" rtl="0">
              <a:lnSpc>
                <a:spcPct val="150000"/>
              </a:lnSpc>
              <a:spcBef>
                <a:spcPts val="0"/>
              </a:spcBef>
              <a:spcAft>
                <a:spcPts val="0"/>
              </a:spcAft>
              <a:buFont typeface="Wingdings" panose="05000000000000000000" pitchFamily="2" charset="2"/>
              <a:buChar char="q"/>
            </a:pPr>
            <a:r>
              <a:rPr lang="en-US" sz="1800" b="0" i="0" u="none" strike="noStrike" dirty="0">
                <a:solidFill>
                  <a:srgbClr val="000000"/>
                </a:solidFill>
                <a:effectLst/>
                <a:latin typeface="Arial" panose="020B0604020202020204" pitchFamily="34" charset="0"/>
              </a:rPr>
              <a:t>Salary: $30,000 to $60,000  annually</a:t>
            </a:r>
            <a:endParaRPr lang="en-US" b="0" dirty="0">
              <a:effectLst/>
            </a:endParaRPr>
          </a:p>
          <a:p>
            <a:pPr marL="285750" indent="-285750" rtl="0">
              <a:lnSpc>
                <a:spcPct val="150000"/>
              </a:lnSpc>
              <a:spcBef>
                <a:spcPts val="0"/>
              </a:spcBef>
              <a:spcAft>
                <a:spcPts val="0"/>
              </a:spcAft>
              <a:buFont typeface="Wingdings" panose="05000000000000000000" pitchFamily="2" charset="2"/>
              <a:buChar char="q"/>
            </a:pPr>
            <a:r>
              <a:rPr lang="en-US" sz="1800" b="0" i="0" u="none" strike="noStrike" dirty="0">
                <a:solidFill>
                  <a:srgbClr val="000000"/>
                </a:solidFill>
                <a:effectLst/>
                <a:latin typeface="Arial" panose="020B0604020202020204" pitchFamily="34" charset="0"/>
              </a:rPr>
              <a:t>Job options: Audit and assurance, Business, Charity, Corporate finance, Forensic accounting, Insolvency</a:t>
            </a:r>
            <a:endParaRPr lang="en-US" b="0" dirty="0">
              <a:effectLst/>
            </a:endParaRPr>
          </a:p>
        </p:txBody>
      </p:sp>
    </p:spTree>
    <p:extLst>
      <p:ext uri="{BB962C8B-B14F-4D97-AF65-F5344CB8AC3E}">
        <p14:creationId xmlns:p14="http://schemas.microsoft.com/office/powerpoint/2010/main" val="30376310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C01761B-D99D-95A6-228B-489012AB571B}"/>
              </a:ext>
            </a:extLst>
          </p:cNvPr>
          <p:cNvSpPr txBox="1"/>
          <p:nvPr/>
        </p:nvSpPr>
        <p:spPr>
          <a:xfrm>
            <a:off x="400692" y="1052586"/>
            <a:ext cx="8486453" cy="584775"/>
          </a:xfrm>
          <a:prstGeom prst="rect">
            <a:avLst/>
          </a:prstGeom>
          <a:noFill/>
        </p:spPr>
        <p:txBody>
          <a:bodyPr wrap="square">
            <a:spAutoFit/>
          </a:bodyPr>
          <a:lstStyle/>
          <a:p>
            <a:pPr algn="ctr"/>
            <a:r>
              <a:rPr lang="en-IN" sz="3200" b="1" dirty="0">
                <a:solidFill>
                  <a:srgbClr val="000000"/>
                </a:solidFill>
                <a:latin typeface="Arial" panose="020B0604020202020204" pitchFamily="34" charset="0"/>
              </a:rPr>
              <a:t>11</a:t>
            </a:r>
            <a:r>
              <a:rPr lang="en-IN" sz="3200" b="1" i="0" strike="noStrike" dirty="0">
                <a:solidFill>
                  <a:srgbClr val="000000"/>
                </a:solidFill>
                <a:effectLst/>
                <a:latin typeface="Arial" panose="020B0604020202020204" pitchFamily="34" charset="0"/>
              </a:rPr>
              <a:t>. </a:t>
            </a:r>
            <a:r>
              <a:rPr lang="en-IN" sz="3200" b="1" i="0" u="sng" strike="noStrike" dirty="0">
                <a:solidFill>
                  <a:srgbClr val="000000"/>
                </a:solidFill>
                <a:effectLst/>
                <a:latin typeface="Arial" panose="020B0604020202020204" pitchFamily="34" charset="0"/>
              </a:rPr>
              <a:t>Content Writing Course</a:t>
            </a:r>
            <a:endParaRPr lang="en-IN" sz="3200" b="1" u="sng" dirty="0"/>
          </a:p>
        </p:txBody>
      </p:sp>
      <p:sp>
        <p:nvSpPr>
          <p:cNvPr id="4" name="Rectangle 3">
            <a:extLst>
              <a:ext uri="{FF2B5EF4-FFF2-40B4-BE49-F238E27FC236}">
                <a16:creationId xmlns:a16="http://schemas.microsoft.com/office/drawing/2014/main" id="{E17B6F1D-8625-64DB-F1BD-522E1992B4D6}"/>
              </a:ext>
            </a:extLst>
          </p:cNvPr>
          <p:cNvSpPr/>
          <p:nvPr/>
        </p:nvSpPr>
        <p:spPr>
          <a:xfrm>
            <a:off x="0" y="3346"/>
            <a:ext cx="12192000" cy="759905"/>
          </a:xfrm>
          <a:prstGeom prst="rect">
            <a:avLst/>
          </a:prstGeom>
          <a:solidFill>
            <a:schemeClr val="bg1"/>
          </a:solidFill>
          <a:ln>
            <a:no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pic>
        <p:nvPicPr>
          <p:cNvPr id="5" name="Picture 4">
            <a:extLst>
              <a:ext uri="{FF2B5EF4-FFF2-40B4-BE49-F238E27FC236}">
                <a16:creationId xmlns:a16="http://schemas.microsoft.com/office/drawing/2014/main" id="{FD3AC048-11B8-43AD-0AC3-FF8ABCA08825}"/>
              </a:ext>
            </a:extLst>
          </p:cNvPr>
          <p:cNvPicPr>
            <a:picLocks noChangeAspect="1"/>
          </p:cNvPicPr>
          <p:nvPr/>
        </p:nvPicPr>
        <p:blipFill>
          <a:blip r:embed="rId2"/>
          <a:stretch>
            <a:fillRect/>
          </a:stretch>
        </p:blipFill>
        <p:spPr>
          <a:xfrm>
            <a:off x="229433" y="179616"/>
            <a:ext cx="2044037" cy="437329"/>
          </a:xfrm>
          <a:prstGeom prst="rect">
            <a:avLst/>
          </a:prstGeom>
        </p:spPr>
      </p:pic>
      <p:sp>
        <p:nvSpPr>
          <p:cNvPr id="8" name="TextBox 7">
            <a:extLst>
              <a:ext uri="{FF2B5EF4-FFF2-40B4-BE49-F238E27FC236}">
                <a16:creationId xmlns:a16="http://schemas.microsoft.com/office/drawing/2014/main" id="{2DA187AF-A23F-877F-FEEE-FD78246D07AA}"/>
              </a:ext>
            </a:extLst>
          </p:cNvPr>
          <p:cNvSpPr txBox="1"/>
          <p:nvPr/>
        </p:nvSpPr>
        <p:spPr>
          <a:xfrm>
            <a:off x="614736" y="2199453"/>
            <a:ext cx="11375206" cy="646331"/>
          </a:xfrm>
          <a:prstGeom prst="rect">
            <a:avLst/>
          </a:prstGeom>
          <a:noFill/>
        </p:spPr>
        <p:txBody>
          <a:bodyPr wrap="square">
            <a:spAutoFit/>
          </a:bodyPr>
          <a:lstStyle/>
          <a:p>
            <a:pPr rtl="0">
              <a:spcBef>
                <a:spcPts val="0"/>
              </a:spcBef>
              <a:spcAft>
                <a:spcPts val="0"/>
              </a:spcAft>
            </a:pPr>
            <a:r>
              <a:rPr lang="en-US" sz="1800" b="0" i="0" u="none" strike="noStrike" dirty="0">
                <a:solidFill>
                  <a:srgbClr val="000000"/>
                </a:solidFill>
                <a:effectLst/>
                <a:latin typeface="Arial" panose="020B0604020202020204" pitchFamily="34" charset="0"/>
              </a:rPr>
              <a:t>The "Content Writing Course for Girls" is a program that teaches girls how to write effectively for websites, blogs, and social media. It helps them develop writing skills and create content for online platforms.</a:t>
            </a:r>
            <a:endParaRPr lang="en-IN" dirty="0"/>
          </a:p>
        </p:txBody>
      </p:sp>
      <p:sp>
        <p:nvSpPr>
          <p:cNvPr id="10" name="TextBox 9">
            <a:extLst>
              <a:ext uri="{FF2B5EF4-FFF2-40B4-BE49-F238E27FC236}">
                <a16:creationId xmlns:a16="http://schemas.microsoft.com/office/drawing/2014/main" id="{5928C6BC-797E-524E-5124-D268D08D4AAE}"/>
              </a:ext>
            </a:extLst>
          </p:cNvPr>
          <p:cNvSpPr txBox="1"/>
          <p:nvPr/>
        </p:nvSpPr>
        <p:spPr>
          <a:xfrm>
            <a:off x="614736" y="3224715"/>
            <a:ext cx="10962527" cy="2120517"/>
          </a:xfrm>
          <a:prstGeom prst="rect">
            <a:avLst/>
          </a:prstGeom>
          <a:noFill/>
        </p:spPr>
        <p:txBody>
          <a:bodyPr wrap="square">
            <a:spAutoFit/>
          </a:bodyPr>
          <a:lstStyle/>
          <a:p>
            <a:pPr marL="285750" indent="-285750" rtl="0">
              <a:lnSpc>
                <a:spcPct val="150000"/>
              </a:lnSpc>
              <a:spcBef>
                <a:spcPts val="0"/>
              </a:spcBef>
              <a:spcAft>
                <a:spcPts val="0"/>
              </a:spcAft>
              <a:buFont typeface="Wingdings" panose="05000000000000000000" pitchFamily="2" charset="2"/>
              <a:buChar char="q"/>
            </a:pPr>
            <a:r>
              <a:rPr lang="en-IN" sz="1800" b="0" i="0" u="none" strike="noStrike" dirty="0">
                <a:solidFill>
                  <a:srgbClr val="000000"/>
                </a:solidFill>
                <a:effectLst/>
                <a:latin typeface="Arial" panose="020B0604020202020204" pitchFamily="34" charset="0"/>
              </a:rPr>
              <a:t>Eligibility: 10+2 grade </a:t>
            </a:r>
            <a:endParaRPr lang="en-IN" b="0" dirty="0">
              <a:effectLst/>
            </a:endParaRPr>
          </a:p>
          <a:p>
            <a:pPr marL="285750" indent="-285750" rtl="0">
              <a:lnSpc>
                <a:spcPct val="150000"/>
              </a:lnSpc>
              <a:spcBef>
                <a:spcPts val="0"/>
              </a:spcBef>
              <a:spcAft>
                <a:spcPts val="0"/>
              </a:spcAft>
              <a:buFont typeface="Wingdings" panose="05000000000000000000" pitchFamily="2" charset="2"/>
              <a:buChar char="q"/>
            </a:pPr>
            <a:r>
              <a:rPr lang="en-IN" sz="1800" b="0" i="0" u="none" strike="noStrike" dirty="0">
                <a:solidFill>
                  <a:srgbClr val="000000"/>
                </a:solidFill>
                <a:effectLst/>
                <a:latin typeface="Arial" panose="020B0604020202020204" pitchFamily="34" charset="0"/>
              </a:rPr>
              <a:t>Duration: 4 weeks - 1 year</a:t>
            </a:r>
            <a:endParaRPr lang="en-IN" b="0" dirty="0">
              <a:effectLst/>
            </a:endParaRPr>
          </a:p>
          <a:p>
            <a:pPr marL="285750" indent="-285750" rtl="0">
              <a:lnSpc>
                <a:spcPct val="150000"/>
              </a:lnSpc>
              <a:spcBef>
                <a:spcPts val="0"/>
              </a:spcBef>
              <a:spcAft>
                <a:spcPts val="0"/>
              </a:spcAft>
              <a:buFont typeface="Wingdings" panose="05000000000000000000" pitchFamily="2" charset="2"/>
              <a:buChar char="q"/>
            </a:pPr>
            <a:r>
              <a:rPr lang="en-IN" sz="1800" b="0" i="0" u="none" strike="noStrike" dirty="0">
                <a:solidFill>
                  <a:srgbClr val="000000"/>
                </a:solidFill>
                <a:effectLst/>
                <a:latin typeface="Arial" panose="020B0604020202020204" pitchFamily="34" charset="0"/>
              </a:rPr>
              <a:t>Scope: Blogs, websites, social media</a:t>
            </a:r>
            <a:endParaRPr lang="en-IN" b="0" dirty="0">
              <a:effectLst/>
            </a:endParaRPr>
          </a:p>
          <a:p>
            <a:pPr marL="285750" indent="-285750" rtl="0">
              <a:lnSpc>
                <a:spcPct val="150000"/>
              </a:lnSpc>
              <a:spcBef>
                <a:spcPts val="0"/>
              </a:spcBef>
              <a:spcAft>
                <a:spcPts val="0"/>
              </a:spcAft>
              <a:buFont typeface="Wingdings" panose="05000000000000000000" pitchFamily="2" charset="2"/>
              <a:buChar char="q"/>
            </a:pPr>
            <a:r>
              <a:rPr lang="en-IN" sz="1800" b="0" i="0" u="none" strike="noStrike" dirty="0">
                <a:solidFill>
                  <a:srgbClr val="000000"/>
                </a:solidFill>
                <a:effectLst/>
                <a:latin typeface="Arial" panose="020B0604020202020204" pitchFamily="34" charset="0"/>
              </a:rPr>
              <a:t>Salary: $30,000 to $40,000  annually</a:t>
            </a:r>
            <a:endParaRPr lang="en-IN" b="0" dirty="0">
              <a:effectLst/>
            </a:endParaRPr>
          </a:p>
          <a:p>
            <a:pPr marL="285750" indent="-285750" rtl="0">
              <a:lnSpc>
                <a:spcPct val="150000"/>
              </a:lnSpc>
              <a:spcBef>
                <a:spcPts val="0"/>
              </a:spcBef>
              <a:spcAft>
                <a:spcPts val="0"/>
              </a:spcAft>
              <a:buFont typeface="Wingdings" panose="05000000000000000000" pitchFamily="2" charset="2"/>
              <a:buChar char="q"/>
            </a:pPr>
            <a:r>
              <a:rPr lang="en-IN" sz="1800" b="0" i="0" u="none" strike="noStrike" dirty="0">
                <a:solidFill>
                  <a:srgbClr val="000000"/>
                </a:solidFill>
                <a:effectLst/>
                <a:latin typeface="Arial" panose="020B0604020202020204" pitchFamily="34" charset="0"/>
              </a:rPr>
              <a:t>Job options: Technical Writer, Copywriter, Creative Writer, Freelancer, Blogger, Web Content Writer</a:t>
            </a:r>
            <a:endParaRPr lang="en-IN" b="0" dirty="0">
              <a:effectLst/>
            </a:endParaRPr>
          </a:p>
        </p:txBody>
      </p:sp>
    </p:spTree>
    <p:extLst>
      <p:ext uri="{BB962C8B-B14F-4D97-AF65-F5344CB8AC3E}">
        <p14:creationId xmlns:p14="http://schemas.microsoft.com/office/powerpoint/2010/main" val="11925287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C01761B-D99D-95A6-228B-489012AB571B}"/>
              </a:ext>
            </a:extLst>
          </p:cNvPr>
          <p:cNvSpPr txBox="1"/>
          <p:nvPr/>
        </p:nvSpPr>
        <p:spPr>
          <a:xfrm>
            <a:off x="1251451" y="1132825"/>
            <a:ext cx="8486453" cy="584775"/>
          </a:xfrm>
          <a:prstGeom prst="rect">
            <a:avLst/>
          </a:prstGeom>
          <a:noFill/>
        </p:spPr>
        <p:txBody>
          <a:bodyPr wrap="square">
            <a:spAutoFit/>
          </a:bodyPr>
          <a:lstStyle/>
          <a:p>
            <a:pPr algn="ctr"/>
            <a:r>
              <a:rPr lang="en-IN" sz="3200" b="1" dirty="0">
                <a:solidFill>
                  <a:srgbClr val="000000"/>
                </a:solidFill>
                <a:latin typeface="Arial" panose="020B0604020202020204" pitchFamily="34" charset="0"/>
              </a:rPr>
              <a:t>12</a:t>
            </a:r>
            <a:r>
              <a:rPr lang="en-IN" sz="3200" b="1" i="0" strike="noStrike" dirty="0">
                <a:solidFill>
                  <a:srgbClr val="000000"/>
                </a:solidFill>
                <a:effectLst/>
                <a:latin typeface="Arial" panose="020B0604020202020204" pitchFamily="34" charset="0"/>
              </a:rPr>
              <a:t>. </a:t>
            </a:r>
            <a:r>
              <a:rPr lang="en-IN" sz="3200" b="1" i="0" u="sng" strike="noStrike" dirty="0">
                <a:solidFill>
                  <a:srgbClr val="000000"/>
                </a:solidFill>
                <a:effectLst/>
                <a:latin typeface="Arial" panose="020B0604020202020204" pitchFamily="34" charset="0"/>
              </a:rPr>
              <a:t>Cost and Management Accountancy</a:t>
            </a:r>
            <a:endParaRPr lang="en-IN" sz="3200" b="1" u="sng" dirty="0"/>
          </a:p>
        </p:txBody>
      </p:sp>
      <p:sp>
        <p:nvSpPr>
          <p:cNvPr id="4" name="Rectangle 3">
            <a:extLst>
              <a:ext uri="{FF2B5EF4-FFF2-40B4-BE49-F238E27FC236}">
                <a16:creationId xmlns:a16="http://schemas.microsoft.com/office/drawing/2014/main" id="{E17B6F1D-8625-64DB-F1BD-522E1992B4D6}"/>
              </a:ext>
            </a:extLst>
          </p:cNvPr>
          <p:cNvSpPr/>
          <p:nvPr/>
        </p:nvSpPr>
        <p:spPr>
          <a:xfrm>
            <a:off x="0" y="3346"/>
            <a:ext cx="12192000" cy="759905"/>
          </a:xfrm>
          <a:prstGeom prst="rect">
            <a:avLst/>
          </a:prstGeom>
          <a:solidFill>
            <a:schemeClr val="bg1"/>
          </a:solidFill>
          <a:ln>
            <a:no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pic>
        <p:nvPicPr>
          <p:cNvPr id="5" name="Picture 4">
            <a:extLst>
              <a:ext uri="{FF2B5EF4-FFF2-40B4-BE49-F238E27FC236}">
                <a16:creationId xmlns:a16="http://schemas.microsoft.com/office/drawing/2014/main" id="{FD3AC048-11B8-43AD-0AC3-FF8ABCA08825}"/>
              </a:ext>
            </a:extLst>
          </p:cNvPr>
          <p:cNvPicPr>
            <a:picLocks noChangeAspect="1"/>
          </p:cNvPicPr>
          <p:nvPr/>
        </p:nvPicPr>
        <p:blipFill>
          <a:blip r:embed="rId2"/>
          <a:stretch>
            <a:fillRect/>
          </a:stretch>
        </p:blipFill>
        <p:spPr>
          <a:xfrm>
            <a:off x="229433" y="179616"/>
            <a:ext cx="2044037" cy="437329"/>
          </a:xfrm>
          <a:prstGeom prst="rect">
            <a:avLst/>
          </a:prstGeom>
        </p:spPr>
      </p:pic>
      <p:sp>
        <p:nvSpPr>
          <p:cNvPr id="8" name="TextBox 7">
            <a:extLst>
              <a:ext uri="{FF2B5EF4-FFF2-40B4-BE49-F238E27FC236}">
                <a16:creationId xmlns:a16="http://schemas.microsoft.com/office/drawing/2014/main" id="{2DA187AF-A23F-877F-FEEE-FD78246D07AA}"/>
              </a:ext>
            </a:extLst>
          </p:cNvPr>
          <p:cNvSpPr txBox="1"/>
          <p:nvPr/>
        </p:nvSpPr>
        <p:spPr>
          <a:xfrm>
            <a:off x="614736" y="2090743"/>
            <a:ext cx="11375206" cy="923330"/>
          </a:xfrm>
          <a:prstGeom prst="rect">
            <a:avLst/>
          </a:prstGeom>
          <a:noFill/>
        </p:spPr>
        <p:txBody>
          <a:bodyPr wrap="square">
            <a:spAutoFit/>
          </a:bodyPr>
          <a:lstStyle/>
          <a:p>
            <a:pPr rtl="0">
              <a:spcBef>
                <a:spcPts val="0"/>
              </a:spcBef>
              <a:spcAft>
                <a:spcPts val="0"/>
              </a:spcAft>
            </a:pPr>
            <a:r>
              <a:rPr lang="en-US" sz="1800" b="0" i="0" u="none" strike="noStrike" dirty="0">
                <a:solidFill>
                  <a:srgbClr val="000000"/>
                </a:solidFill>
                <a:effectLst/>
                <a:latin typeface="Arial" panose="020B0604020202020204" pitchFamily="34" charset="0"/>
              </a:rPr>
              <a:t>Cost and Management Accountancy is a course that teaches girls how to effectively manage financial resources in businesses. It helps them make smart financial decisions and analyze costs to ensure a company's success.</a:t>
            </a:r>
            <a:endParaRPr lang="en-IN" dirty="0"/>
          </a:p>
        </p:txBody>
      </p:sp>
      <p:sp>
        <p:nvSpPr>
          <p:cNvPr id="10" name="TextBox 9">
            <a:extLst>
              <a:ext uri="{FF2B5EF4-FFF2-40B4-BE49-F238E27FC236}">
                <a16:creationId xmlns:a16="http://schemas.microsoft.com/office/drawing/2014/main" id="{5928C6BC-797E-524E-5124-D268D08D4AAE}"/>
              </a:ext>
            </a:extLst>
          </p:cNvPr>
          <p:cNvSpPr txBox="1"/>
          <p:nvPr/>
        </p:nvSpPr>
        <p:spPr>
          <a:xfrm>
            <a:off x="614737" y="3224715"/>
            <a:ext cx="10327242" cy="2120517"/>
          </a:xfrm>
          <a:prstGeom prst="rect">
            <a:avLst/>
          </a:prstGeom>
          <a:noFill/>
        </p:spPr>
        <p:txBody>
          <a:bodyPr wrap="square">
            <a:spAutoFit/>
          </a:bodyPr>
          <a:lstStyle/>
          <a:p>
            <a:pPr marL="285750" indent="-285750" rtl="0">
              <a:lnSpc>
                <a:spcPct val="150000"/>
              </a:lnSpc>
              <a:spcBef>
                <a:spcPts val="0"/>
              </a:spcBef>
              <a:spcAft>
                <a:spcPts val="0"/>
              </a:spcAft>
              <a:buFont typeface="Wingdings" panose="05000000000000000000" pitchFamily="2" charset="2"/>
              <a:buChar char="q"/>
            </a:pPr>
            <a:r>
              <a:rPr lang="en-US" sz="1800" b="0" i="0" u="none" strike="noStrike" dirty="0">
                <a:solidFill>
                  <a:srgbClr val="000000"/>
                </a:solidFill>
                <a:effectLst/>
                <a:latin typeface="Arial" panose="020B0604020202020204" pitchFamily="34" charset="0"/>
              </a:rPr>
              <a:t>Eligibility: 10+2 grade (Commerce) </a:t>
            </a:r>
            <a:endParaRPr lang="en-US" b="0" dirty="0">
              <a:effectLst/>
            </a:endParaRPr>
          </a:p>
          <a:p>
            <a:pPr marL="285750" indent="-285750" rtl="0">
              <a:lnSpc>
                <a:spcPct val="150000"/>
              </a:lnSpc>
              <a:spcBef>
                <a:spcPts val="0"/>
              </a:spcBef>
              <a:spcAft>
                <a:spcPts val="0"/>
              </a:spcAft>
              <a:buFont typeface="Wingdings" panose="05000000000000000000" pitchFamily="2" charset="2"/>
              <a:buChar char="q"/>
            </a:pPr>
            <a:r>
              <a:rPr lang="en-US" sz="1800" b="0" i="0" u="none" strike="noStrike" dirty="0">
                <a:solidFill>
                  <a:srgbClr val="000000"/>
                </a:solidFill>
                <a:effectLst/>
                <a:latin typeface="Arial" panose="020B0604020202020204" pitchFamily="34" charset="0"/>
              </a:rPr>
              <a:t>Duration: 3 - 4 years</a:t>
            </a:r>
            <a:endParaRPr lang="en-US" b="0" dirty="0">
              <a:effectLst/>
            </a:endParaRPr>
          </a:p>
          <a:p>
            <a:pPr marL="285750" indent="-285750" rtl="0">
              <a:lnSpc>
                <a:spcPct val="150000"/>
              </a:lnSpc>
              <a:spcBef>
                <a:spcPts val="0"/>
              </a:spcBef>
              <a:spcAft>
                <a:spcPts val="0"/>
              </a:spcAft>
              <a:buFont typeface="Wingdings" panose="05000000000000000000" pitchFamily="2" charset="2"/>
              <a:buChar char="q"/>
            </a:pPr>
            <a:r>
              <a:rPr lang="en-US" sz="1800" b="0" i="0" u="none" strike="noStrike" dirty="0">
                <a:solidFill>
                  <a:srgbClr val="000000"/>
                </a:solidFill>
                <a:effectLst/>
                <a:latin typeface="Arial" panose="020B0604020202020204" pitchFamily="34" charset="0"/>
              </a:rPr>
              <a:t>Scope: Manufacturing, finance, and consultancy</a:t>
            </a:r>
            <a:endParaRPr lang="en-US" b="0" dirty="0">
              <a:effectLst/>
            </a:endParaRPr>
          </a:p>
          <a:p>
            <a:pPr marL="285750" indent="-285750" rtl="0">
              <a:lnSpc>
                <a:spcPct val="150000"/>
              </a:lnSpc>
              <a:spcBef>
                <a:spcPts val="0"/>
              </a:spcBef>
              <a:spcAft>
                <a:spcPts val="0"/>
              </a:spcAft>
              <a:buFont typeface="Wingdings" panose="05000000000000000000" pitchFamily="2" charset="2"/>
              <a:buChar char="q"/>
            </a:pPr>
            <a:r>
              <a:rPr lang="en-US" sz="1800" b="0" i="0" u="none" strike="noStrike" dirty="0">
                <a:solidFill>
                  <a:srgbClr val="000000"/>
                </a:solidFill>
                <a:effectLst/>
                <a:latin typeface="Arial" panose="020B0604020202020204" pitchFamily="34" charset="0"/>
              </a:rPr>
              <a:t>Salary: $70,000 to $120,000  annually</a:t>
            </a:r>
            <a:endParaRPr lang="en-US" b="0" dirty="0">
              <a:effectLst/>
            </a:endParaRPr>
          </a:p>
          <a:p>
            <a:pPr marL="285750" indent="-285750" rtl="0">
              <a:lnSpc>
                <a:spcPct val="150000"/>
              </a:lnSpc>
              <a:spcBef>
                <a:spcPts val="0"/>
              </a:spcBef>
              <a:spcAft>
                <a:spcPts val="0"/>
              </a:spcAft>
              <a:buFont typeface="Wingdings" panose="05000000000000000000" pitchFamily="2" charset="2"/>
              <a:buChar char="q"/>
            </a:pPr>
            <a:r>
              <a:rPr lang="en-US" sz="1800" b="0" i="0" u="none" strike="noStrike" dirty="0">
                <a:solidFill>
                  <a:srgbClr val="000000"/>
                </a:solidFill>
                <a:effectLst/>
                <a:latin typeface="Arial" panose="020B0604020202020204" pitchFamily="34" charset="0"/>
              </a:rPr>
              <a:t>Job options: Financial Analyst, Cost Accountant, Management Accountant, Budget Analyst</a:t>
            </a:r>
            <a:endParaRPr lang="en-US" b="0" dirty="0">
              <a:effectLst/>
            </a:endParaRPr>
          </a:p>
        </p:txBody>
      </p:sp>
    </p:spTree>
    <p:extLst>
      <p:ext uri="{BB962C8B-B14F-4D97-AF65-F5344CB8AC3E}">
        <p14:creationId xmlns:p14="http://schemas.microsoft.com/office/powerpoint/2010/main" val="13027714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C01761B-D99D-95A6-228B-489012AB571B}"/>
              </a:ext>
            </a:extLst>
          </p:cNvPr>
          <p:cNvSpPr txBox="1"/>
          <p:nvPr/>
        </p:nvSpPr>
        <p:spPr>
          <a:xfrm>
            <a:off x="1251451" y="1132825"/>
            <a:ext cx="9690528" cy="584775"/>
          </a:xfrm>
          <a:prstGeom prst="rect">
            <a:avLst/>
          </a:prstGeom>
          <a:noFill/>
        </p:spPr>
        <p:txBody>
          <a:bodyPr wrap="square">
            <a:spAutoFit/>
          </a:bodyPr>
          <a:lstStyle/>
          <a:p>
            <a:pPr algn="ctr"/>
            <a:r>
              <a:rPr lang="en-IN" sz="3200" b="1" dirty="0">
                <a:solidFill>
                  <a:srgbClr val="000000"/>
                </a:solidFill>
                <a:latin typeface="Arial" panose="020B0604020202020204" pitchFamily="34" charset="0"/>
              </a:rPr>
              <a:t>13</a:t>
            </a:r>
            <a:r>
              <a:rPr lang="en-IN" sz="3200" b="1" i="0" strike="noStrike" dirty="0">
                <a:solidFill>
                  <a:srgbClr val="000000"/>
                </a:solidFill>
                <a:effectLst/>
                <a:latin typeface="Arial" panose="020B0604020202020204" pitchFamily="34" charset="0"/>
              </a:rPr>
              <a:t>. </a:t>
            </a:r>
            <a:r>
              <a:rPr lang="en-US" sz="3200" b="1" i="0" u="sng" strike="noStrike" dirty="0">
                <a:solidFill>
                  <a:srgbClr val="000000"/>
                </a:solidFill>
                <a:effectLst/>
                <a:latin typeface="Arial" panose="020B0604020202020204" pitchFamily="34" charset="0"/>
              </a:rPr>
              <a:t>Bachelor of Hospitality Management (BHM)</a:t>
            </a:r>
            <a:endParaRPr lang="en-IN" sz="3200" b="1" u="sng" dirty="0"/>
          </a:p>
        </p:txBody>
      </p:sp>
      <p:sp>
        <p:nvSpPr>
          <p:cNvPr id="4" name="Rectangle 3">
            <a:extLst>
              <a:ext uri="{FF2B5EF4-FFF2-40B4-BE49-F238E27FC236}">
                <a16:creationId xmlns:a16="http://schemas.microsoft.com/office/drawing/2014/main" id="{E17B6F1D-8625-64DB-F1BD-522E1992B4D6}"/>
              </a:ext>
            </a:extLst>
          </p:cNvPr>
          <p:cNvSpPr/>
          <p:nvPr/>
        </p:nvSpPr>
        <p:spPr>
          <a:xfrm>
            <a:off x="0" y="3346"/>
            <a:ext cx="12192000" cy="759905"/>
          </a:xfrm>
          <a:prstGeom prst="rect">
            <a:avLst/>
          </a:prstGeom>
          <a:solidFill>
            <a:schemeClr val="bg1"/>
          </a:solidFill>
          <a:ln>
            <a:no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pic>
        <p:nvPicPr>
          <p:cNvPr id="5" name="Picture 4">
            <a:extLst>
              <a:ext uri="{FF2B5EF4-FFF2-40B4-BE49-F238E27FC236}">
                <a16:creationId xmlns:a16="http://schemas.microsoft.com/office/drawing/2014/main" id="{FD3AC048-11B8-43AD-0AC3-FF8ABCA08825}"/>
              </a:ext>
            </a:extLst>
          </p:cNvPr>
          <p:cNvPicPr>
            <a:picLocks noChangeAspect="1"/>
          </p:cNvPicPr>
          <p:nvPr/>
        </p:nvPicPr>
        <p:blipFill>
          <a:blip r:embed="rId2"/>
          <a:stretch>
            <a:fillRect/>
          </a:stretch>
        </p:blipFill>
        <p:spPr>
          <a:xfrm>
            <a:off x="229433" y="179616"/>
            <a:ext cx="2044037" cy="437329"/>
          </a:xfrm>
          <a:prstGeom prst="rect">
            <a:avLst/>
          </a:prstGeom>
        </p:spPr>
      </p:pic>
      <p:sp>
        <p:nvSpPr>
          <p:cNvPr id="8" name="TextBox 7">
            <a:extLst>
              <a:ext uri="{FF2B5EF4-FFF2-40B4-BE49-F238E27FC236}">
                <a16:creationId xmlns:a16="http://schemas.microsoft.com/office/drawing/2014/main" id="{2DA187AF-A23F-877F-FEEE-FD78246D07AA}"/>
              </a:ext>
            </a:extLst>
          </p:cNvPr>
          <p:cNvSpPr txBox="1"/>
          <p:nvPr/>
        </p:nvSpPr>
        <p:spPr>
          <a:xfrm>
            <a:off x="614736" y="2090743"/>
            <a:ext cx="11375206" cy="923330"/>
          </a:xfrm>
          <a:prstGeom prst="rect">
            <a:avLst/>
          </a:prstGeom>
          <a:noFill/>
        </p:spPr>
        <p:txBody>
          <a:bodyPr wrap="square">
            <a:spAutoFit/>
          </a:bodyPr>
          <a:lstStyle/>
          <a:p>
            <a:pPr rtl="0">
              <a:spcBef>
                <a:spcPts val="0"/>
              </a:spcBef>
              <a:spcAft>
                <a:spcPts val="0"/>
              </a:spcAft>
            </a:pPr>
            <a:r>
              <a:rPr lang="en-US" sz="1800" b="0" i="0" u="none" strike="noStrike" dirty="0">
                <a:solidFill>
                  <a:srgbClr val="000000"/>
                </a:solidFill>
                <a:effectLst/>
                <a:latin typeface="Arial" panose="020B0604020202020204" pitchFamily="34" charset="0"/>
              </a:rPr>
              <a:t>A Bachelor of Hospitality Management (BHM) is a college program for girls that teaches them how to manage and run businesses in the hospitality industry, such as hotels and restaurants, so they can have successful careers in that field.</a:t>
            </a:r>
            <a:endParaRPr lang="en-IN" dirty="0"/>
          </a:p>
        </p:txBody>
      </p:sp>
      <p:sp>
        <p:nvSpPr>
          <p:cNvPr id="10" name="TextBox 9">
            <a:extLst>
              <a:ext uri="{FF2B5EF4-FFF2-40B4-BE49-F238E27FC236}">
                <a16:creationId xmlns:a16="http://schemas.microsoft.com/office/drawing/2014/main" id="{5928C6BC-797E-524E-5124-D268D08D4AAE}"/>
              </a:ext>
            </a:extLst>
          </p:cNvPr>
          <p:cNvSpPr txBox="1"/>
          <p:nvPr/>
        </p:nvSpPr>
        <p:spPr>
          <a:xfrm>
            <a:off x="614737" y="3224715"/>
            <a:ext cx="10327242" cy="2536015"/>
          </a:xfrm>
          <a:prstGeom prst="rect">
            <a:avLst/>
          </a:prstGeom>
          <a:noFill/>
        </p:spPr>
        <p:txBody>
          <a:bodyPr wrap="square">
            <a:spAutoFit/>
          </a:bodyPr>
          <a:lstStyle/>
          <a:p>
            <a:pPr marL="285750" indent="-285750" rtl="0">
              <a:lnSpc>
                <a:spcPct val="150000"/>
              </a:lnSpc>
              <a:spcBef>
                <a:spcPts val="0"/>
              </a:spcBef>
              <a:spcAft>
                <a:spcPts val="0"/>
              </a:spcAft>
              <a:buFont typeface="Wingdings" panose="05000000000000000000" pitchFamily="2" charset="2"/>
              <a:buChar char="q"/>
            </a:pPr>
            <a:r>
              <a:rPr lang="en-US" sz="1800" b="0" i="0" u="none" strike="noStrike" dirty="0">
                <a:solidFill>
                  <a:srgbClr val="000000"/>
                </a:solidFill>
                <a:effectLst/>
                <a:latin typeface="Arial" panose="020B0604020202020204" pitchFamily="34" charset="0"/>
              </a:rPr>
              <a:t>Eligibility: 10+2 grade (Commerce) </a:t>
            </a:r>
            <a:endParaRPr lang="en-US" b="0" dirty="0">
              <a:effectLst/>
            </a:endParaRPr>
          </a:p>
          <a:p>
            <a:pPr marL="285750" indent="-285750" rtl="0">
              <a:lnSpc>
                <a:spcPct val="150000"/>
              </a:lnSpc>
              <a:spcBef>
                <a:spcPts val="0"/>
              </a:spcBef>
              <a:spcAft>
                <a:spcPts val="0"/>
              </a:spcAft>
              <a:buFont typeface="Wingdings" panose="05000000000000000000" pitchFamily="2" charset="2"/>
              <a:buChar char="q"/>
            </a:pPr>
            <a:r>
              <a:rPr lang="en-US" sz="1800" b="0" i="0" u="none" strike="noStrike" dirty="0">
                <a:solidFill>
                  <a:srgbClr val="000000"/>
                </a:solidFill>
                <a:effectLst/>
                <a:latin typeface="Arial" panose="020B0604020202020204" pitchFamily="34" charset="0"/>
              </a:rPr>
              <a:t>Duration: 3 - 4 years</a:t>
            </a:r>
            <a:endParaRPr lang="en-US" b="0" dirty="0">
              <a:effectLst/>
            </a:endParaRPr>
          </a:p>
          <a:p>
            <a:pPr marL="285750" indent="-285750" rtl="0">
              <a:lnSpc>
                <a:spcPct val="150000"/>
              </a:lnSpc>
              <a:spcBef>
                <a:spcPts val="0"/>
              </a:spcBef>
              <a:spcAft>
                <a:spcPts val="0"/>
              </a:spcAft>
              <a:buFont typeface="Wingdings" panose="05000000000000000000" pitchFamily="2" charset="2"/>
              <a:buChar char="q"/>
            </a:pPr>
            <a:r>
              <a:rPr lang="en-US" sz="1800" b="0" i="0" u="none" strike="noStrike" dirty="0">
                <a:solidFill>
                  <a:srgbClr val="000000"/>
                </a:solidFill>
                <a:effectLst/>
                <a:latin typeface="Arial" panose="020B0604020202020204" pitchFamily="34" charset="0"/>
              </a:rPr>
              <a:t>Scope: Restaurants, hotels, event management, and tourism</a:t>
            </a:r>
            <a:endParaRPr lang="en-US" b="0" dirty="0">
              <a:effectLst/>
            </a:endParaRPr>
          </a:p>
          <a:p>
            <a:pPr marL="285750" indent="-285750" rtl="0">
              <a:lnSpc>
                <a:spcPct val="150000"/>
              </a:lnSpc>
              <a:spcBef>
                <a:spcPts val="0"/>
              </a:spcBef>
              <a:spcAft>
                <a:spcPts val="0"/>
              </a:spcAft>
              <a:buFont typeface="Wingdings" panose="05000000000000000000" pitchFamily="2" charset="2"/>
              <a:buChar char="q"/>
            </a:pPr>
            <a:r>
              <a:rPr lang="en-US" sz="1800" b="0" i="0" u="none" strike="noStrike" dirty="0">
                <a:solidFill>
                  <a:srgbClr val="000000"/>
                </a:solidFill>
                <a:effectLst/>
                <a:latin typeface="Arial" panose="020B0604020202020204" pitchFamily="34" charset="0"/>
              </a:rPr>
              <a:t>Salary: $30,000 to $50,000  annually</a:t>
            </a:r>
            <a:endParaRPr lang="en-US" b="0" dirty="0">
              <a:effectLst/>
            </a:endParaRPr>
          </a:p>
          <a:p>
            <a:pPr marL="285750" indent="-285750" rtl="0">
              <a:lnSpc>
                <a:spcPct val="150000"/>
              </a:lnSpc>
              <a:spcBef>
                <a:spcPts val="0"/>
              </a:spcBef>
              <a:spcAft>
                <a:spcPts val="0"/>
              </a:spcAft>
              <a:buFont typeface="Wingdings" panose="05000000000000000000" pitchFamily="2" charset="2"/>
              <a:buChar char="q"/>
            </a:pPr>
            <a:r>
              <a:rPr lang="en-US" sz="1800" b="0" i="0" u="none" strike="noStrike" dirty="0">
                <a:solidFill>
                  <a:srgbClr val="000000"/>
                </a:solidFill>
                <a:effectLst/>
                <a:latin typeface="Arial" panose="020B0604020202020204" pitchFamily="34" charset="0"/>
              </a:rPr>
              <a:t>Job options: Restaurant managers, hotel managers, travel agents, event planners, and cruise ship directors</a:t>
            </a:r>
            <a:endParaRPr lang="en-US" b="0" dirty="0">
              <a:effectLst/>
            </a:endParaRPr>
          </a:p>
        </p:txBody>
      </p:sp>
    </p:spTree>
    <p:extLst>
      <p:ext uri="{BB962C8B-B14F-4D97-AF65-F5344CB8AC3E}">
        <p14:creationId xmlns:p14="http://schemas.microsoft.com/office/powerpoint/2010/main" val="3622537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C01761B-D99D-95A6-228B-489012AB571B}"/>
              </a:ext>
            </a:extLst>
          </p:cNvPr>
          <p:cNvSpPr txBox="1"/>
          <p:nvPr/>
        </p:nvSpPr>
        <p:spPr>
          <a:xfrm>
            <a:off x="799388" y="1134609"/>
            <a:ext cx="9690528" cy="584775"/>
          </a:xfrm>
          <a:prstGeom prst="rect">
            <a:avLst/>
          </a:prstGeom>
          <a:noFill/>
        </p:spPr>
        <p:txBody>
          <a:bodyPr wrap="square">
            <a:spAutoFit/>
          </a:bodyPr>
          <a:lstStyle/>
          <a:p>
            <a:pPr algn="ctr"/>
            <a:r>
              <a:rPr lang="en-IN" sz="3200" b="1" dirty="0">
                <a:solidFill>
                  <a:srgbClr val="000000"/>
                </a:solidFill>
                <a:latin typeface="Arial" panose="020B0604020202020204" pitchFamily="34" charset="0"/>
              </a:rPr>
              <a:t>14</a:t>
            </a:r>
            <a:r>
              <a:rPr lang="en-IN" sz="3200" b="1" i="0" strike="noStrike" dirty="0">
                <a:solidFill>
                  <a:srgbClr val="000000"/>
                </a:solidFill>
                <a:effectLst/>
                <a:latin typeface="Arial" panose="020B0604020202020204" pitchFamily="34" charset="0"/>
              </a:rPr>
              <a:t>. </a:t>
            </a:r>
            <a:r>
              <a:rPr lang="en-IN" sz="3200" b="1" i="0" u="sng" strike="noStrike" dirty="0">
                <a:solidFill>
                  <a:srgbClr val="000000"/>
                </a:solidFill>
                <a:effectLst/>
                <a:latin typeface="Arial" panose="020B0604020202020204" pitchFamily="34" charset="0"/>
              </a:rPr>
              <a:t>Journalism and Mass Media</a:t>
            </a:r>
            <a:endParaRPr lang="en-IN" sz="3200" b="1" u="sng" dirty="0"/>
          </a:p>
        </p:txBody>
      </p:sp>
      <p:sp>
        <p:nvSpPr>
          <p:cNvPr id="4" name="Rectangle 3">
            <a:extLst>
              <a:ext uri="{FF2B5EF4-FFF2-40B4-BE49-F238E27FC236}">
                <a16:creationId xmlns:a16="http://schemas.microsoft.com/office/drawing/2014/main" id="{E17B6F1D-8625-64DB-F1BD-522E1992B4D6}"/>
              </a:ext>
            </a:extLst>
          </p:cNvPr>
          <p:cNvSpPr/>
          <p:nvPr/>
        </p:nvSpPr>
        <p:spPr>
          <a:xfrm>
            <a:off x="0" y="3346"/>
            <a:ext cx="12192000" cy="759905"/>
          </a:xfrm>
          <a:prstGeom prst="rect">
            <a:avLst/>
          </a:prstGeom>
          <a:solidFill>
            <a:schemeClr val="bg1"/>
          </a:solidFill>
          <a:ln>
            <a:no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pic>
        <p:nvPicPr>
          <p:cNvPr id="5" name="Picture 4">
            <a:extLst>
              <a:ext uri="{FF2B5EF4-FFF2-40B4-BE49-F238E27FC236}">
                <a16:creationId xmlns:a16="http://schemas.microsoft.com/office/drawing/2014/main" id="{FD3AC048-11B8-43AD-0AC3-FF8ABCA08825}"/>
              </a:ext>
            </a:extLst>
          </p:cNvPr>
          <p:cNvPicPr>
            <a:picLocks noChangeAspect="1"/>
          </p:cNvPicPr>
          <p:nvPr/>
        </p:nvPicPr>
        <p:blipFill>
          <a:blip r:embed="rId2"/>
          <a:stretch>
            <a:fillRect/>
          </a:stretch>
        </p:blipFill>
        <p:spPr>
          <a:xfrm>
            <a:off x="229433" y="179616"/>
            <a:ext cx="2044037" cy="437329"/>
          </a:xfrm>
          <a:prstGeom prst="rect">
            <a:avLst/>
          </a:prstGeom>
        </p:spPr>
      </p:pic>
      <p:sp>
        <p:nvSpPr>
          <p:cNvPr id="8" name="TextBox 7">
            <a:extLst>
              <a:ext uri="{FF2B5EF4-FFF2-40B4-BE49-F238E27FC236}">
                <a16:creationId xmlns:a16="http://schemas.microsoft.com/office/drawing/2014/main" id="{2DA187AF-A23F-877F-FEEE-FD78246D07AA}"/>
              </a:ext>
            </a:extLst>
          </p:cNvPr>
          <p:cNvSpPr txBox="1"/>
          <p:nvPr/>
        </p:nvSpPr>
        <p:spPr>
          <a:xfrm>
            <a:off x="614736" y="2090743"/>
            <a:ext cx="11375206" cy="646331"/>
          </a:xfrm>
          <a:prstGeom prst="rect">
            <a:avLst/>
          </a:prstGeom>
          <a:noFill/>
        </p:spPr>
        <p:txBody>
          <a:bodyPr wrap="square">
            <a:spAutoFit/>
          </a:bodyPr>
          <a:lstStyle/>
          <a:p>
            <a:pPr rtl="0">
              <a:spcBef>
                <a:spcPts val="0"/>
              </a:spcBef>
              <a:spcAft>
                <a:spcPts val="0"/>
              </a:spcAft>
            </a:pPr>
            <a:r>
              <a:rPr lang="en-US" sz="1800" b="0" i="0" u="none" strike="noStrike" dirty="0">
                <a:solidFill>
                  <a:srgbClr val="000000"/>
                </a:solidFill>
                <a:effectLst/>
                <a:latin typeface="Arial" panose="020B0604020202020204" pitchFamily="34" charset="0"/>
              </a:rPr>
              <a:t>The "Journalism and Mass Media" course is designed for girls to learn how to write news, cover events, and effectively use TV and radio to share information.</a:t>
            </a:r>
            <a:endParaRPr lang="en-IN" dirty="0"/>
          </a:p>
        </p:txBody>
      </p:sp>
      <p:sp>
        <p:nvSpPr>
          <p:cNvPr id="10" name="TextBox 9">
            <a:extLst>
              <a:ext uri="{FF2B5EF4-FFF2-40B4-BE49-F238E27FC236}">
                <a16:creationId xmlns:a16="http://schemas.microsoft.com/office/drawing/2014/main" id="{5928C6BC-797E-524E-5124-D268D08D4AAE}"/>
              </a:ext>
            </a:extLst>
          </p:cNvPr>
          <p:cNvSpPr txBox="1"/>
          <p:nvPr/>
        </p:nvSpPr>
        <p:spPr>
          <a:xfrm>
            <a:off x="614736" y="3108433"/>
            <a:ext cx="10327242" cy="2536015"/>
          </a:xfrm>
          <a:prstGeom prst="rect">
            <a:avLst/>
          </a:prstGeom>
          <a:noFill/>
        </p:spPr>
        <p:txBody>
          <a:bodyPr wrap="square">
            <a:spAutoFit/>
          </a:bodyPr>
          <a:lstStyle/>
          <a:p>
            <a:pPr marL="285750" indent="-285750" rtl="0">
              <a:lnSpc>
                <a:spcPct val="150000"/>
              </a:lnSpc>
              <a:spcBef>
                <a:spcPts val="0"/>
              </a:spcBef>
              <a:spcAft>
                <a:spcPts val="0"/>
              </a:spcAft>
              <a:buFont typeface="Wingdings" panose="05000000000000000000" pitchFamily="2" charset="2"/>
              <a:buChar char="q"/>
            </a:pPr>
            <a:r>
              <a:rPr lang="en-IN" sz="1800" b="0" i="0" u="none" strike="noStrike" dirty="0">
                <a:solidFill>
                  <a:srgbClr val="000000"/>
                </a:solidFill>
                <a:effectLst/>
                <a:latin typeface="Arial" panose="020B0604020202020204" pitchFamily="34" charset="0"/>
              </a:rPr>
              <a:t>Eligibility: Bachelor's degree in journalism and mass media </a:t>
            </a:r>
            <a:endParaRPr lang="en-IN" b="0" dirty="0">
              <a:effectLst/>
            </a:endParaRPr>
          </a:p>
          <a:p>
            <a:pPr marL="285750" indent="-285750" rtl="0">
              <a:lnSpc>
                <a:spcPct val="150000"/>
              </a:lnSpc>
              <a:spcBef>
                <a:spcPts val="0"/>
              </a:spcBef>
              <a:spcAft>
                <a:spcPts val="0"/>
              </a:spcAft>
              <a:buFont typeface="Wingdings" panose="05000000000000000000" pitchFamily="2" charset="2"/>
              <a:buChar char="q"/>
            </a:pPr>
            <a:r>
              <a:rPr lang="en-IN" sz="1800" b="0" i="0" u="none" strike="noStrike" dirty="0">
                <a:solidFill>
                  <a:srgbClr val="000000"/>
                </a:solidFill>
                <a:effectLst/>
                <a:latin typeface="Arial" panose="020B0604020202020204" pitchFamily="34" charset="0"/>
              </a:rPr>
              <a:t>Duration: 3 - 4 years</a:t>
            </a:r>
            <a:endParaRPr lang="en-IN" b="0" dirty="0">
              <a:effectLst/>
            </a:endParaRPr>
          </a:p>
          <a:p>
            <a:pPr marL="285750" indent="-285750" rtl="0">
              <a:lnSpc>
                <a:spcPct val="150000"/>
              </a:lnSpc>
              <a:spcBef>
                <a:spcPts val="0"/>
              </a:spcBef>
              <a:spcAft>
                <a:spcPts val="0"/>
              </a:spcAft>
              <a:buFont typeface="Wingdings" panose="05000000000000000000" pitchFamily="2" charset="2"/>
              <a:buChar char="q"/>
            </a:pPr>
            <a:r>
              <a:rPr lang="en-IN" sz="1800" b="0" i="0" u="none" strike="noStrike" dirty="0">
                <a:solidFill>
                  <a:srgbClr val="000000"/>
                </a:solidFill>
                <a:effectLst/>
                <a:latin typeface="Arial" panose="020B0604020202020204" pitchFamily="34" charset="0"/>
              </a:rPr>
              <a:t>Scope: Broadcast, print, public relations, online media, advertising</a:t>
            </a:r>
            <a:endParaRPr lang="en-IN" b="0" dirty="0">
              <a:effectLst/>
            </a:endParaRPr>
          </a:p>
          <a:p>
            <a:pPr marL="285750" indent="-285750" rtl="0">
              <a:lnSpc>
                <a:spcPct val="150000"/>
              </a:lnSpc>
              <a:spcBef>
                <a:spcPts val="0"/>
              </a:spcBef>
              <a:spcAft>
                <a:spcPts val="0"/>
              </a:spcAft>
              <a:buFont typeface="Wingdings" panose="05000000000000000000" pitchFamily="2" charset="2"/>
              <a:buChar char="q"/>
            </a:pPr>
            <a:r>
              <a:rPr lang="en-IN" sz="1800" b="0" i="0" u="none" strike="noStrike" dirty="0">
                <a:solidFill>
                  <a:srgbClr val="000000"/>
                </a:solidFill>
                <a:effectLst/>
                <a:latin typeface="Arial" panose="020B0604020202020204" pitchFamily="34" charset="0"/>
              </a:rPr>
              <a:t>Salary: $30,000 to $50,000  annually</a:t>
            </a:r>
            <a:endParaRPr lang="en-IN" b="0" dirty="0">
              <a:effectLst/>
            </a:endParaRPr>
          </a:p>
          <a:p>
            <a:pPr marL="285750" indent="-285750" rtl="0">
              <a:lnSpc>
                <a:spcPct val="150000"/>
              </a:lnSpc>
              <a:spcBef>
                <a:spcPts val="0"/>
              </a:spcBef>
              <a:spcAft>
                <a:spcPts val="0"/>
              </a:spcAft>
              <a:buFont typeface="Wingdings" panose="05000000000000000000" pitchFamily="2" charset="2"/>
              <a:buChar char="q"/>
            </a:pPr>
            <a:r>
              <a:rPr lang="en-IN" sz="1800" b="0" i="0" u="none" strike="noStrike" dirty="0">
                <a:solidFill>
                  <a:srgbClr val="000000"/>
                </a:solidFill>
                <a:effectLst/>
                <a:latin typeface="Arial" panose="020B0604020202020204" pitchFamily="34" charset="0"/>
              </a:rPr>
              <a:t>Job options: News reporter, journalist, public relations specialist, editor, content writer, media planner, and roles in broadcasting, advertising, and digital media</a:t>
            </a:r>
            <a:endParaRPr lang="en-IN" b="0" dirty="0">
              <a:effectLst/>
            </a:endParaRPr>
          </a:p>
        </p:txBody>
      </p:sp>
    </p:spTree>
    <p:extLst>
      <p:ext uri="{BB962C8B-B14F-4D97-AF65-F5344CB8AC3E}">
        <p14:creationId xmlns:p14="http://schemas.microsoft.com/office/powerpoint/2010/main" val="28348846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C01761B-D99D-95A6-228B-489012AB571B}"/>
              </a:ext>
            </a:extLst>
          </p:cNvPr>
          <p:cNvSpPr txBox="1"/>
          <p:nvPr/>
        </p:nvSpPr>
        <p:spPr>
          <a:xfrm>
            <a:off x="799388" y="1134609"/>
            <a:ext cx="9690528" cy="584775"/>
          </a:xfrm>
          <a:prstGeom prst="rect">
            <a:avLst/>
          </a:prstGeom>
          <a:noFill/>
        </p:spPr>
        <p:txBody>
          <a:bodyPr wrap="square">
            <a:spAutoFit/>
          </a:bodyPr>
          <a:lstStyle/>
          <a:p>
            <a:pPr algn="ctr"/>
            <a:r>
              <a:rPr lang="en-IN" sz="3200" b="1" dirty="0">
                <a:solidFill>
                  <a:srgbClr val="000000"/>
                </a:solidFill>
                <a:latin typeface="Arial" panose="020B0604020202020204" pitchFamily="34" charset="0"/>
              </a:rPr>
              <a:t>15</a:t>
            </a:r>
            <a:r>
              <a:rPr lang="en-IN" sz="3200" b="1" i="0" strike="noStrike" dirty="0">
                <a:solidFill>
                  <a:srgbClr val="000000"/>
                </a:solidFill>
                <a:effectLst/>
                <a:latin typeface="Arial" panose="020B0604020202020204" pitchFamily="34" charset="0"/>
              </a:rPr>
              <a:t>. </a:t>
            </a:r>
            <a:r>
              <a:rPr lang="en-US" sz="3200" b="1" i="0" u="sng" strike="noStrike" dirty="0">
                <a:solidFill>
                  <a:srgbClr val="000000"/>
                </a:solidFill>
                <a:effectLst/>
                <a:latin typeface="Arial" panose="020B0604020202020204" pitchFamily="34" charset="0"/>
              </a:rPr>
              <a:t>Bachelor of Legislative Laws (LLB)</a:t>
            </a:r>
            <a:endParaRPr lang="en-IN" sz="3200" b="1" u="sng" dirty="0"/>
          </a:p>
        </p:txBody>
      </p:sp>
      <p:sp>
        <p:nvSpPr>
          <p:cNvPr id="4" name="Rectangle 3">
            <a:extLst>
              <a:ext uri="{FF2B5EF4-FFF2-40B4-BE49-F238E27FC236}">
                <a16:creationId xmlns:a16="http://schemas.microsoft.com/office/drawing/2014/main" id="{E17B6F1D-8625-64DB-F1BD-522E1992B4D6}"/>
              </a:ext>
            </a:extLst>
          </p:cNvPr>
          <p:cNvSpPr/>
          <p:nvPr/>
        </p:nvSpPr>
        <p:spPr>
          <a:xfrm>
            <a:off x="0" y="3346"/>
            <a:ext cx="12192000" cy="759905"/>
          </a:xfrm>
          <a:prstGeom prst="rect">
            <a:avLst/>
          </a:prstGeom>
          <a:solidFill>
            <a:schemeClr val="bg1"/>
          </a:solidFill>
          <a:ln>
            <a:no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pic>
        <p:nvPicPr>
          <p:cNvPr id="5" name="Picture 4">
            <a:extLst>
              <a:ext uri="{FF2B5EF4-FFF2-40B4-BE49-F238E27FC236}">
                <a16:creationId xmlns:a16="http://schemas.microsoft.com/office/drawing/2014/main" id="{FD3AC048-11B8-43AD-0AC3-FF8ABCA08825}"/>
              </a:ext>
            </a:extLst>
          </p:cNvPr>
          <p:cNvPicPr>
            <a:picLocks noChangeAspect="1"/>
          </p:cNvPicPr>
          <p:nvPr/>
        </p:nvPicPr>
        <p:blipFill>
          <a:blip r:embed="rId2"/>
          <a:stretch>
            <a:fillRect/>
          </a:stretch>
        </p:blipFill>
        <p:spPr>
          <a:xfrm>
            <a:off x="229433" y="179616"/>
            <a:ext cx="2044037" cy="437329"/>
          </a:xfrm>
          <a:prstGeom prst="rect">
            <a:avLst/>
          </a:prstGeom>
        </p:spPr>
      </p:pic>
      <p:sp>
        <p:nvSpPr>
          <p:cNvPr id="8" name="TextBox 7">
            <a:extLst>
              <a:ext uri="{FF2B5EF4-FFF2-40B4-BE49-F238E27FC236}">
                <a16:creationId xmlns:a16="http://schemas.microsoft.com/office/drawing/2014/main" id="{2DA187AF-A23F-877F-FEEE-FD78246D07AA}"/>
              </a:ext>
            </a:extLst>
          </p:cNvPr>
          <p:cNvSpPr txBox="1"/>
          <p:nvPr/>
        </p:nvSpPr>
        <p:spPr>
          <a:xfrm>
            <a:off x="614736" y="2049647"/>
            <a:ext cx="11375206" cy="923330"/>
          </a:xfrm>
          <a:prstGeom prst="rect">
            <a:avLst/>
          </a:prstGeom>
          <a:noFill/>
        </p:spPr>
        <p:txBody>
          <a:bodyPr wrap="square">
            <a:spAutoFit/>
          </a:bodyPr>
          <a:lstStyle/>
          <a:p>
            <a:pPr rtl="0">
              <a:spcBef>
                <a:spcPts val="0"/>
              </a:spcBef>
              <a:spcAft>
                <a:spcPts val="0"/>
              </a:spcAft>
            </a:pPr>
            <a:r>
              <a:rPr lang="en-US" sz="1800" b="0" i="0" u="none" strike="noStrike" dirty="0">
                <a:solidFill>
                  <a:srgbClr val="000000"/>
                </a:solidFill>
                <a:effectLst/>
                <a:latin typeface="Arial" panose="020B0604020202020204" pitchFamily="34" charset="0"/>
              </a:rPr>
              <a:t>A Bachelor of Legislative Laws (LLB) is a college degree that prepares students, including girls, to become lawyers. It teaches them about laws and legal systems so they can help people with legal issues or work in various legal professions.</a:t>
            </a:r>
            <a:endParaRPr lang="en-IN" dirty="0"/>
          </a:p>
        </p:txBody>
      </p:sp>
      <p:sp>
        <p:nvSpPr>
          <p:cNvPr id="10" name="TextBox 9">
            <a:extLst>
              <a:ext uri="{FF2B5EF4-FFF2-40B4-BE49-F238E27FC236}">
                <a16:creationId xmlns:a16="http://schemas.microsoft.com/office/drawing/2014/main" id="{5928C6BC-797E-524E-5124-D268D08D4AAE}"/>
              </a:ext>
            </a:extLst>
          </p:cNvPr>
          <p:cNvSpPr txBox="1"/>
          <p:nvPr/>
        </p:nvSpPr>
        <p:spPr>
          <a:xfrm>
            <a:off x="614736" y="3267869"/>
            <a:ext cx="10327242" cy="2536015"/>
          </a:xfrm>
          <a:prstGeom prst="rect">
            <a:avLst/>
          </a:prstGeom>
          <a:noFill/>
        </p:spPr>
        <p:txBody>
          <a:bodyPr wrap="square">
            <a:spAutoFit/>
          </a:bodyPr>
          <a:lstStyle/>
          <a:p>
            <a:pPr marL="285750" indent="-285750" rtl="0">
              <a:lnSpc>
                <a:spcPct val="150000"/>
              </a:lnSpc>
              <a:spcBef>
                <a:spcPts val="0"/>
              </a:spcBef>
              <a:spcAft>
                <a:spcPts val="0"/>
              </a:spcAft>
              <a:buFont typeface="Wingdings" panose="05000000000000000000" pitchFamily="2" charset="2"/>
              <a:buChar char="q"/>
            </a:pPr>
            <a:r>
              <a:rPr lang="en-US" sz="1800" b="0" i="0" u="none" strike="noStrike" dirty="0">
                <a:solidFill>
                  <a:srgbClr val="000000"/>
                </a:solidFill>
                <a:effectLst/>
                <a:latin typeface="Arial" panose="020B0604020202020204" pitchFamily="34" charset="0"/>
              </a:rPr>
              <a:t>Eligibility: Bachelor's degree </a:t>
            </a:r>
            <a:endParaRPr lang="en-US" b="0" dirty="0">
              <a:effectLst/>
            </a:endParaRPr>
          </a:p>
          <a:p>
            <a:pPr marL="285750" indent="-285750" rtl="0">
              <a:lnSpc>
                <a:spcPct val="150000"/>
              </a:lnSpc>
              <a:spcBef>
                <a:spcPts val="0"/>
              </a:spcBef>
              <a:spcAft>
                <a:spcPts val="0"/>
              </a:spcAft>
              <a:buFont typeface="Wingdings" panose="05000000000000000000" pitchFamily="2" charset="2"/>
              <a:buChar char="q"/>
            </a:pPr>
            <a:r>
              <a:rPr lang="en-US" sz="1800" b="0" i="0" u="none" strike="noStrike" dirty="0">
                <a:solidFill>
                  <a:srgbClr val="000000"/>
                </a:solidFill>
                <a:effectLst/>
                <a:latin typeface="Arial" panose="020B0604020202020204" pitchFamily="34" charset="0"/>
              </a:rPr>
              <a:t>Duration: 3 - 5 years</a:t>
            </a:r>
            <a:endParaRPr lang="en-US" b="0" dirty="0">
              <a:effectLst/>
            </a:endParaRPr>
          </a:p>
          <a:p>
            <a:pPr marL="285750" indent="-285750" rtl="0">
              <a:lnSpc>
                <a:spcPct val="150000"/>
              </a:lnSpc>
              <a:spcBef>
                <a:spcPts val="0"/>
              </a:spcBef>
              <a:spcAft>
                <a:spcPts val="0"/>
              </a:spcAft>
              <a:buFont typeface="Wingdings" panose="05000000000000000000" pitchFamily="2" charset="2"/>
              <a:buChar char="q"/>
            </a:pPr>
            <a:r>
              <a:rPr lang="en-US" sz="1800" b="0" i="0" u="none" strike="noStrike" dirty="0">
                <a:solidFill>
                  <a:srgbClr val="000000"/>
                </a:solidFill>
                <a:effectLst/>
                <a:latin typeface="Arial" panose="020B0604020202020204" pitchFamily="34" charset="0"/>
              </a:rPr>
              <a:t>Scope: Judges, lawyers, legal consultants, and legal analysts</a:t>
            </a:r>
            <a:endParaRPr lang="en-US" b="0" dirty="0">
              <a:effectLst/>
            </a:endParaRPr>
          </a:p>
          <a:p>
            <a:pPr marL="285750" indent="-285750" rtl="0">
              <a:lnSpc>
                <a:spcPct val="150000"/>
              </a:lnSpc>
              <a:spcBef>
                <a:spcPts val="0"/>
              </a:spcBef>
              <a:spcAft>
                <a:spcPts val="0"/>
              </a:spcAft>
              <a:buFont typeface="Wingdings" panose="05000000000000000000" pitchFamily="2" charset="2"/>
              <a:buChar char="q"/>
            </a:pPr>
            <a:r>
              <a:rPr lang="en-US" sz="1800" b="0" i="0" u="none" strike="noStrike" dirty="0">
                <a:solidFill>
                  <a:srgbClr val="000000"/>
                </a:solidFill>
                <a:effectLst/>
                <a:latin typeface="Arial" panose="020B0604020202020204" pitchFamily="34" charset="0"/>
              </a:rPr>
              <a:t>Salary: $120,000 to $160,000 annually</a:t>
            </a:r>
            <a:endParaRPr lang="en-US" b="0" dirty="0">
              <a:effectLst/>
            </a:endParaRPr>
          </a:p>
          <a:p>
            <a:pPr marL="285750" indent="-285750" rtl="0">
              <a:lnSpc>
                <a:spcPct val="150000"/>
              </a:lnSpc>
              <a:spcBef>
                <a:spcPts val="0"/>
              </a:spcBef>
              <a:spcAft>
                <a:spcPts val="0"/>
              </a:spcAft>
              <a:buFont typeface="Wingdings" panose="05000000000000000000" pitchFamily="2" charset="2"/>
              <a:buChar char="q"/>
            </a:pPr>
            <a:r>
              <a:rPr lang="en-US" sz="1800" b="0" i="0" u="none" strike="noStrike" dirty="0">
                <a:solidFill>
                  <a:srgbClr val="000000"/>
                </a:solidFill>
                <a:effectLst/>
                <a:latin typeface="Arial" panose="020B0604020202020204" pitchFamily="34" charset="0"/>
              </a:rPr>
              <a:t>Job options: Corporate legal departments, law firms, government agencies, or as legal advisors in various industries</a:t>
            </a:r>
            <a:endParaRPr lang="en-US" b="0" dirty="0">
              <a:effectLst/>
            </a:endParaRPr>
          </a:p>
        </p:txBody>
      </p:sp>
    </p:spTree>
    <p:extLst>
      <p:ext uri="{BB962C8B-B14F-4D97-AF65-F5344CB8AC3E}">
        <p14:creationId xmlns:p14="http://schemas.microsoft.com/office/powerpoint/2010/main" val="22134255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C01761B-D99D-95A6-228B-489012AB571B}"/>
              </a:ext>
            </a:extLst>
          </p:cNvPr>
          <p:cNvSpPr txBox="1"/>
          <p:nvPr/>
        </p:nvSpPr>
        <p:spPr>
          <a:xfrm>
            <a:off x="799388" y="1134609"/>
            <a:ext cx="9690528" cy="584775"/>
          </a:xfrm>
          <a:prstGeom prst="rect">
            <a:avLst/>
          </a:prstGeom>
          <a:noFill/>
        </p:spPr>
        <p:txBody>
          <a:bodyPr wrap="square">
            <a:spAutoFit/>
          </a:bodyPr>
          <a:lstStyle/>
          <a:p>
            <a:pPr algn="ctr"/>
            <a:r>
              <a:rPr lang="en-IN" sz="3200" b="1" dirty="0">
                <a:solidFill>
                  <a:srgbClr val="000000"/>
                </a:solidFill>
                <a:latin typeface="Arial" panose="020B0604020202020204" pitchFamily="34" charset="0"/>
              </a:rPr>
              <a:t>16</a:t>
            </a:r>
            <a:r>
              <a:rPr lang="en-IN" sz="3200" b="1" i="0" strike="noStrike" dirty="0">
                <a:solidFill>
                  <a:srgbClr val="000000"/>
                </a:solidFill>
                <a:effectLst/>
                <a:latin typeface="Arial" panose="020B0604020202020204" pitchFamily="34" charset="0"/>
              </a:rPr>
              <a:t>. </a:t>
            </a:r>
            <a:r>
              <a:rPr lang="en-IN" sz="3200" b="1" i="0" u="sng" strike="noStrike" dirty="0">
                <a:solidFill>
                  <a:srgbClr val="000000"/>
                </a:solidFill>
                <a:effectLst/>
                <a:latin typeface="Arial" panose="020B0604020202020204" pitchFamily="34" charset="0"/>
              </a:rPr>
              <a:t>Chartered Financial Analyst (CFA)</a:t>
            </a:r>
            <a:endParaRPr lang="en-IN" sz="3200" b="1" u="sng" dirty="0"/>
          </a:p>
        </p:txBody>
      </p:sp>
      <p:sp>
        <p:nvSpPr>
          <p:cNvPr id="4" name="Rectangle 3">
            <a:extLst>
              <a:ext uri="{FF2B5EF4-FFF2-40B4-BE49-F238E27FC236}">
                <a16:creationId xmlns:a16="http://schemas.microsoft.com/office/drawing/2014/main" id="{E17B6F1D-8625-64DB-F1BD-522E1992B4D6}"/>
              </a:ext>
            </a:extLst>
          </p:cNvPr>
          <p:cNvSpPr/>
          <p:nvPr/>
        </p:nvSpPr>
        <p:spPr>
          <a:xfrm>
            <a:off x="0" y="3346"/>
            <a:ext cx="12192000" cy="759905"/>
          </a:xfrm>
          <a:prstGeom prst="rect">
            <a:avLst/>
          </a:prstGeom>
          <a:solidFill>
            <a:schemeClr val="bg1"/>
          </a:solidFill>
          <a:ln>
            <a:no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pic>
        <p:nvPicPr>
          <p:cNvPr id="5" name="Picture 4">
            <a:extLst>
              <a:ext uri="{FF2B5EF4-FFF2-40B4-BE49-F238E27FC236}">
                <a16:creationId xmlns:a16="http://schemas.microsoft.com/office/drawing/2014/main" id="{FD3AC048-11B8-43AD-0AC3-FF8ABCA08825}"/>
              </a:ext>
            </a:extLst>
          </p:cNvPr>
          <p:cNvPicPr>
            <a:picLocks noChangeAspect="1"/>
          </p:cNvPicPr>
          <p:nvPr/>
        </p:nvPicPr>
        <p:blipFill>
          <a:blip r:embed="rId2"/>
          <a:stretch>
            <a:fillRect/>
          </a:stretch>
        </p:blipFill>
        <p:spPr>
          <a:xfrm>
            <a:off x="229433" y="179616"/>
            <a:ext cx="2044037" cy="437329"/>
          </a:xfrm>
          <a:prstGeom prst="rect">
            <a:avLst/>
          </a:prstGeom>
        </p:spPr>
      </p:pic>
      <p:sp>
        <p:nvSpPr>
          <p:cNvPr id="8" name="TextBox 7">
            <a:extLst>
              <a:ext uri="{FF2B5EF4-FFF2-40B4-BE49-F238E27FC236}">
                <a16:creationId xmlns:a16="http://schemas.microsoft.com/office/drawing/2014/main" id="{2DA187AF-A23F-877F-FEEE-FD78246D07AA}"/>
              </a:ext>
            </a:extLst>
          </p:cNvPr>
          <p:cNvSpPr txBox="1"/>
          <p:nvPr/>
        </p:nvSpPr>
        <p:spPr>
          <a:xfrm>
            <a:off x="614736" y="2049647"/>
            <a:ext cx="11375206" cy="923330"/>
          </a:xfrm>
          <a:prstGeom prst="rect">
            <a:avLst/>
          </a:prstGeom>
          <a:noFill/>
        </p:spPr>
        <p:txBody>
          <a:bodyPr wrap="square">
            <a:spAutoFit/>
          </a:bodyPr>
          <a:lstStyle/>
          <a:p>
            <a:pPr rtl="0">
              <a:spcBef>
                <a:spcPts val="0"/>
              </a:spcBef>
              <a:spcAft>
                <a:spcPts val="0"/>
              </a:spcAft>
            </a:pPr>
            <a:r>
              <a:rPr lang="en-US" sz="1800" b="0" i="0" u="none" strike="noStrike" dirty="0">
                <a:solidFill>
                  <a:srgbClr val="000000"/>
                </a:solidFill>
                <a:effectLst/>
                <a:latin typeface="Arial" panose="020B0604020202020204" pitchFamily="34" charset="0"/>
              </a:rPr>
              <a:t>The Chartered Financial Analyst (CFA) course is a program that helps girls learn about managing money, investments, and financial planning, so they can become experts in the world of finance and make smart financial decisions.</a:t>
            </a:r>
            <a:endParaRPr lang="en-IN" dirty="0"/>
          </a:p>
        </p:txBody>
      </p:sp>
      <p:sp>
        <p:nvSpPr>
          <p:cNvPr id="10" name="TextBox 9">
            <a:extLst>
              <a:ext uri="{FF2B5EF4-FFF2-40B4-BE49-F238E27FC236}">
                <a16:creationId xmlns:a16="http://schemas.microsoft.com/office/drawing/2014/main" id="{5928C6BC-797E-524E-5124-D268D08D4AAE}"/>
              </a:ext>
            </a:extLst>
          </p:cNvPr>
          <p:cNvSpPr txBox="1"/>
          <p:nvPr/>
        </p:nvSpPr>
        <p:spPr>
          <a:xfrm>
            <a:off x="614736" y="3267869"/>
            <a:ext cx="10327242" cy="2120517"/>
          </a:xfrm>
          <a:prstGeom prst="rect">
            <a:avLst/>
          </a:prstGeom>
          <a:noFill/>
        </p:spPr>
        <p:txBody>
          <a:bodyPr wrap="square">
            <a:spAutoFit/>
          </a:bodyPr>
          <a:lstStyle/>
          <a:p>
            <a:pPr marL="285750" indent="-285750" rtl="0">
              <a:lnSpc>
                <a:spcPct val="150000"/>
              </a:lnSpc>
              <a:spcBef>
                <a:spcPts val="0"/>
              </a:spcBef>
              <a:spcAft>
                <a:spcPts val="0"/>
              </a:spcAft>
              <a:buFont typeface="Wingdings" panose="05000000000000000000" pitchFamily="2" charset="2"/>
              <a:buChar char="q"/>
            </a:pPr>
            <a:r>
              <a:rPr lang="en-US" sz="1800" b="0" i="0" u="none" strike="noStrike" dirty="0">
                <a:solidFill>
                  <a:srgbClr val="000000"/>
                </a:solidFill>
                <a:effectLst/>
                <a:latin typeface="Arial" panose="020B0604020202020204" pitchFamily="34" charset="0"/>
              </a:rPr>
              <a:t>Eligibility: Bachelor's degree in Finance</a:t>
            </a:r>
            <a:endParaRPr lang="en-US" b="0" dirty="0">
              <a:effectLst/>
            </a:endParaRPr>
          </a:p>
          <a:p>
            <a:pPr marL="285750" indent="-285750" rtl="0">
              <a:lnSpc>
                <a:spcPct val="150000"/>
              </a:lnSpc>
              <a:spcBef>
                <a:spcPts val="0"/>
              </a:spcBef>
              <a:spcAft>
                <a:spcPts val="0"/>
              </a:spcAft>
              <a:buFont typeface="Wingdings" panose="05000000000000000000" pitchFamily="2" charset="2"/>
              <a:buChar char="q"/>
            </a:pPr>
            <a:r>
              <a:rPr lang="en-US" sz="1800" b="0" i="0" u="none" strike="noStrike" dirty="0">
                <a:solidFill>
                  <a:srgbClr val="000000"/>
                </a:solidFill>
                <a:effectLst/>
                <a:latin typeface="Arial" panose="020B0604020202020204" pitchFamily="34" charset="0"/>
              </a:rPr>
              <a:t>Duration: 2 - 3 years</a:t>
            </a:r>
            <a:endParaRPr lang="en-US" b="0" dirty="0">
              <a:effectLst/>
            </a:endParaRPr>
          </a:p>
          <a:p>
            <a:pPr marL="285750" indent="-285750" rtl="0">
              <a:lnSpc>
                <a:spcPct val="150000"/>
              </a:lnSpc>
              <a:spcBef>
                <a:spcPts val="0"/>
              </a:spcBef>
              <a:spcAft>
                <a:spcPts val="0"/>
              </a:spcAft>
              <a:buFont typeface="Wingdings" panose="05000000000000000000" pitchFamily="2" charset="2"/>
              <a:buChar char="q"/>
            </a:pPr>
            <a:r>
              <a:rPr lang="en-US" sz="1800" b="0" i="0" u="none" strike="noStrike" dirty="0">
                <a:solidFill>
                  <a:srgbClr val="000000"/>
                </a:solidFill>
                <a:effectLst/>
                <a:latin typeface="Arial" panose="020B0604020202020204" pitchFamily="34" charset="0"/>
              </a:rPr>
              <a:t>Scope: Asset management, investment banking, and financial analysis</a:t>
            </a:r>
            <a:endParaRPr lang="en-US" b="0" dirty="0">
              <a:effectLst/>
            </a:endParaRPr>
          </a:p>
          <a:p>
            <a:pPr marL="285750" indent="-285750" rtl="0">
              <a:lnSpc>
                <a:spcPct val="150000"/>
              </a:lnSpc>
              <a:spcBef>
                <a:spcPts val="0"/>
              </a:spcBef>
              <a:spcAft>
                <a:spcPts val="0"/>
              </a:spcAft>
              <a:buFont typeface="Wingdings" panose="05000000000000000000" pitchFamily="2" charset="2"/>
              <a:buChar char="q"/>
            </a:pPr>
            <a:r>
              <a:rPr lang="en-US" sz="1800" b="0" i="0" u="none" strike="noStrike" dirty="0">
                <a:solidFill>
                  <a:srgbClr val="000000"/>
                </a:solidFill>
                <a:effectLst/>
                <a:latin typeface="Arial" panose="020B0604020202020204" pitchFamily="34" charset="0"/>
              </a:rPr>
              <a:t>Salary: $70,000 to $150,000 annually</a:t>
            </a:r>
            <a:endParaRPr lang="en-US" b="0" dirty="0">
              <a:effectLst/>
            </a:endParaRPr>
          </a:p>
          <a:p>
            <a:pPr marL="285750" indent="-285750" rtl="0">
              <a:lnSpc>
                <a:spcPct val="150000"/>
              </a:lnSpc>
              <a:spcBef>
                <a:spcPts val="0"/>
              </a:spcBef>
              <a:spcAft>
                <a:spcPts val="0"/>
              </a:spcAft>
              <a:buFont typeface="Wingdings" panose="05000000000000000000" pitchFamily="2" charset="2"/>
              <a:buChar char="q"/>
            </a:pPr>
            <a:r>
              <a:rPr lang="en-US" sz="1800" b="0" i="0" u="none" strike="noStrike" dirty="0">
                <a:solidFill>
                  <a:srgbClr val="000000"/>
                </a:solidFill>
                <a:effectLst/>
                <a:latin typeface="Arial" panose="020B0604020202020204" pitchFamily="34" charset="0"/>
              </a:rPr>
              <a:t>Job options: Portfolio manager, financial analyst, risk manager, and investment banker</a:t>
            </a:r>
            <a:endParaRPr lang="en-US" b="0" dirty="0">
              <a:effectLst/>
            </a:endParaRPr>
          </a:p>
        </p:txBody>
      </p:sp>
    </p:spTree>
    <p:extLst>
      <p:ext uri="{BB962C8B-B14F-4D97-AF65-F5344CB8AC3E}">
        <p14:creationId xmlns:p14="http://schemas.microsoft.com/office/powerpoint/2010/main" val="31439684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06" name="Picture 14" descr="34,154 Thank You Stock Photos - Free &amp; Royalty-Free Stock Photos from  Dreamstime">
            <a:extLst>
              <a:ext uri="{FF2B5EF4-FFF2-40B4-BE49-F238E27FC236}">
                <a16:creationId xmlns:a16="http://schemas.microsoft.com/office/drawing/2014/main" id="{DFFB4156-4702-FB02-C91F-A8B4C111D3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14432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98AECB7-2D11-3D17-78E0-49503576E74C}"/>
              </a:ext>
            </a:extLst>
          </p:cNvPr>
          <p:cNvSpPr txBox="1"/>
          <p:nvPr/>
        </p:nvSpPr>
        <p:spPr>
          <a:xfrm>
            <a:off x="9375387" y="5774991"/>
            <a:ext cx="2816613" cy="369332"/>
          </a:xfrm>
          <a:prstGeom prst="rect">
            <a:avLst/>
          </a:prstGeom>
          <a:noFill/>
        </p:spPr>
        <p:txBody>
          <a:bodyPr wrap="square">
            <a:spAutoFit/>
          </a:bodyPr>
          <a:lstStyle/>
          <a:p>
            <a:pPr marL="12700" marR="0" lvl="0" indent="0" algn="l" rtl="0">
              <a:lnSpc>
                <a:spcPct val="100000"/>
              </a:lnSpc>
              <a:spcBef>
                <a:spcPts val="0"/>
              </a:spcBef>
              <a:spcAft>
                <a:spcPts val="0"/>
              </a:spcAft>
              <a:buClr>
                <a:srgbClr val="000000"/>
              </a:buClr>
              <a:buSzPts val="3950"/>
              <a:buFont typeface="Arial"/>
              <a:buNone/>
            </a:pPr>
            <a:r>
              <a:rPr lang="en-US" sz="1800" b="0" i="0" u="none" strike="noStrike" cap="none" dirty="0">
                <a:solidFill>
                  <a:schemeClr val="tx1"/>
                </a:solidFill>
                <a:latin typeface="Archivo"/>
                <a:ea typeface="Archivo"/>
                <a:cs typeface="Archivo"/>
                <a:sym typeface="Archivo"/>
              </a:rPr>
              <a:t>By: The Digital Education</a:t>
            </a:r>
          </a:p>
        </p:txBody>
      </p:sp>
    </p:spTree>
    <p:extLst>
      <p:ext uri="{BB962C8B-B14F-4D97-AF65-F5344CB8AC3E}">
        <p14:creationId xmlns:p14="http://schemas.microsoft.com/office/powerpoint/2010/main" val="2289746612"/>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TM10001114[[fn=Gallery]]</Template>
  <TotalTime>56</TotalTime>
  <Words>1651</Words>
  <Application>Microsoft Office PowerPoint</Application>
  <PresentationFormat>Widescreen</PresentationFormat>
  <Paragraphs>117</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Archivo</vt:lpstr>
      <vt:lpstr>Arial</vt:lpstr>
      <vt:lpstr>Gill Sans MT</vt:lpstr>
      <vt:lpstr>Wingdings</vt:lpstr>
      <vt:lpstr>Gallery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best professional courses after 12th commerce for girls</dc:title>
  <dc:creator>ProfitByPPC Admin 4;The Digital Education</dc:creator>
  <cp:keywords>best-professional-courses-after-12th-commerce-for-girl</cp:keywords>
  <cp:lastModifiedBy>ProfitByPPC Admin 4</cp:lastModifiedBy>
  <cp:revision>1</cp:revision>
  <dcterms:created xsi:type="dcterms:W3CDTF">2023-11-06T06:17:23Z</dcterms:created>
  <dcterms:modified xsi:type="dcterms:W3CDTF">2023-11-06T07:13:58Z</dcterms:modified>
</cp:coreProperties>
</file>