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65" r:id="rId3"/>
    <p:sldId id="266" r:id="rId4"/>
    <p:sldId id="264" r:id="rId5"/>
    <p:sldId id="259" r:id="rId6"/>
    <p:sldId id="267" r:id="rId7"/>
    <p:sldId id="261"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2" d="100"/>
          <a:sy n="62" d="100"/>
        </p:scale>
        <p:origin x="82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BCADD4-5A27-447E-A9A6-9AFDB82FF42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N"/>
        </a:p>
      </dgm:t>
    </dgm:pt>
    <dgm:pt modelId="{6AFC2EB0-F2BA-412F-8416-D66287E377AF}">
      <dgm:prSet phldrT="[Text]" custT="1"/>
      <dgm:spPr/>
      <dgm:t>
        <a:bodyPr/>
        <a:lstStyle/>
        <a:p>
          <a:r>
            <a:rPr lang="en-IN" sz="2400" dirty="0">
              <a:latin typeface="Aptos" panose="020B0004020202020204" pitchFamily="34" charset="0"/>
            </a:rPr>
            <a:t>Age Limit</a:t>
          </a:r>
        </a:p>
      </dgm:t>
    </dgm:pt>
    <dgm:pt modelId="{0BE27D3E-371C-4F0A-A52F-09019A01A305}" type="parTrans" cxnId="{0BC29684-C467-4780-A218-D3F518C4DD16}">
      <dgm:prSet/>
      <dgm:spPr/>
      <dgm:t>
        <a:bodyPr/>
        <a:lstStyle/>
        <a:p>
          <a:endParaRPr lang="en-IN"/>
        </a:p>
      </dgm:t>
    </dgm:pt>
    <dgm:pt modelId="{E3AC7B58-F6EF-429F-A05D-56081C24A5EE}" type="sibTrans" cxnId="{0BC29684-C467-4780-A218-D3F518C4DD16}">
      <dgm:prSet/>
      <dgm:spPr/>
      <dgm:t>
        <a:bodyPr/>
        <a:lstStyle/>
        <a:p>
          <a:endParaRPr lang="en-IN"/>
        </a:p>
      </dgm:t>
    </dgm:pt>
    <dgm:pt modelId="{A708D967-AD87-4710-AA73-856A27FFDCDC}">
      <dgm:prSet phldrT="[Text]" custT="1"/>
      <dgm:spPr/>
      <dgm:t>
        <a:bodyPr/>
        <a:lstStyle/>
        <a:p>
          <a:r>
            <a:rPr lang="en-US" sz="1200" b="0" i="0" u="none" dirty="0">
              <a:latin typeface="Aptos" panose="020B0004020202020204" pitchFamily="34" charset="0"/>
            </a:rPr>
            <a:t>There's no particular age restriction for JEE Main. In any case, for JEE Advanced, candidates must be born on or after October 1, 1999 (for the 2024 exam)</a:t>
          </a:r>
          <a:endParaRPr lang="en-IN" sz="1200" dirty="0">
            <a:latin typeface="Aptos" panose="020B0004020202020204" pitchFamily="34" charset="0"/>
          </a:endParaRPr>
        </a:p>
      </dgm:t>
    </dgm:pt>
    <dgm:pt modelId="{D69E0348-0D4A-4A72-A810-1C49E9DE396A}" type="parTrans" cxnId="{2FC9F2C3-DADB-4289-8D88-54AADDA8FC43}">
      <dgm:prSet/>
      <dgm:spPr/>
      <dgm:t>
        <a:bodyPr/>
        <a:lstStyle/>
        <a:p>
          <a:endParaRPr lang="en-IN"/>
        </a:p>
      </dgm:t>
    </dgm:pt>
    <dgm:pt modelId="{FDC607E4-7260-4D6A-9854-22BCF102C0FE}" type="sibTrans" cxnId="{2FC9F2C3-DADB-4289-8D88-54AADDA8FC43}">
      <dgm:prSet/>
      <dgm:spPr/>
      <dgm:t>
        <a:bodyPr/>
        <a:lstStyle/>
        <a:p>
          <a:endParaRPr lang="en-IN"/>
        </a:p>
      </dgm:t>
    </dgm:pt>
    <dgm:pt modelId="{A55C29B9-6BE5-48BB-9A9A-85C892D23780}">
      <dgm:prSet phldrT="[Text]" custT="1"/>
      <dgm:spPr/>
      <dgm:t>
        <a:bodyPr/>
        <a:lstStyle/>
        <a:p>
          <a:r>
            <a:rPr lang="en-IN" sz="2400" b="0" i="0" u="none" dirty="0">
              <a:latin typeface="Aptos" panose="020B0004020202020204" pitchFamily="34" charset="0"/>
            </a:rPr>
            <a:t>Scholastic Capabilities </a:t>
          </a:r>
          <a:endParaRPr lang="en-IN" sz="2400" dirty="0">
            <a:latin typeface="Aptos" panose="020B0004020202020204" pitchFamily="34" charset="0"/>
          </a:endParaRPr>
        </a:p>
      </dgm:t>
    </dgm:pt>
    <dgm:pt modelId="{36BAAE8C-F02B-4D5D-B954-5399FFD44C99}" type="parTrans" cxnId="{BDD96FD1-48B0-4474-ADE0-F9331F887358}">
      <dgm:prSet/>
      <dgm:spPr/>
      <dgm:t>
        <a:bodyPr/>
        <a:lstStyle/>
        <a:p>
          <a:endParaRPr lang="en-IN"/>
        </a:p>
      </dgm:t>
    </dgm:pt>
    <dgm:pt modelId="{29AFD125-64D3-4FB1-AEEC-397852A6A3ED}" type="sibTrans" cxnId="{BDD96FD1-48B0-4474-ADE0-F9331F887358}">
      <dgm:prSet/>
      <dgm:spPr/>
      <dgm:t>
        <a:bodyPr/>
        <a:lstStyle/>
        <a:p>
          <a:endParaRPr lang="en-IN"/>
        </a:p>
      </dgm:t>
    </dgm:pt>
    <dgm:pt modelId="{CD7A1BDA-F8FA-410C-9198-A59EDBB265E9}">
      <dgm:prSet phldrT="[Text]" custT="1"/>
      <dgm:spPr/>
      <dgm:t>
        <a:bodyPr/>
        <a:lstStyle/>
        <a:p>
          <a:r>
            <a:rPr lang="en-US" sz="1200" b="0" i="0" u="none" dirty="0">
              <a:latin typeface="Aptos" panose="020B0004020202020204" pitchFamily="34" charset="0"/>
            </a:rPr>
            <a:t>For JEE Main: Candidates must have completed their 10+2 or comparable examination from a recognized board.</a:t>
          </a:r>
          <a:endParaRPr lang="en-IN" sz="1200" dirty="0">
            <a:latin typeface="Aptos" panose="020B0004020202020204" pitchFamily="34" charset="0"/>
          </a:endParaRPr>
        </a:p>
      </dgm:t>
    </dgm:pt>
    <dgm:pt modelId="{66082E4C-1039-4B8A-94C7-F90E116746ED}" type="parTrans" cxnId="{CDF3A930-3A92-4F21-948F-59DF9DAE7D8B}">
      <dgm:prSet/>
      <dgm:spPr/>
      <dgm:t>
        <a:bodyPr/>
        <a:lstStyle/>
        <a:p>
          <a:endParaRPr lang="en-IN"/>
        </a:p>
      </dgm:t>
    </dgm:pt>
    <dgm:pt modelId="{C524C688-2E8E-4E0B-9A60-B10579F80B0D}" type="sibTrans" cxnId="{CDF3A930-3A92-4F21-948F-59DF9DAE7D8B}">
      <dgm:prSet/>
      <dgm:spPr/>
      <dgm:t>
        <a:bodyPr/>
        <a:lstStyle/>
        <a:p>
          <a:endParaRPr lang="en-IN"/>
        </a:p>
      </dgm:t>
    </dgm:pt>
    <dgm:pt modelId="{3D8F5030-0A4A-4285-B51D-3B2B30CA92DA}">
      <dgm:prSet phldrT="[Text]" custT="1"/>
      <dgm:spPr/>
      <dgm:t>
        <a:bodyPr/>
        <a:lstStyle/>
        <a:p>
          <a:r>
            <a:rPr lang="en-IN" sz="2400" b="0" i="0" u="none" dirty="0">
              <a:latin typeface="Aptos" panose="020B0004020202020204" pitchFamily="34" charset="0"/>
            </a:rPr>
            <a:t>Attempts</a:t>
          </a:r>
          <a:endParaRPr lang="en-IN" sz="2400" dirty="0">
            <a:latin typeface="Aptos" panose="020B0004020202020204" pitchFamily="34" charset="0"/>
          </a:endParaRPr>
        </a:p>
      </dgm:t>
    </dgm:pt>
    <dgm:pt modelId="{93101391-C4EF-432A-A29E-A015520B2C5C}" type="parTrans" cxnId="{4D2137F0-6225-4A89-BCDB-663B8A529CEA}">
      <dgm:prSet/>
      <dgm:spPr/>
      <dgm:t>
        <a:bodyPr/>
        <a:lstStyle/>
        <a:p>
          <a:endParaRPr lang="en-IN"/>
        </a:p>
      </dgm:t>
    </dgm:pt>
    <dgm:pt modelId="{17B87161-8257-4E40-AE1D-88F69B402078}" type="sibTrans" cxnId="{4D2137F0-6225-4A89-BCDB-663B8A529CEA}">
      <dgm:prSet/>
      <dgm:spPr/>
      <dgm:t>
        <a:bodyPr/>
        <a:lstStyle/>
        <a:p>
          <a:endParaRPr lang="en-IN"/>
        </a:p>
      </dgm:t>
    </dgm:pt>
    <dgm:pt modelId="{31B7F1B6-6EB8-4453-AB0B-A9C61A83D297}">
      <dgm:prSet phldrT="[Text]" custT="1"/>
      <dgm:spPr/>
      <dgm:t>
        <a:bodyPr/>
        <a:lstStyle/>
        <a:p>
          <a:r>
            <a:rPr lang="en-IN" sz="2400" b="0" i="0" u="none" dirty="0">
              <a:latin typeface="Aptos" panose="020B0004020202020204" pitchFamily="34" charset="0"/>
            </a:rPr>
            <a:t>Qualifying Marks</a:t>
          </a:r>
          <a:endParaRPr lang="en-IN" sz="2400" dirty="0">
            <a:latin typeface="Aptos" panose="020B0004020202020204" pitchFamily="34" charset="0"/>
          </a:endParaRPr>
        </a:p>
      </dgm:t>
    </dgm:pt>
    <dgm:pt modelId="{7AED0B5F-3999-44DE-8378-B3348A0A6A96}" type="parTrans" cxnId="{B557CC79-7FF7-4FA6-ADB9-C2A0FE7E90AA}">
      <dgm:prSet/>
      <dgm:spPr/>
      <dgm:t>
        <a:bodyPr/>
        <a:lstStyle/>
        <a:p>
          <a:endParaRPr lang="en-IN"/>
        </a:p>
      </dgm:t>
    </dgm:pt>
    <dgm:pt modelId="{B64C3644-0547-4696-A917-525C60BA1956}" type="sibTrans" cxnId="{B557CC79-7FF7-4FA6-ADB9-C2A0FE7E90AA}">
      <dgm:prSet/>
      <dgm:spPr/>
      <dgm:t>
        <a:bodyPr/>
        <a:lstStyle/>
        <a:p>
          <a:endParaRPr lang="en-IN"/>
        </a:p>
      </dgm:t>
    </dgm:pt>
    <dgm:pt modelId="{685815DA-4561-4350-9334-96A3DF753A1C}">
      <dgm:prSet phldrT="[Text]" custT="1"/>
      <dgm:spPr/>
      <dgm:t>
        <a:bodyPr/>
        <a:lstStyle/>
        <a:p>
          <a:r>
            <a:rPr lang="en-US" sz="1200" b="0" i="0" u="none" dirty="0">
              <a:latin typeface="Aptos" panose="020B0004020202020204" pitchFamily="34" charset="0"/>
            </a:rPr>
            <a:t>Candidates must meet the least qualifying marks in their 10+2 or comparable examination as indicated by the particular sheets.</a:t>
          </a:r>
          <a:endParaRPr lang="en-IN" sz="1200" dirty="0">
            <a:latin typeface="Aptos" panose="020B0004020202020204" pitchFamily="34" charset="0"/>
          </a:endParaRPr>
        </a:p>
      </dgm:t>
    </dgm:pt>
    <dgm:pt modelId="{66D84B17-72CC-4635-A505-0AC472B74FC9}" type="parTrans" cxnId="{CE373E29-5FC2-4F53-9D4B-55F4CC2906B4}">
      <dgm:prSet/>
      <dgm:spPr/>
      <dgm:t>
        <a:bodyPr/>
        <a:lstStyle/>
        <a:p>
          <a:endParaRPr lang="en-IN"/>
        </a:p>
      </dgm:t>
    </dgm:pt>
    <dgm:pt modelId="{EB4B90F8-30EC-49C7-BCAA-02F5317F32B4}" type="sibTrans" cxnId="{CE373E29-5FC2-4F53-9D4B-55F4CC2906B4}">
      <dgm:prSet/>
      <dgm:spPr/>
      <dgm:t>
        <a:bodyPr/>
        <a:lstStyle/>
        <a:p>
          <a:endParaRPr lang="en-IN"/>
        </a:p>
      </dgm:t>
    </dgm:pt>
    <dgm:pt modelId="{3CE752C3-443C-47E7-B20C-5F777B21B84D}">
      <dgm:prSet phldrT="[Text]" custT="1"/>
      <dgm:spPr/>
      <dgm:t>
        <a:bodyPr/>
        <a:lstStyle/>
        <a:p>
          <a:r>
            <a:rPr lang="en-IN" sz="2400" b="0" i="0" u="none" dirty="0">
              <a:latin typeface="Aptos" panose="020B0004020202020204" pitchFamily="34" charset="0"/>
            </a:rPr>
            <a:t>Subject Combination</a:t>
          </a:r>
          <a:endParaRPr lang="en-IN" sz="2400" dirty="0">
            <a:latin typeface="Aptos" panose="020B0004020202020204" pitchFamily="34" charset="0"/>
          </a:endParaRPr>
        </a:p>
      </dgm:t>
    </dgm:pt>
    <dgm:pt modelId="{36DF028E-4D0E-4CF3-8D36-260658D096DC}" type="parTrans" cxnId="{85EBED4F-79CC-4E1C-B603-3758EE8B9F25}">
      <dgm:prSet/>
      <dgm:spPr/>
      <dgm:t>
        <a:bodyPr/>
        <a:lstStyle/>
        <a:p>
          <a:endParaRPr lang="en-IN"/>
        </a:p>
      </dgm:t>
    </dgm:pt>
    <dgm:pt modelId="{CC707C80-0E8F-47D0-BCB8-CD63C13AC5C1}" type="sibTrans" cxnId="{85EBED4F-79CC-4E1C-B603-3758EE8B9F25}">
      <dgm:prSet/>
      <dgm:spPr/>
      <dgm:t>
        <a:bodyPr/>
        <a:lstStyle/>
        <a:p>
          <a:endParaRPr lang="en-IN"/>
        </a:p>
      </dgm:t>
    </dgm:pt>
    <dgm:pt modelId="{72962889-7912-4954-B1A3-9E9269A15866}">
      <dgm:prSet phldrT="[Text]" custT="1"/>
      <dgm:spPr/>
      <dgm:t>
        <a:bodyPr/>
        <a:lstStyle/>
        <a:p>
          <a:r>
            <a:rPr lang="en-US" sz="1200" b="0" i="0" u="none" dirty="0">
              <a:latin typeface="Aptos" panose="020B0004020202020204" pitchFamily="34" charset="0"/>
            </a:rPr>
            <a:t>For JEE Main, candidates ought to have studied Physics and Mathematics along with Chemistry or Biology. For JEE Advanced, Physics, Chemistry, and Mathematics are obligatory.</a:t>
          </a:r>
          <a:endParaRPr lang="en-IN" sz="1200" dirty="0">
            <a:latin typeface="Aptos" panose="020B0004020202020204" pitchFamily="34" charset="0"/>
          </a:endParaRPr>
        </a:p>
      </dgm:t>
    </dgm:pt>
    <dgm:pt modelId="{07B50C01-F4A7-4F19-8EA1-66E8C83CA9B5}" type="parTrans" cxnId="{811A5F9D-EC84-41DF-A782-1AE0A00B9B27}">
      <dgm:prSet/>
      <dgm:spPr/>
      <dgm:t>
        <a:bodyPr/>
        <a:lstStyle/>
        <a:p>
          <a:endParaRPr lang="en-IN"/>
        </a:p>
      </dgm:t>
    </dgm:pt>
    <dgm:pt modelId="{EA8A85B3-3293-499D-A895-2C2A618DBBD6}" type="sibTrans" cxnId="{811A5F9D-EC84-41DF-A782-1AE0A00B9B27}">
      <dgm:prSet/>
      <dgm:spPr/>
      <dgm:t>
        <a:bodyPr/>
        <a:lstStyle/>
        <a:p>
          <a:endParaRPr lang="en-IN"/>
        </a:p>
      </dgm:t>
    </dgm:pt>
    <dgm:pt modelId="{70BD0BE5-CCFB-4DFA-8B44-5FC070804C36}">
      <dgm:prSet phldrT="[Text]" custT="1"/>
      <dgm:spPr/>
      <dgm:t>
        <a:bodyPr/>
        <a:lstStyle/>
        <a:p>
          <a:r>
            <a:rPr lang="en-US" sz="1200" b="0" i="0" u="none" dirty="0">
              <a:latin typeface="Aptos" panose="020B0004020202020204" pitchFamily="34" charset="0"/>
            </a:rPr>
            <a:t>For JEE Advanced: Only those who have successfully cleared JEE Main and are in the best 2,50,000 rankers are qualified.</a:t>
          </a:r>
          <a:endParaRPr lang="en-IN" sz="1200" dirty="0">
            <a:latin typeface="Aptos" panose="020B0004020202020204" pitchFamily="34" charset="0"/>
          </a:endParaRPr>
        </a:p>
      </dgm:t>
    </dgm:pt>
    <dgm:pt modelId="{874B25DC-8436-450D-8F34-B6DE90FE67D7}" type="sibTrans" cxnId="{2AA40603-9C31-4EE8-939C-E410FC36B5A6}">
      <dgm:prSet/>
      <dgm:spPr/>
      <dgm:t>
        <a:bodyPr/>
        <a:lstStyle/>
        <a:p>
          <a:endParaRPr lang="en-IN"/>
        </a:p>
      </dgm:t>
    </dgm:pt>
    <dgm:pt modelId="{660DFA1F-A2D2-4BEF-97A5-F9B9CF485E44}" type="parTrans" cxnId="{2AA40603-9C31-4EE8-939C-E410FC36B5A6}">
      <dgm:prSet/>
      <dgm:spPr/>
      <dgm:t>
        <a:bodyPr/>
        <a:lstStyle/>
        <a:p>
          <a:endParaRPr lang="en-IN"/>
        </a:p>
      </dgm:t>
    </dgm:pt>
    <dgm:pt modelId="{F3EDE639-E576-4230-AA2D-E33568F27073}">
      <dgm:prSet phldrT="[Text]" custT="1"/>
      <dgm:spPr/>
      <dgm:t>
        <a:bodyPr/>
        <a:lstStyle/>
        <a:p>
          <a:r>
            <a:rPr lang="en-US" sz="1200" b="0" i="0" u="none" dirty="0">
              <a:latin typeface="Aptos" panose="020B0004020202020204" pitchFamily="34" charset="0"/>
            </a:rPr>
            <a:t>Candidates can attempt JEE Main for three consecutive years. However, there's a limit to the number of attempts for JEE Advanced, which is ordinarily two attempts in two successive years.</a:t>
          </a:r>
          <a:endParaRPr lang="en-IN" sz="1200" dirty="0">
            <a:latin typeface="Aptos" panose="020B0004020202020204" pitchFamily="34" charset="0"/>
          </a:endParaRPr>
        </a:p>
      </dgm:t>
    </dgm:pt>
    <dgm:pt modelId="{A2D69453-138F-4303-990A-5861CFFEB536}" type="sibTrans" cxnId="{6E00C2B2-605A-4424-B2E7-A202FC23D548}">
      <dgm:prSet/>
      <dgm:spPr/>
      <dgm:t>
        <a:bodyPr/>
        <a:lstStyle/>
        <a:p>
          <a:endParaRPr lang="en-IN"/>
        </a:p>
      </dgm:t>
    </dgm:pt>
    <dgm:pt modelId="{62BCCDF4-39F0-4F2D-919F-C760BAAC5F3B}" type="parTrans" cxnId="{6E00C2B2-605A-4424-B2E7-A202FC23D548}">
      <dgm:prSet/>
      <dgm:spPr/>
      <dgm:t>
        <a:bodyPr/>
        <a:lstStyle/>
        <a:p>
          <a:endParaRPr lang="en-IN"/>
        </a:p>
      </dgm:t>
    </dgm:pt>
    <dgm:pt modelId="{F60AAA63-2895-4D10-A0FE-6ABEF4249C0F}" type="pres">
      <dgm:prSet presAssocID="{53BCADD4-5A27-447E-A9A6-9AFDB82FF420}" presName="Name0" presStyleCnt="0">
        <dgm:presLayoutVars>
          <dgm:dir/>
          <dgm:animLvl val="lvl"/>
          <dgm:resizeHandles val="exact"/>
        </dgm:presLayoutVars>
      </dgm:prSet>
      <dgm:spPr/>
    </dgm:pt>
    <dgm:pt modelId="{3BA4DACA-1FFF-4201-B4D2-F472EC394240}" type="pres">
      <dgm:prSet presAssocID="{6AFC2EB0-F2BA-412F-8416-D66287E377AF}" presName="linNode" presStyleCnt="0"/>
      <dgm:spPr/>
    </dgm:pt>
    <dgm:pt modelId="{829DAA44-A4AB-4161-88BC-133DD55C729C}" type="pres">
      <dgm:prSet presAssocID="{6AFC2EB0-F2BA-412F-8416-D66287E377AF}" presName="parentText" presStyleLbl="node1" presStyleIdx="0" presStyleCnt="5">
        <dgm:presLayoutVars>
          <dgm:chMax val="1"/>
          <dgm:bulletEnabled val="1"/>
        </dgm:presLayoutVars>
      </dgm:prSet>
      <dgm:spPr/>
    </dgm:pt>
    <dgm:pt modelId="{531EF25E-4D4C-4B44-863B-BDD5C5C38894}" type="pres">
      <dgm:prSet presAssocID="{6AFC2EB0-F2BA-412F-8416-D66287E377AF}" presName="descendantText" presStyleLbl="alignAccFollowNode1" presStyleIdx="0" presStyleCnt="5" custLinFactNeighborY="0">
        <dgm:presLayoutVars>
          <dgm:bulletEnabled val="1"/>
        </dgm:presLayoutVars>
      </dgm:prSet>
      <dgm:spPr/>
    </dgm:pt>
    <dgm:pt modelId="{8106FF34-8400-4BBF-A332-D73B540C5E41}" type="pres">
      <dgm:prSet presAssocID="{E3AC7B58-F6EF-429F-A05D-56081C24A5EE}" presName="sp" presStyleCnt="0"/>
      <dgm:spPr/>
    </dgm:pt>
    <dgm:pt modelId="{6672C8F1-CB31-4078-9642-1BA7D5B4D275}" type="pres">
      <dgm:prSet presAssocID="{A55C29B9-6BE5-48BB-9A9A-85C892D23780}" presName="linNode" presStyleCnt="0"/>
      <dgm:spPr/>
    </dgm:pt>
    <dgm:pt modelId="{9AF35E61-5176-4548-B925-FE9AE4A43881}" type="pres">
      <dgm:prSet presAssocID="{A55C29B9-6BE5-48BB-9A9A-85C892D23780}" presName="parentText" presStyleLbl="node1" presStyleIdx="1" presStyleCnt="5">
        <dgm:presLayoutVars>
          <dgm:chMax val="1"/>
          <dgm:bulletEnabled val="1"/>
        </dgm:presLayoutVars>
      </dgm:prSet>
      <dgm:spPr/>
    </dgm:pt>
    <dgm:pt modelId="{56670DF7-988A-4408-8033-41E798D459F0}" type="pres">
      <dgm:prSet presAssocID="{A55C29B9-6BE5-48BB-9A9A-85C892D23780}" presName="descendantText" presStyleLbl="alignAccFollowNode1" presStyleIdx="1" presStyleCnt="5" custLinFactNeighborY="0">
        <dgm:presLayoutVars>
          <dgm:bulletEnabled val="1"/>
        </dgm:presLayoutVars>
      </dgm:prSet>
      <dgm:spPr/>
    </dgm:pt>
    <dgm:pt modelId="{BE68941E-47D7-4700-A2C0-70C194990A2D}" type="pres">
      <dgm:prSet presAssocID="{29AFD125-64D3-4FB1-AEEC-397852A6A3ED}" presName="sp" presStyleCnt="0"/>
      <dgm:spPr/>
    </dgm:pt>
    <dgm:pt modelId="{6EEB4466-C3C2-4786-BC31-A935C38079CB}" type="pres">
      <dgm:prSet presAssocID="{3D8F5030-0A4A-4285-B51D-3B2B30CA92DA}" presName="linNode" presStyleCnt="0"/>
      <dgm:spPr/>
    </dgm:pt>
    <dgm:pt modelId="{BCA72A8C-1AF0-485D-887E-5C33C7C99D1C}" type="pres">
      <dgm:prSet presAssocID="{3D8F5030-0A4A-4285-B51D-3B2B30CA92DA}" presName="parentText" presStyleLbl="node1" presStyleIdx="2" presStyleCnt="5">
        <dgm:presLayoutVars>
          <dgm:chMax val="1"/>
          <dgm:bulletEnabled val="1"/>
        </dgm:presLayoutVars>
      </dgm:prSet>
      <dgm:spPr/>
    </dgm:pt>
    <dgm:pt modelId="{3C788FFB-7D73-4DE7-9EFB-56977371CEA8}" type="pres">
      <dgm:prSet presAssocID="{3D8F5030-0A4A-4285-B51D-3B2B30CA92DA}" presName="descendantText" presStyleLbl="alignAccFollowNode1" presStyleIdx="2" presStyleCnt="5" custLinFactNeighborY="0">
        <dgm:presLayoutVars>
          <dgm:bulletEnabled val="1"/>
        </dgm:presLayoutVars>
      </dgm:prSet>
      <dgm:spPr/>
    </dgm:pt>
    <dgm:pt modelId="{EE6C04F3-FF07-4BFC-94F8-F747C6EF9E58}" type="pres">
      <dgm:prSet presAssocID="{17B87161-8257-4E40-AE1D-88F69B402078}" presName="sp" presStyleCnt="0"/>
      <dgm:spPr/>
    </dgm:pt>
    <dgm:pt modelId="{BFDBAD43-CCA7-46F0-859A-FE91FD37F7DB}" type="pres">
      <dgm:prSet presAssocID="{31B7F1B6-6EB8-4453-AB0B-A9C61A83D297}" presName="linNode" presStyleCnt="0"/>
      <dgm:spPr/>
    </dgm:pt>
    <dgm:pt modelId="{8FA14816-018D-4DEC-A66A-A98287DE5DAD}" type="pres">
      <dgm:prSet presAssocID="{31B7F1B6-6EB8-4453-AB0B-A9C61A83D297}" presName="parentText" presStyleLbl="node1" presStyleIdx="3" presStyleCnt="5">
        <dgm:presLayoutVars>
          <dgm:chMax val="1"/>
          <dgm:bulletEnabled val="1"/>
        </dgm:presLayoutVars>
      </dgm:prSet>
      <dgm:spPr/>
    </dgm:pt>
    <dgm:pt modelId="{D19ECD93-B1FE-4297-9CD0-2BBF783BE789}" type="pres">
      <dgm:prSet presAssocID="{31B7F1B6-6EB8-4453-AB0B-A9C61A83D297}" presName="descendantText" presStyleLbl="alignAccFollowNode1" presStyleIdx="3" presStyleCnt="5" custLinFactNeighborY="0">
        <dgm:presLayoutVars>
          <dgm:bulletEnabled val="1"/>
        </dgm:presLayoutVars>
      </dgm:prSet>
      <dgm:spPr/>
    </dgm:pt>
    <dgm:pt modelId="{0424DB6A-9143-4729-AF03-2F3B40DC714D}" type="pres">
      <dgm:prSet presAssocID="{B64C3644-0547-4696-A917-525C60BA1956}" presName="sp" presStyleCnt="0"/>
      <dgm:spPr/>
    </dgm:pt>
    <dgm:pt modelId="{DF4FB1D6-D517-4BB0-9C75-B631AEF57935}" type="pres">
      <dgm:prSet presAssocID="{3CE752C3-443C-47E7-B20C-5F777B21B84D}" presName="linNode" presStyleCnt="0"/>
      <dgm:spPr/>
    </dgm:pt>
    <dgm:pt modelId="{15D331AF-DA37-4AA7-B70A-E68A92879196}" type="pres">
      <dgm:prSet presAssocID="{3CE752C3-443C-47E7-B20C-5F777B21B84D}" presName="parentText" presStyleLbl="node1" presStyleIdx="4" presStyleCnt="5">
        <dgm:presLayoutVars>
          <dgm:chMax val="1"/>
          <dgm:bulletEnabled val="1"/>
        </dgm:presLayoutVars>
      </dgm:prSet>
      <dgm:spPr/>
    </dgm:pt>
    <dgm:pt modelId="{247C6147-83D2-4518-876C-958D3C66730E}" type="pres">
      <dgm:prSet presAssocID="{3CE752C3-443C-47E7-B20C-5F777B21B84D}" presName="descendantText" presStyleLbl="alignAccFollowNode1" presStyleIdx="4" presStyleCnt="5" custLinFactNeighborY="0">
        <dgm:presLayoutVars>
          <dgm:bulletEnabled val="1"/>
        </dgm:presLayoutVars>
      </dgm:prSet>
      <dgm:spPr/>
    </dgm:pt>
  </dgm:ptLst>
  <dgm:cxnLst>
    <dgm:cxn modelId="{2AA40603-9C31-4EE8-939C-E410FC36B5A6}" srcId="{A55C29B9-6BE5-48BB-9A9A-85C892D23780}" destId="{70BD0BE5-CCFB-4DFA-8B44-5FC070804C36}" srcOrd="1" destOrd="0" parTransId="{660DFA1F-A2D2-4BEF-97A5-F9B9CF485E44}" sibTransId="{874B25DC-8436-450D-8F34-B6DE90FE67D7}"/>
    <dgm:cxn modelId="{4A28C30F-FBEB-4DF0-8458-BC8141F3EA99}" type="presOf" srcId="{31B7F1B6-6EB8-4453-AB0B-A9C61A83D297}" destId="{8FA14816-018D-4DEC-A66A-A98287DE5DAD}" srcOrd="0" destOrd="0" presId="urn:microsoft.com/office/officeart/2005/8/layout/vList5"/>
    <dgm:cxn modelId="{2B7A4F15-8C6A-4358-BD0B-9B44047BF8EB}" type="presOf" srcId="{CD7A1BDA-F8FA-410C-9198-A59EDBB265E9}" destId="{56670DF7-988A-4408-8033-41E798D459F0}" srcOrd="0" destOrd="0" presId="urn:microsoft.com/office/officeart/2005/8/layout/vList5"/>
    <dgm:cxn modelId="{1F12F018-CEC4-4E1F-8DAD-E92A42B5FC9A}" type="presOf" srcId="{70BD0BE5-CCFB-4DFA-8B44-5FC070804C36}" destId="{56670DF7-988A-4408-8033-41E798D459F0}" srcOrd="0" destOrd="1" presId="urn:microsoft.com/office/officeart/2005/8/layout/vList5"/>
    <dgm:cxn modelId="{D3BE051E-5AF6-4E3D-AFCA-727E46B14670}" type="presOf" srcId="{A708D967-AD87-4710-AA73-856A27FFDCDC}" destId="{531EF25E-4D4C-4B44-863B-BDD5C5C38894}" srcOrd="0" destOrd="0" presId="urn:microsoft.com/office/officeart/2005/8/layout/vList5"/>
    <dgm:cxn modelId="{CE373E29-5FC2-4F53-9D4B-55F4CC2906B4}" srcId="{31B7F1B6-6EB8-4453-AB0B-A9C61A83D297}" destId="{685815DA-4561-4350-9334-96A3DF753A1C}" srcOrd="0" destOrd="0" parTransId="{66D84B17-72CC-4635-A505-0AC472B74FC9}" sibTransId="{EB4B90F8-30EC-49C7-BCAA-02F5317F32B4}"/>
    <dgm:cxn modelId="{5D6F272D-9996-4ACC-87D8-A5E1957BC7DE}" type="presOf" srcId="{3CE752C3-443C-47E7-B20C-5F777B21B84D}" destId="{15D331AF-DA37-4AA7-B70A-E68A92879196}" srcOrd="0" destOrd="0" presId="urn:microsoft.com/office/officeart/2005/8/layout/vList5"/>
    <dgm:cxn modelId="{CDF3A930-3A92-4F21-948F-59DF9DAE7D8B}" srcId="{A55C29B9-6BE5-48BB-9A9A-85C892D23780}" destId="{CD7A1BDA-F8FA-410C-9198-A59EDBB265E9}" srcOrd="0" destOrd="0" parTransId="{66082E4C-1039-4B8A-94C7-F90E116746ED}" sibTransId="{C524C688-2E8E-4E0B-9A60-B10579F80B0D}"/>
    <dgm:cxn modelId="{4327B645-7895-4904-B1B4-7D6CD3ECEF95}" type="presOf" srcId="{A55C29B9-6BE5-48BB-9A9A-85C892D23780}" destId="{9AF35E61-5176-4548-B925-FE9AE4A43881}" srcOrd="0" destOrd="0" presId="urn:microsoft.com/office/officeart/2005/8/layout/vList5"/>
    <dgm:cxn modelId="{85EBED4F-79CC-4E1C-B603-3758EE8B9F25}" srcId="{53BCADD4-5A27-447E-A9A6-9AFDB82FF420}" destId="{3CE752C3-443C-47E7-B20C-5F777B21B84D}" srcOrd="4" destOrd="0" parTransId="{36DF028E-4D0E-4CF3-8D36-260658D096DC}" sibTransId="{CC707C80-0E8F-47D0-BCB8-CD63C13AC5C1}"/>
    <dgm:cxn modelId="{814BC772-E935-4952-BDD3-1D3A39BAEFFD}" type="presOf" srcId="{685815DA-4561-4350-9334-96A3DF753A1C}" destId="{D19ECD93-B1FE-4297-9CD0-2BBF783BE789}" srcOrd="0" destOrd="0" presId="urn:microsoft.com/office/officeart/2005/8/layout/vList5"/>
    <dgm:cxn modelId="{BD380455-4CDB-42F8-8C69-BCDC574D7A62}" type="presOf" srcId="{72962889-7912-4954-B1A3-9E9269A15866}" destId="{247C6147-83D2-4518-876C-958D3C66730E}" srcOrd="0" destOrd="0" presId="urn:microsoft.com/office/officeart/2005/8/layout/vList5"/>
    <dgm:cxn modelId="{B557CC79-7FF7-4FA6-ADB9-C2A0FE7E90AA}" srcId="{53BCADD4-5A27-447E-A9A6-9AFDB82FF420}" destId="{31B7F1B6-6EB8-4453-AB0B-A9C61A83D297}" srcOrd="3" destOrd="0" parTransId="{7AED0B5F-3999-44DE-8378-B3348A0A6A96}" sibTransId="{B64C3644-0547-4696-A917-525C60BA1956}"/>
    <dgm:cxn modelId="{0BC29684-C467-4780-A218-D3F518C4DD16}" srcId="{53BCADD4-5A27-447E-A9A6-9AFDB82FF420}" destId="{6AFC2EB0-F2BA-412F-8416-D66287E377AF}" srcOrd="0" destOrd="0" parTransId="{0BE27D3E-371C-4F0A-A52F-09019A01A305}" sibTransId="{E3AC7B58-F6EF-429F-A05D-56081C24A5EE}"/>
    <dgm:cxn modelId="{811A5F9D-EC84-41DF-A782-1AE0A00B9B27}" srcId="{3CE752C3-443C-47E7-B20C-5F777B21B84D}" destId="{72962889-7912-4954-B1A3-9E9269A15866}" srcOrd="0" destOrd="0" parTransId="{07B50C01-F4A7-4F19-8EA1-66E8C83CA9B5}" sibTransId="{EA8A85B3-3293-499D-A895-2C2A618DBBD6}"/>
    <dgm:cxn modelId="{6E00C2B2-605A-4424-B2E7-A202FC23D548}" srcId="{3D8F5030-0A4A-4285-B51D-3B2B30CA92DA}" destId="{F3EDE639-E576-4230-AA2D-E33568F27073}" srcOrd="0" destOrd="0" parTransId="{62BCCDF4-39F0-4F2D-919F-C760BAAC5F3B}" sibTransId="{A2D69453-138F-4303-990A-5861CFFEB536}"/>
    <dgm:cxn modelId="{2FC9F2C3-DADB-4289-8D88-54AADDA8FC43}" srcId="{6AFC2EB0-F2BA-412F-8416-D66287E377AF}" destId="{A708D967-AD87-4710-AA73-856A27FFDCDC}" srcOrd="0" destOrd="0" parTransId="{D69E0348-0D4A-4A72-A810-1C49E9DE396A}" sibTransId="{FDC607E4-7260-4D6A-9854-22BCF102C0FE}"/>
    <dgm:cxn modelId="{99FEA7D0-1738-4EAA-8CE5-9E202633B724}" type="presOf" srcId="{3D8F5030-0A4A-4285-B51D-3B2B30CA92DA}" destId="{BCA72A8C-1AF0-485D-887E-5C33C7C99D1C}" srcOrd="0" destOrd="0" presId="urn:microsoft.com/office/officeart/2005/8/layout/vList5"/>
    <dgm:cxn modelId="{BDD96FD1-48B0-4474-ADE0-F9331F887358}" srcId="{53BCADD4-5A27-447E-A9A6-9AFDB82FF420}" destId="{A55C29B9-6BE5-48BB-9A9A-85C892D23780}" srcOrd="1" destOrd="0" parTransId="{36BAAE8C-F02B-4D5D-B954-5399FFD44C99}" sibTransId="{29AFD125-64D3-4FB1-AEEC-397852A6A3ED}"/>
    <dgm:cxn modelId="{1BA2B1D4-6F3A-4865-A291-579CC6941BED}" type="presOf" srcId="{53BCADD4-5A27-447E-A9A6-9AFDB82FF420}" destId="{F60AAA63-2895-4D10-A0FE-6ABEF4249C0F}" srcOrd="0" destOrd="0" presId="urn:microsoft.com/office/officeart/2005/8/layout/vList5"/>
    <dgm:cxn modelId="{6C438BD8-6BC4-435A-96BB-B456B1655350}" type="presOf" srcId="{F3EDE639-E576-4230-AA2D-E33568F27073}" destId="{3C788FFB-7D73-4DE7-9EFB-56977371CEA8}" srcOrd="0" destOrd="0" presId="urn:microsoft.com/office/officeart/2005/8/layout/vList5"/>
    <dgm:cxn modelId="{5099D4E6-FCAF-4C4E-B43A-07729C869782}" type="presOf" srcId="{6AFC2EB0-F2BA-412F-8416-D66287E377AF}" destId="{829DAA44-A4AB-4161-88BC-133DD55C729C}" srcOrd="0" destOrd="0" presId="urn:microsoft.com/office/officeart/2005/8/layout/vList5"/>
    <dgm:cxn modelId="{4D2137F0-6225-4A89-BCDB-663B8A529CEA}" srcId="{53BCADD4-5A27-447E-A9A6-9AFDB82FF420}" destId="{3D8F5030-0A4A-4285-B51D-3B2B30CA92DA}" srcOrd="2" destOrd="0" parTransId="{93101391-C4EF-432A-A29E-A015520B2C5C}" sibTransId="{17B87161-8257-4E40-AE1D-88F69B402078}"/>
    <dgm:cxn modelId="{A14A662E-D8C7-469B-A354-4D4D74075B56}" type="presParOf" srcId="{F60AAA63-2895-4D10-A0FE-6ABEF4249C0F}" destId="{3BA4DACA-1FFF-4201-B4D2-F472EC394240}" srcOrd="0" destOrd="0" presId="urn:microsoft.com/office/officeart/2005/8/layout/vList5"/>
    <dgm:cxn modelId="{7E834CDF-50CF-4659-BA2E-CD3F5C345BCD}" type="presParOf" srcId="{3BA4DACA-1FFF-4201-B4D2-F472EC394240}" destId="{829DAA44-A4AB-4161-88BC-133DD55C729C}" srcOrd="0" destOrd="0" presId="urn:microsoft.com/office/officeart/2005/8/layout/vList5"/>
    <dgm:cxn modelId="{DBD1913F-C0E3-4104-8485-179B18C26EF3}" type="presParOf" srcId="{3BA4DACA-1FFF-4201-B4D2-F472EC394240}" destId="{531EF25E-4D4C-4B44-863B-BDD5C5C38894}" srcOrd="1" destOrd="0" presId="urn:microsoft.com/office/officeart/2005/8/layout/vList5"/>
    <dgm:cxn modelId="{047EE4F1-99E0-4FEE-8E47-25DABA38FE26}" type="presParOf" srcId="{F60AAA63-2895-4D10-A0FE-6ABEF4249C0F}" destId="{8106FF34-8400-4BBF-A332-D73B540C5E41}" srcOrd="1" destOrd="0" presId="urn:microsoft.com/office/officeart/2005/8/layout/vList5"/>
    <dgm:cxn modelId="{FA570801-7123-4616-A11E-FAF1D83FC666}" type="presParOf" srcId="{F60AAA63-2895-4D10-A0FE-6ABEF4249C0F}" destId="{6672C8F1-CB31-4078-9642-1BA7D5B4D275}" srcOrd="2" destOrd="0" presId="urn:microsoft.com/office/officeart/2005/8/layout/vList5"/>
    <dgm:cxn modelId="{E7AE8101-A3AB-4F84-BB99-7B69A5F59C6D}" type="presParOf" srcId="{6672C8F1-CB31-4078-9642-1BA7D5B4D275}" destId="{9AF35E61-5176-4548-B925-FE9AE4A43881}" srcOrd="0" destOrd="0" presId="urn:microsoft.com/office/officeart/2005/8/layout/vList5"/>
    <dgm:cxn modelId="{E487778D-97E4-4CFC-91EF-A081259CF0BD}" type="presParOf" srcId="{6672C8F1-CB31-4078-9642-1BA7D5B4D275}" destId="{56670DF7-988A-4408-8033-41E798D459F0}" srcOrd="1" destOrd="0" presId="urn:microsoft.com/office/officeart/2005/8/layout/vList5"/>
    <dgm:cxn modelId="{CAE4B181-3D22-4AFF-8048-8F845EE37D17}" type="presParOf" srcId="{F60AAA63-2895-4D10-A0FE-6ABEF4249C0F}" destId="{BE68941E-47D7-4700-A2C0-70C194990A2D}" srcOrd="3" destOrd="0" presId="urn:microsoft.com/office/officeart/2005/8/layout/vList5"/>
    <dgm:cxn modelId="{0BA54B6E-B533-46B8-BD10-FAC9B9BAD740}" type="presParOf" srcId="{F60AAA63-2895-4D10-A0FE-6ABEF4249C0F}" destId="{6EEB4466-C3C2-4786-BC31-A935C38079CB}" srcOrd="4" destOrd="0" presId="urn:microsoft.com/office/officeart/2005/8/layout/vList5"/>
    <dgm:cxn modelId="{874A3531-FAB6-4D88-8FEF-32DB1F94B111}" type="presParOf" srcId="{6EEB4466-C3C2-4786-BC31-A935C38079CB}" destId="{BCA72A8C-1AF0-485D-887E-5C33C7C99D1C}" srcOrd="0" destOrd="0" presId="urn:microsoft.com/office/officeart/2005/8/layout/vList5"/>
    <dgm:cxn modelId="{C3D1158D-C968-4F93-A51E-D963F1233553}" type="presParOf" srcId="{6EEB4466-C3C2-4786-BC31-A935C38079CB}" destId="{3C788FFB-7D73-4DE7-9EFB-56977371CEA8}" srcOrd="1" destOrd="0" presId="urn:microsoft.com/office/officeart/2005/8/layout/vList5"/>
    <dgm:cxn modelId="{3011676C-A42E-4718-BA1C-CE964952E05C}" type="presParOf" srcId="{F60AAA63-2895-4D10-A0FE-6ABEF4249C0F}" destId="{EE6C04F3-FF07-4BFC-94F8-F747C6EF9E58}" srcOrd="5" destOrd="0" presId="urn:microsoft.com/office/officeart/2005/8/layout/vList5"/>
    <dgm:cxn modelId="{8F889ED1-2BC1-487E-88AE-2813799C2306}" type="presParOf" srcId="{F60AAA63-2895-4D10-A0FE-6ABEF4249C0F}" destId="{BFDBAD43-CCA7-46F0-859A-FE91FD37F7DB}" srcOrd="6" destOrd="0" presId="urn:microsoft.com/office/officeart/2005/8/layout/vList5"/>
    <dgm:cxn modelId="{C6E8AC04-5E0E-414C-924E-15818133DFF0}" type="presParOf" srcId="{BFDBAD43-CCA7-46F0-859A-FE91FD37F7DB}" destId="{8FA14816-018D-4DEC-A66A-A98287DE5DAD}" srcOrd="0" destOrd="0" presId="urn:microsoft.com/office/officeart/2005/8/layout/vList5"/>
    <dgm:cxn modelId="{69C58944-B5FA-4F67-9A5C-3B526B944DA0}" type="presParOf" srcId="{BFDBAD43-CCA7-46F0-859A-FE91FD37F7DB}" destId="{D19ECD93-B1FE-4297-9CD0-2BBF783BE789}" srcOrd="1" destOrd="0" presId="urn:microsoft.com/office/officeart/2005/8/layout/vList5"/>
    <dgm:cxn modelId="{2F833763-12D3-4363-A89E-BAE38CF932A6}" type="presParOf" srcId="{F60AAA63-2895-4D10-A0FE-6ABEF4249C0F}" destId="{0424DB6A-9143-4729-AF03-2F3B40DC714D}" srcOrd="7" destOrd="0" presId="urn:microsoft.com/office/officeart/2005/8/layout/vList5"/>
    <dgm:cxn modelId="{B80FCA8B-642C-42FE-AB4B-DD9957B9E044}" type="presParOf" srcId="{F60AAA63-2895-4D10-A0FE-6ABEF4249C0F}" destId="{DF4FB1D6-D517-4BB0-9C75-B631AEF57935}" srcOrd="8" destOrd="0" presId="urn:microsoft.com/office/officeart/2005/8/layout/vList5"/>
    <dgm:cxn modelId="{8464616C-162A-400C-A912-2606758F4BE4}" type="presParOf" srcId="{DF4FB1D6-D517-4BB0-9C75-B631AEF57935}" destId="{15D331AF-DA37-4AA7-B70A-E68A92879196}" srcOrd="0" destOrd="0" presId="urn:microsoft.com/office/officeart/2005/8/layout/vList5"/>
    <dgm:cxn modelId="{62BC990C-5BF0-44A9-AA4D-0FB89EFF7CD0}" type="presParOf" srcId="{DF4FB1D6-D517-4BB0-9C75-B631AEF57935}" destId="{247C6147-83D2-4518-876C-958D3C66730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C4BE4C-4E3E-4B5F-A58B-35F606333645}" type="doc">
      <dgm:prSet loTypeId="urn:microsoft.com/office/officeart/2005/8/layout/vList5" loCatId="list" qsTypeId="urn:microsoft.com/office/officeart/2005/8/quickstyle/3d4" qsCatId="3D" csTypeId="urn:microsoft.com/office/officeart/2005/8/colors/accent1_2" csCatId="accent1" phldr="1"/>
      <dgm:spPr/>
      <dgm:t>
        <a:bodyPr/>
        <a:lstStyle/>
        <a:p>
          <a:endParaRPr lang="en-IN"/>
        </a:p>
      </dgm:t>
    </dgm:pt>
    <dgm:pt modelId="{ECDC465B-BCEA-4C40-91BB-FFF0F48392A3}">
      <dgm:prSet phldrT="[Text]" custT="1"/>
      <dgm:spPr/>
      <dgm:t>
        <a:bodyPr/>
        <a:lstStyle/>
        <a:p>
          <a:r>
            <a:rPr lang="en-IN" sz="2400" b="0" i="0" u="none" dirty="0">
              <a:latin typeface="Aptos" panose="020B0004020202020204" pitchFamily="34" charset="0"/>
            </a:rPr>
            <a:t>Age Limit</a:t>
          </a:r>
          <a:endParaRPr lang="en-IN" sz="2400" dirty="0">
            <a:latin typeface="Aptos" panose="020B0004020202020204" pitchFamily="34" charset="0"/>
          </a:endParaRPr>
        </a:p>
      </dgm:t>
    </dgm:pt>
    <dgm:pt modelId="{368D2BBB-595D-4DBB-A727-A6DCCC7D1B1D}" type="sibTrans" cxnId="{E29A71EE-A082-40D9-A534-AED5AE0DB484}">
      <dgm:prSet/>
      <dgm:spPr/>
      <dgm:t>
        <a:bodyPr/>
        <a:lstStyle/>
        <a:p>
          <a:endParaRPr lang="en-IN"/>
        </a:p>
      </dgm:t>
    </dgm:pt>
    <dgm:pt modelId="{EF11FE85-390E-4090-B4BB-DA49C7AE8889}" type="parTrans" cxnId="{E29A71EE-A082-40D9-A534-AED5AE0DB484}">
      <dgm:prSet/>
      <dgm:spPr/>
      <dgm:t>
        <a:bodyPr/>
        <a:lstStyle/>
        <a:p>
          <a:endParaRPr lang="en-IN"/>
        </a:p>
      </dgm:t>
    </dgm:pt>
    <dgm:pt modelId="{B93AA965-7FDC-4C3A-A66E-0E6EEC5C7D2B}">
      <dgm:prSet phldrT="[Text]" custT="1"/>
      <dgm:spPr/>
      <dgm:t>
        <a:bodyPr/>
        <a:lstStyle/>
        <a:p>
          <a:pPr>
            <a:buFontTx/>
            <a:buNone/>
          </a:pPr>
          <a:r>
            <a:rPr lang="en-US" sz="1200" b="0" i="0" u="none" dirty="0">
              <a:latin typeface="Aptos" panose="020B0004020202020204" pitchFamily="34" charset="0"/>
            </a:rPr>
            <a:t>Candidates must be at least 17 years old as of December 31 of the year of admission. There's no upper age limit.</a:t>
          </a:r>
          <a:endParaRPr lang="en-IN" sz="1200" dirty="0">
            <a:latin typeface="Aptos" panose="020B0004020202020204" pitchFamily="34" charset="0"/>
          </a:endParaRPr>
        </a:p>
      </dgm:t>
    </dgm:pt>
    <dgm:pt modelId="{274A9A2F-8278-49ED-A5A0-14757B5E7F09}" type="sibTrans" cxnId="{B4A8C5EB-48BC-413A-8D4D-846168A1BE55}">
      <dgm:prSet/>
      <dgm:spPr/>
      <dgm:t>
        <a:bodyPr/>
        <a:lstStyle/>
        <a:p>
          <a:endParaRPr lang="en-IN"/>
        </a:p>
      </dgm:t>
    </dgm:pt>
    <dgm:pt modelId="{35D0D294-B09F-483F-9BC6-39CB2580E938}" type="parTrans" cxnId="{B4A8C5EB-48BC-413A-8D4D-846168A1BE55}">
      <dgm:prSet/>
      <dgm:spPr/>
      <dgm:t>
        <a:bodyPr/>
        <a:lstStyle/>
        <a:p>
          <a:endParaRPr lang="en-IN"/>
        </a:p>
      </dgm:t>
    </dgm:pt>
    <dgm:pt modelId="{30B4786A-A586-40C6-8795-F325363E19DF}">
      <dgm:prSet phldrT="[Text]" custT="1"/>
      <dgm:spPr/>
      <dgm:t>
        <a:bodyPr/>
        <a:lstStyle/>
        <a:p>
          <a:r>
            <a:rPr lang="en-IN" sz="2400" b="0" i="0" u="none" dirty="0">
              <a:latin typeface="Aptos" panose="020B0004020202020204" pitchFamily="34" charset="0"/>
            </a:rPr>
            <a:t>Academic Qualifications</a:t>
          </a:r>
          <a:endParaRPr lang="en-IN" sz="2400" dirty="0">
            <a:latin typeface="Aptos" panose="020B0004020202020204" pitchFamily="34" charset="0"/>
          </a:endParaRPr>
        </a:p>
      </dgm:t>
    </dgm:pt>
    <dgm:pt modelId="{138B4779-577A-48E4-B6DC-3CBC5A7E79E1}" type="sibTrans" cxnId="{42730834-225D-4312-99AB-3E7117F0C19F}">
      <dgm:prSet/>
      <dgm:spPr/>
      <dgm:t>
        <a:bodyPr/>
        <a:lstStyle/>
        <a:p>
          <a:endParaRPr lang="en-IN"/>
        </a:p>
      </dgm:t>
    </dgm:pt>
    <dgm:pt modelId="{A4B6C3B4-D5E3-4AF2-A7C8-D7C7838745ED}" type="parTrans" cxnId="{42730834-225D-4312-99AB-3E7117F0C19F}">
      <dgm:prSet/>
      <dgm:spPr/>
      <dgm:t>
        <a:bodyPr/>
        <a:lstStyle/>
        <a:p>
          <a:endParaRPr lang="en-IN"/>
        </a:p>
      </dgm:t>
    </dgm:pt>
    <dgm:pt modelId="{BB07425F-BC98-48B5-A30A-E9E9AE169E47}">
      <dgm:prSet phldrT="[Text]" custT="1"/>
      <dgm:spPr/>
      <dgm:t>
        <a:bodyPr/>
        <a:lstStyle/>
        <a:p>
          <a:pPr>
            <a:buFontTx/>
            <a:buNone/>
          </a:pPr>
          <a:r>
            <a:rPr lang="en-US" sz="1200" b="0" i="0" u="none" dirty="0">
              <a:latin typeface="Aptos" panose="020B0004020202020204" pitchFamily="34" charset="0"/>
            </a:rPr>
            <a:t>Candidates must have completed their 10+2 or equivalent examination from a recognized board. They must have studied Physics, Chemistry, Biology/Biotechnology, and English as compulsory subjects in their qualifying examination.</a:t>
          </a:r>
          <a:endParaRPr lang="en-IN" sz="1200" dirty="0">
            <a:latin typeface="Aptos" panose="020B0004020202020204" pitchFamily="34" charset="0"/>
          </a:endParaRPr>
        </a:p>
      </dgm:t>
    </dgm:pt>
    <dgm:pt modelId="{79E748D8-4CA4-4D10-AD4A-5B01C3918DBB}" type="sibTrans" cxnId="{4E56B1AF-E890-4D2B-84E4-17C79A317BF2}">
      <dgm:prSet/>
      <dgm:spPr/>
      <dgm:t>
        <a:bodyPr/>
        <a:lstStyle/>
        <a:p>
          <a:endParaRPr lang="en-IN"/>
        </a:p>
      </dgm:t>
    </dgm:pt>
    <dgm:pt modelId="{B50BEB19-F9D3-43DC-B004-E782935EE354}" type="parTrans" cxnId="{4E56B1AF-E890-4D2B-84E4-17C79A317BF2}">
      <dgm:prSet/>
      <dgm:spPr/>
      <dgm:t>
        <a:bodyPr/>
        <a:lstStyle/>
        <a:p>
          <a:endParaRPr lang="en-IN"/>
        </a:p>
      </dgm:t>
    </dgm:pt>
    <dgm:pt modelId="{7BED37DC-B975-439A-84DC-A0D6B8F6B2A3}">
      <dgm:prSet phldrT="[Text]" custT="1"/>
      <dgm:spPr/>
      <dgm:t>
        <a:bodyPr/>
        <a:lstStyle/>
        <a:p>
          <a:r>
            <a:rPr lang="en-IN" sz="2400" b="0" i="0" u="none" dirty="0">
              <a:latin typeface="Aptos" panose="020B0004020202020204" pitchFamily="34" charset="0"/>
            </a:rPr>
            <a:t>Minimum Marks</a:t>
          </a:r>
          <a:endParaRPr lang="en-IN" sz="2400" dirty="0">
            <a:latin typeface="Aptos" panose="020B0004020202020204" pitchFamily="34" charset="0"/>
          </a:endParaRPr>
        </a:p>
      </dgm:t>
    </dgm:pt>
    <dgm:pt modelId="{CC629DB3-60F9-47C2-9781-29FA341CC75F}" type="sibTrans" cxnId="{0D08CAC8-604B-4967-AA7E-CAC3DB10796F}">
      <dgm:prSet/>
      <dgm:spPr/>
      <dgm:t>
        <a:bodyPr/>
        <a:lstStyle/>
        <a:p>
          <a:endParaRPr lang="en-IN"/>
        </a:p>
      </dgm:t>
    </dgm:pt>
    <dgm:pt modelId="{B879291B-6DE9-4BD2-B173-7929123C5934}" type="parTrans" cxnId="{0D08CAC8-604B-4967-AA7E-CAC3DB10796F}">
      <dgm:prSet/>
      <dgm:spPr/>
      <dgm:t>
        <a:bodyPr/>
        <a:lstStyle/>
        <a:p>
          <a:endParaRPr lang="en-IN"/>
        </a:p>
      </dgm:t>
    </dgm:pt>
    <dgm:pt modelId="{2F195FC9-1239-4D54-853E-B4116097DFFC}">
      <dgm:prSet phldrT="[Text]" custT="1"/>
      <dgm:spPr/>
      <dgm:t>
        <a:bodyPr/>
        <a:lstStyle/>
        <a:p>
          <a:pPr>
            <a:buFontTx/>
            <a:buNone/>
          </a:pPr>
          <a:r>
            <a:rPr lang="en-US" sz="1200" b="0" i="0" u="none" dirty="0">
              <a:latin typeface="Aptos" panose="020B0004020202020204" pitchFamily="34" charset="0"/>
            </a:rPr>
            <a:t>Common category candidates must score at least 50% marks in their qualifying examination, whereas reserved category (SC/ST/OBC) candidates must score at least 40% marks.</a:t>
          </a:r>
          <a:endParaRPr lang="en-IN" sz="1200" dirty="0">
            <a:latin typeface="Aptos" panose="020B0004020202020204" pitchFamily="34" charset="0"/>
          </a:endParaRPr>
        </a:p>
      </dgm:t>
    </dgm:pt>
    <dgm:pt modelId="{FD60F291-D90F-4A54-B108-F53C7A5662F0}" type="sibTrans" cxnId="{E9C6CAD5-94F6-480D-9D66-0958A8EE1D21}">
      <dgm:prSet/>
      <dgm:spPr/>
      <dgm:t>
        <a:bodyPr/>
        <a:lstStyle/>
        <a:p>
          <a:endParaRPr lang="en-IN"/>
        </a:p>
      </dgm:t>
    </dgm:pt>
    <dgm:pt modelId="{2E3D6F29-D331-4B43-AE89-F1E6F96193AB}" type="parTrans" cxnId="{E9C6CAD5-94F6-480D-9D66-0958A8EE1D21}">
      <dgm:prSet/>
      <dgm:spPr/>
      <dgm:t>
        <a:bodyPr/>
        <a:lstStyle/>
        <a:p>
          <a:endParaRPr lang="en-IN"/>
        </a:p>
      </dgm:t>
    </dgm:pt>
    <dgm:pt modelId="{81FC2288-DB01-4CC6-BA34-A3A57E4C1B1D}">
      <dgm:prSet phldrT="[Text]" custT="1"/>
      <dgm:spPr/>
      <dgm:t>
        <a:bodyPr/>
        <a:lstStyle/>
        <a:p>
          <a:r>
            <a:rPr lang="en-IN" sz="2400" b="0" i="0" u="none" dirty="0">
              <a:latin typeface="Aptos" panose="020B0004020202020204" pitchFamily="34" charset="0"/>
            </a:rPr>
            <a:t>Number of Attempts</a:t>
          </a:r>
          <a:endParaRPr lang="en-IN" sz="2400" dirty="0">
            <a:latin typeface="Aptos" panose="020B0004020202020204" pitchFamily="34" charset="0"/>
          </a:endParaRPr>
        </a:p>
      </dgm:t>
    </dgm:pt>
    <dgm:pt modelId="{88EB95E4-0A36-4CDE-8C54-88C5C5F03ABA}" type="parTrans" cxnId="{5F2DF280-229D-43C7-9C34-AE0B78C80EBE}">
      <dgm:prSet/>
      <dgm:spPr/>
      <dgm:t>
        <a:bodyPr/>
        <a:lstStyle/>
        <a:p>
          <a:endParaRPr lang="en-IN"/>
        </a:p>
      </dgm:t>
    </dgm:pt>
    <dgm:pt modelId="{0A657469-64EA-4916-924B-16AD486050D3}" type="sibTrans" cxnId="{5F2DF280-229D-43C7-9C34-AE0B78C80EBE}">
      <dgm:prSet/>
      <dgm:spPr/>
      <dgm:t>
        <a:bodyPr/>
        <a:lstStyle/>
        <a:p>
          <a:endParaRPr lang="en-IN"/>
        </a:p>
      </dgm:t>
    </dgm:pt>
    <dgm:pt modelId="{9A20E09D-E256-46FB-A420-DB3C4F7AFDD4}">
      <dgm:prSet phldrT="[Text]" custT="1"/>
      <dgm:spPr/>
      <dgm:t>
        <a:bodyPr/>
        <a:lstStyle/>
        <a:p>
          <a:pPr>
            <a:buFontTx/>
            <a:buNone/>
          </a:pPr>
          <a:r>
            <a:rPr lang="en-US" sz="1200" b="0" i="0" u="none" dirty="0">
              <a:latin typeface="Aptos" panose="020B0004020202020204" pitchFamily="34" charset="0"/>
            </a:rPr>
            <a:t>There's no constraints on the number of attempts for NEET, as long as candidates meet the age and other qualification criteria.</a:t>
          </a:r>
          <a:endParaRPr lang="en-IN" sz="1200" dirty="0">
            <a:latin typeface="Aptos" panose="020B0004020202020204" pitchFamily="34" charset="0"/>
          </a:endParaRPr>
        </a:p>
      </dgm:t>
    </dgm:pt>
    <dgm:pt modelId="{F52CF1D1-7845-4EF8-8DA7-643873BD29AC}" type="parTrans" cxnId="{FA71373A-A535-41EF-A861-49B959173F1D}">
      <dgm:prSet/>
      <dgm:spPr/>
      <dgm:t>
        <a:bodyPr/>
        <a:lstStyle/>
        <a:p>
          <a:endParaRPr lang="en-IN"/>
        </a:p>
      </dgm:t>
    </dgm:pt>
    <dgm:pt modelId="{CD059C56-CFA7-45A3-A008-937FBC8D2D99}" type="sibTrans" cxnId="{FA71373A-A535-41EF-A861-49B959173F1D}">
      <dgm:prSet/>
      <dgm:spPr/>
      <dgm:t>
        <a:bodyPr/>
        <a:lstStyle/>
        <a:p>
          <a:endParaRPr lang="en-IN"/>
        </a:p>
      </dgm:t>
    </dgm:pt>
    <dgm:pt modelId="{CC1169E9-44A3-45E3-BB5E-400AAF3095FA}">
      <dgm:prSet phldrT="[Text]" custT="1"/>
      <dgm:spPr/>
      <dgm:t>
        <a:bodyPr/>
        <a:lstStyle/>
        <a:p>
          <a:r>
            <a:rPr lang="en-IN" sz="2400" b="0" i="0" u="none" dirty="0">
              <a:latin typeface="Aptos" panose="020B0004020202020204" pitchFamily="34" charset="0"/>
            </a:rPr>
            <a:t>Nationality</a:t>
          </a:r>
          <a:endParaRPr lang="en-IN" sz="2400" dirty="0">
            <a:latin typeface="Aptos" panose="020B0004020202020204" pitchFamily="34" charset="0"/>
          </a:endParaRPr>
        </a:p>
      </dgm:t>
    </dgm:pt>
    <dgm:pt modelId="{98A8C5D5-4A6C-44E7-9757-92A5064500A7}" type="parTrans" cxnId="{21624045-35E6-441E-AAF0-BB228924E1F2}">
      <dgm:prSet/>
      <dgm:spPr/>
      <dgm:t>
        <a:bodyPr/>
        <a:lstStyle/>
        <a:p>
          <a:endParaRPr lang="en-IN"/>
        </a:p>
      </dgm:t>
    </dgm:pt>
    <dgm:pt modelId="{63524196-7C8C-435E-A214-ABFC68B6FF34}" type="sibTrans" cxnId="{21624045-35E6-441E-AAF0-BB228924E1F2}">
      <dgm:prSet/>
      <dgm:spPr/>
      <dgm:t>
        <a:bodyPr/>
        <a:lstStyle/>
        <a:p>
          <a:endParaRPr lang="en-IN"/>
        </a:p>
      </dgm:t>
    </dgm:pt>
    <dgm:pt modelId="{CC24DDA8-229A-4805-9FA5-D76263956917}">
      <dgm:prSet phldrT="[Text]" custT="1"/>
      <dgm:spPr/>
      <dgm:t>
        <a:bodyPr/>
        <a:lstStyle/>
        <a:p>
          <a:pPr>
            <a:buFontTx/>
            <a:buNone/>
          </a:pPr>
          <a:r>
            <a:rPr lang="en-US" sz="1200" b="0" i="0" u="none" dirty="0">
              <a:latin typeface="Aptos" panose="020B0004020202020204" pitchFamily="34" charset="0"/>
            </a:rPr>
            <a:t>Indian nationals, as well as Non-Resident Indians (NRIs), Overseas Citizens of India (OCIs), Persons of Indian Origin (PIOs), and foreign nationals, are qualified to appear for NEET.</a:t>
          </a:r>
          <a:endParaRPr lang="en-IN" sz="1200" dirty="0">
            <a:latin typeface="Aptos" panose="020B0004020202020204" pitchFamily="34" charset="0"/>
          </a:endParaRPr>
        </a:p>
      </dgm:t>
    </dgm:pt>
    <dgm:pt modelId="{518796D8-70DE-47D0-A915-6497BAB54DB6}" type="parTrans" cxnId="{7137C790-DFD9-4092-A97C-C4F7290209DE}">
      <dgm:prSet/>
      <dgm:spPr/>
      <dgm:t>
        <a:bodyPr/>
        <a:lstStyle/>
        <a:p>
          <a:endParaRPr lang="en-IN"/>
        </a:p>
      </dgm:t>
    </dgm:pt>
    <dgm:pt modelId="{DB10F2DA-E349-44F0-970C-56F5FE377E15}" type="sibTrans" cxnId="{7137C790-DFD9-4092-A97C-C4F7290209DE}">
      <dgm:prSet/>
      <dgm:spPr/>
      <dgm:t>
        <a:bodyPr/>
        <a:lstStyle/>
        <a:p>
          <a:endParaRPr lang="en-IN"/>
        </a:p>
      </dgm:t>
    </dgm:pt>
    <dgm:pt modelId="{5BFC5968-2FCF-4113-9F64-8A9195C32F5A}" type="pres">
      <dgm:prSet presAssocID="{A8C4BE4C-4E3E-4B5F-A58B-35F606333645}" presName="Name0" presStyleCnt="0">
        <dgm:presLayoutVars>
          <dgm:dir/>
          <dgm:animLvl val="lvl"/>
          <dgm:resizeHandles val="exact"/>
        </dgm:presLayoutVars>
      </dgm:prSet>
      <dgm:spPr/>
    </dgm:pt>
    <dgm:pt modelId="{054E0A02-4A37-4F27-9F15-C9BEED02CD00}" type="pres">
      <dgm:prSet presAssocID="{ECDC465B-BCEA-4C40-91BB-FFF0F48392A3}" presName="linNode" presStyleCnt="0"/>
      <dgm:spPr/>
    </dgm:pt>
    <dgm:pt modelId="{FEF78F95-FB0C-436E-AD1D-ABDE262B733D}" type="pres">
      <dgm:prSet presAssocID="{ECDC465B-BCEA-4C40-91BB-FFF0F48392A3}" presName="parentText" presStyleLbl="node1" presStyleIdx="0" presStyleCnt="5" custLinFactNeighborY="-208">
        <dgm:presLayoutVars>
          <dgm:chMax val="1"/>
          <dgm:bulletEnabled val="1"/>
        </dgm:presLayoutVars>
      </dgm:prSet>
      <dgm:spPr/>
    </dgm:pt>
    <dgm:pt modelId="{B0DCAFD1-F396-4FC2-B7A5-F41595AD51BD}" type="pres">
      <dgm:prSet presAssocID="{ECDC465B-BCEA-4C40-91BB-FFF0F48392A3}" presName="descendantText" presStyleLbl="alignAccFollowNode1" presStyleIdx="0" presStyleCnt="5" custLinFactNeighborX="0" custLinFactNeighborY="0">
        <dgm:presLayoutVars>
          <dgm:bulletEnabled val="1"/>
        </dgm:presLayoutVars>
      </dgm:prSet>
      <dgm:spPr/>
    </dgm:pt>
    <dgm:pt modelId="{00A0BAC8-DC07-4F2B-AFC8-9370B364FE3E}" type="pres">
      <dgm:prSet presAssocID="{368D2BBB-595D-4DBB-A727-A6DCCC7D1B1D}" presName="sp" presStyleCnt="0"/>
      <dgm:spPr/>
    </dgm:pt>
    <dgm:pt modelId="{2A0E25E5-729E-48DE-A1A5-BD806AEBC08C}" type="pres">
      <dgm:prSet presAssocID="{30B4786A-A586-40C6-8795-F325363E19DF}" presName="linNode" presStyleCnt="0"/>
      <dgm:spPr/>
    </dgm:pt>
    <dgm:pt modelId="{962BCFF6-2AB0-4E24-9850-E8283E1BBC18}" type="pres">
      <dgm:prSet presAssocID="{30B4786A-A586-40C6-8795-F325363E19DF}" presName="parentText" presStyleLbl="node1" presStyleIdx="1" presStyleCnt="5" custLinFactNeighborY="-208">
        <dgm:presLayoutVars>
          <dgm:chMax val="1"/>
          <dgm:bulletEnabled val="1"/>
        </dgm:presLayoutVars>
      </dgm:prSet>
      <dgm:spPr/>
    </dgm:pt>
    <dgm:pt modelId="{24B9C86D-43DB-4FDB-989C-B87F78FB9406}" type="pres">
      <dgm:prSet presAssocID="{30B4786A-A586-40C6-8795-F325363E19DF}" presName="descendantText" presStyleLbl="alignAccFollowNode1" presStyleIdx="1" presStyleCnt="5" custLinFactNeighborX="0" custLinFactNeighborY="0">
        <dgm:presLayoutVars>
          <dgm:bulletEnabled val="1"/>
        </dgm:presLayoutVars>
      </dgm:prSet>
      <dgm:spPr/>
    </dgm:pt>
    <dgm:pt modelId="{31FBFFEB-DF33-4B5A-BA46-72EA49934C3F}" type="pres">
      <dgm:prSet presAssocID="{138B4779-577A-48E4-B6DC-3CBC5A7E79E1}" presName="sp" presStyleCnt="0"/>
      <dgm:spPr/>
    </dgm:pt>
    <dgm:pt modelId="{D53473DE-879C-4EE9-89D0-F26FEBD62AAF}" type="pres">
      <dgm:prSet presAssocID="{7BED37DC-B975-439A-84DC-A0D6B8F6B2A3}" presName="linNode" presStyleCnt="0"/>
      <dgm:spPr/>
    </dgm:pt>
    <dgm:pt modelId="{15D876D5-50B7-4F04-AF2A-C8E787FD7CDE}" type="pres">
      <dgm:prSet presAssocID="{7BED37DC-B975-439A-84DC-A0D6B8F6B2A3}" presName="parentText" presStyleLbl="node1" presStyleIdx="2" presStyleCnt="5" custLinFactNeighborY="-208">
        <dgm:presLayoutVars>
          <dgm:chMax val="1"/>
          <dgm:bulletEnabled val="1"/>
        </dgm:presLayoutVars>
      </dgm:prSet>
      <dgm:spPr/>
    </dgm:pt>
    <dgm:pt modelId="{9FB6A4F2-256A-4657-B0F6-C6F54BE8B27B}" type="pres">
      <dgm:prSet presAssocID="{7BED37DC-B975-439A-84DC-A0D6B8F6B2A3}" presName="descendantText" presStyleLbl="alignAccFollowNode1" presStyleIdx="2" presStyleCnt="5" custLinFactNeighborY="0">
        <dgm:presLayoutVars>
          <dgm:bulletEnabled val="1"/>
        </dgm:presLayoutVars>
      </dgm:prSet>
      <dgm:spPr/>
    </dgm:pt>
    <dgm:pt modelId="{091AA90D-B521-4C07-8491-A357992EEEBD}" type="pres">
      <dgm:prSet presAssocID="{CC629DB3-60F9-47C2-9781-29FA341CC75F}" presName="sp" presStyleCnt="0"/>
      <dgm:spPr/>
    </dgm:pt>
    <dgm:pt modelId="{2C38199D-7F47-452C-961F-492450619766}" type="pres">
      <dgm:prSet presAssocID="{81FC2288-DB01-4CC6-BA34-A3A57E4C1B1D}" presName="linNode" presStyleCnt="0"/>
      <dgm:spPr/>
    </dgm:pt>
    <dgm:pt modelId="{CA4C6CF3-C87A-480A-81FF-8F8821BD2625}" type="pres">
      <dgm:prSet presAssocID="{81FC2288-DB01-4CC6-BA34-A3A57E4C1B1D}" presName="parentText" presStyleLbl="node1" presStyleIdx="3" presStyleCnt="5" custLinFactNeighborY="-208">
        <dgm:presLayoutVars>
          <dgm:chMax val="1"/>
          <dgm:bulletEnabled val="1"/>
        </dgm:presLayoutVars>
      </dgm:prSet>
      <dgm:spPr/>
    </dgm:pt>
    <dgm:pt modelId="{AD68CA7B-B977-4AFD-A2C6-245EACA7E900}" type="pres">
      <dgm:prSet presAssocID="{81FC2288-DB01-4CC6-BA34-A3A57E4C1B1D}" presName="descendantText" presStyleLbl="alignAccFollowNode1" presStyleIdx="3" presStyleCnt="5" custLinFactNeighborY="0">
        <dgm:presLayoutVars>
          <dgm:bulletEnabled val="1"/>
        </dgm:presLayoutVars>
      </dgm:prSet>
      <dgm:spPr/>
    </dgm:pt>
    <dgm:pt modelId="{904FB018-E1CD-4B6C-9C65-A82F876C0AC5}" type="pres">
      <dgm:prSet presAssocID="{0A657469-64EA-4916-924B-16AD486050D3}" presName="sp" presStyleCnt="0"/>
      <dgm:spPr/>
    </dgm:pt>
    <dgm:pt modelId="{0DA501F1-6E27-40DA-8684-03A4F34546FE}" type="pres">
      <dgm:prSet presAssocID="{CC1169E9-44A3-45E3-BB5E-400AAF3095FA}" presName="linNode" presStyleCnt="0"/>
      <dgm:spPr/>
    </dgm:pt>
    <dgm:pt modelId="{080CA7E2-01A4-4C2F-88B7-B58393A73428}" type="pres">
      <dgm:prSet presAssocID="{CC1169E9-44A3-45E3-BB5E-400AAF3095FA}" presName="parentText" presStyleLbl="node1" presStyleIdx="4" presStyleCnt="5" custLinFactNeighborY="-208">
        <dgm:presLayoutVars>
          <dgm:chMax val="1"/>
          <dgm:bulletEnabled val="1"/>
        </dgm:presLayoutVars>
      </dgm:prSet>
      <dgm:spPr/>
    </dgm:pt>
    <dgm:pt modelId="{947221C0-918B-409E-9F90-67067B86A988}" type="pres">
      <dgm:prSet presAssocID="{CC1169E9-44A3-45E3-BB5E-400AAF3095FA}" presName="descendantText" presStyleLbl="alignAccFollowNode1" presStyleIdx="4" presStyleCnt="5" custLinFactNeighborY="0">
        <dgm:presLayoutVars>
          <dgm:bulletEnabled val="1"/>
        </dgm:presLayoutVars>
      </dgm:prSet>
      <dgm:spPr/>
    </dgm:pt>
  </dgm:ptLst>
  <dgm:cxnLst>
    <dgm:cxn modelId="{6B47C30B-668C-4C9D-B6B8-0A865C679FFD}" type="presOf" srcId="{9A20E09D-E256-46FB-A420-DB3C4F7AFDD4}" destId="{AD68CA7B-B977-4AFD-A2C6-245EACA7E900}" srcOrd="0" destOrd="0" presId="urn:microsoft.com/office/officeart/2005/8/layout/vList5"/>
    <dgm:cxn modelId="{EFF6E42A-252B-42A3-824E-F262C8A79B1A}" type="presOf" srcId="{B93AA965-7FDC-4C3A-A66E-0E6EEC5C7D2B}" destId="{B0DCAFD1-F396-4FC2-B7A5-F41595AD51BD}" srcOrd="0" destOrd="0" presId="urn:microsoft.com/office/officeart/2005/8/layout/vList5"/>
    <dgm:cxn modelId="{4CD0332B-A4BA-45C9-BD4F-3B7C9942B701}" type="presOf" srcId="{2F195FC9-1239-4D54-853E-B4116097DFFC}" destId="{9FB6A4F2-256A-4657-B0F6-C6F54BE8B27B}" srcOrd="0" destOrd="0" presId="urn:microsoft.com/office/officeart/2005/8/layout/vList5"/>
    <dgm:cxn modelId="{42730834-225D-4312-99AB-3E7117F0C19F}" srcId="{A8C4BE4C-4E3E-4B5F-A58B-35F606333645}" destId="{30B4786A-A586-40C6-8795-F325363E19DF}" srcOrd="1" destOrd="0" parTransId="{A4B6C3B4-D5E3-4AF2-A7C8-D7C7838745ED}" sibTransId="{138B4779-577A-48E4-B6DC-3CBC5A7E79E1}"/>
    <dgm:cxn modelId="{FA71373A-A535-41EF-A861-49B959173F1D}" srcId="{81FC2288-DB01-4CC6-BA34-A3A57E4C1B1D}" destId="{9A20E09D-E256-46FB-A420-DB3C4F7AFDD4}" srcOrd="0" destOrd="0" parTransId="{F52CF1D1-7845-4EF8-8DA7-643873BD29AC}" sibTransId="{CD059C56-CFA7-45A3-A008-937FBC8D2D99}"/>
    <dgm:cxn modelId="{FD706641-38EE-424D-89FE-9FDD194E63F6}" type="presOf" srcId="{ECDC465B-BCEA-4C40-91BB-FFF0F48392A3}" destId="{FEF78F95-FB0C-436E-AD1D-ABDE262B733D}" srcOrd="0" destOrd="0" presId="urn:microsoft.com/office/officeart/2005/8/layout/vList5"/>
    <dgm:cxn modelId="{1C652D44-863A-4DB3-A3E3-E9FF3B6962C6}" type="presOf" srcId="{81FC2288-DB01-4CC6-BA34-A3A57E4C1B1D}" destId="{CA4C6CF3-C87A-480A-81FF-8F8821BD2625}" srcOrd="0" destOrd="0" presId="urn:microsoft.com/office/officeart/2005/8/layout/vList5"/>
    <dgm:cxn modelId="{21624045-35E6-441E-AAF0-BB228924E1F2}" srcId="{A8C4BE4C-4E3E-4B5F-A58B-35F606333645}" destId="{CC1169E9-44A3-45E3-BB5E-400AAF3095FA}" srcOrd="4" destOrd="0" parTransId="{98A8C5D5-4A6C-44E7-9757-92A5064500A7}" sibTransId="{63524196-7C8C-435E-A214-ABFC68B6FF34}"/>
    <dgm:cxn modelId="{73783952-5C1F-459E-A18E-ED3BC0E70A86}" type="presOf" srcId="{7BED37DC-B975-439A-84DC-A0D6B8F6B2A3}" destId="{15D876D5-50B7-4F04-AF2A-C8E787FD7CDE}" srcOrd="0" destOrd="0" presId="urn:microsoft.com/office/officeart/2005/8/layout/vList5"/>
    <dgm:cxn modelId="{5F2DF280-229D-43C7-9C34-AE0B78C80EBE}" srcId="{A8C4BE4C-4E3E-4B5F-A58B-35F606333645}" destId="{81FC2288-DB01-4CC6-BA34-A3A57E4C1B1D}" srcOrd="3" destOrd="0" parTransId="{88EB95E4-0A36-4CDE-8C54-88C5C5F03ABA}" sibTransId="{0A657469-64EA-4916-924B-16AD486050D3}"/>
    <dgm:cxn modelId="{787CBA86-D7D8-430D-8460-E79E08F37F16}" type="presOf" srcId="{30B4786A-A586-40C6-8795-F325363E19DF}" destId="{962BCFF6-2AB0-4E24-9850-E8283E1BBC18}" srcOrd="0" destOrd="0" presId="urn:microsoft.com/office/officeart/2005/8/layout/vList5"/>
    <dgm:cxn modelId="{7137C790-DFD9-4092-A97C-C4F7290209DE}" srcId="{CC1169E9-44A3-45E3-BB5E-400AAF3095FA}" destId="{CC24DDA8-229A-4805-9FA5-D76263956917}" srcOrd="0" destOrd="0" parTransId="{518796D8-70DE-47D0-A915-6497BAB54DB6}" sibTransId="{DB10F2DA-E349-44F0-970C-56F5FE377E15}"/>
    <dgm:cxn modelId="{F4CAB093-A2F4-44F7-A3A6-26C4F433857E}" type="presOf" srcId="{BB07425F-BC98-48B5-A30A-E9E9AE169E47}" destId="{24B9C86D-43DB-4FDB-989C-B87F78FB9406}" srcOrd="0" destOrd="0" presId="urn:microsoft.com/office/officeart/2005/8/layout/vList5"/>
    <dgm:cxn modelId="{7A96F0A4-378B-472E-869F-CDA95B55F723}" type="presOf" srcId="{CC1169E9-44A3-45E3-BB5E-400AAF3095FA}" destId="{080CA7E2-01A4-4C2F-88B7-B58393A73428}" srcOrd="0" destOrd="0" presId="urn:microsoft.com/office/officeart/2005/8/layout/vList5"/>
    <dgm:cxn modelId="{4E56B1AF-E890-4D2B-84E4-17C79A317BF2}" srcId="{30B4786A-A586-40C6-8795-F325363E19DF}" destId="{BB07425F-BC98-48B5-A30A-E9E9AE169E47}" srcOrd="0" destOrd="0" parTransId="{B50BEB19-F9D3-43DC-B004-E782935EE354}" sibTransId="{79E748D8-4CA4-4D10-AD4A-5B01C3918DBB}"/>
    <dgm:cxn modelId="{0D08CAC8-604B-4967-AA7E-CAC3DB10796F}" srcId="{A8C4BE4C-4E3E-4B5F-A58B-35F606333645}" destId="{7BED37DC-B975-439A-84DC-A0D6B8F6B2A3}" srcOrd="2" destOrd="0" parTransId="{B879291B-6DE9-4BD2-B173-7929123C5934}" sibTransId="{CC629DB3-60F9-47C2-9781-29FA341CC75F}"/>
    <dgm:cxn modelId="{48DBF9C9-9294-4BBF-917B-915A25B26839}" type="presOf" srcId="{CC24DDA8-229A-4805-9FA5-D76263956917}" destId="{947221C0-918B-409E-9F90-67067B86A988}" srcOrd="0" destOrd="0" presId="urn:microsoft.com/office/officeart/2005/8/layout/vList5"/>
    <dgm:cxn modelId="{E9C6CAD5-94F6-480D-9D66-0958A8EE1D21}" srcId="{7BED37DC-B975-439A-84DC-A0D6B8F6B2A3}" destId="{2F195FC9-1239-4D54-853E-B4116097DFFC}" srcOrd="0" destOrd="0" parTransId="{2E3D6F29-D331-4B43-AE89-F1E6F96193AB}" sibTransId="{FD60F291-D90F-4A54-B108-F53C7A5662F0}"/>
    <dgm:cxn modelId="{B4A8C5EB-48BC-413A-8D4D-846168A1BE55}" srcId="{ECDC465B-BCEA-4C40-91BB-FFF0F48392A3}" destId="{B93AA965-7FDC-4C3A-A66E-0E6EEC5C7D2B}" srcOrd="0" destOrd="0" parTransId="{35D0D294-B09F-483F-9BC6-39CB2580E938}" sibTransId="{274A9A2F-8278-49ED-A5A0-14757B5E7F09}"/>
    <dgm:cxn modelId="{E29A71EE-A082-40D9-A534-AED5AE0DB484}" srcId="{A8C4BE4C-4E3E-4B5F-A58B-35F606333645}" destId="{ECDC465B-BCEA-4C40-91BB-FFF0F48392A3}" srcOrd="0" destOrd="0" parTransId="{EF11FE85-390E-4090-B4BB-DA49C7AE8889}" sibTransId="{368D2BBB-595D-4DBB-A727-A6DCCC7D1B1D}"/>
    <dgm:cxn modelId="{779C4CF7-88BD-456D-9916-9AE8F59C52AC}" type="presOf" srcId="{A8C4BE4C-4E3E-4B5F-A58B-35F606333645}" destId="{5BFC5968-2FCF-4113-9F64-8A9195C32F5A}" srcOrd="0" destOrd="0" presId="urn:microsoft.com/office/officeart/2005/8/layout/vList5"/>
    <dgm:cxn modelId="{55730836-A67E-4AB6-968C-FDD47DCCCA36}" type="presParOf" srcId="{5BFC5968-2FCF-4113-9F64-8A9195C32F5A}" destId="{054E0A02-4A37-4F27-9F15-C9BEED02CD00}" srcOrd="0" destOrd="0" presId="urn:microsoft.com/office/officeart/2005/8/layout/vList5"/>
    <dgm:cxn modelId="{853143B5-037B-4ED1-A054-8C0D9AA8B3F6}" type="presParOf" srcId="{054E0A02-4A37-4F27-9F15-C9BEED02CD00}" destId="{FEF78F95-FB0C-436E-AD1D-ABDE262B733D}" srcOrd="0" destOrd="0" presId="urn:microsoft.com/office/officeart/2005/8/layout/vList5"/>
    <dgm:cxn modelId="{AA8E9E2D-B6FC-466F-A4CC-D100D19751CB}" type="presParOf" srcId="{054E0A02-4A37-4F27-9F15-C9BEED02CD00}" destId="{B0DCAFD1-F396-4FC2-B7A5-F41595AD51BD}" srcOrd="1" destOrd="0" presId="urn:microsoft.com/office/officeart/2005/8/layout/vList5"/>
    <dgm:cxn modelId="{11FE85C2-D14F-43F9-A092-25C5BA14074D}" type="presParOf" srcId="{5BFC5968-2FCF-4113-9F64-8A9195C32F5A}" destId="{00A0BAC8-DC07-4F2B-AFC8-9370B364FE3E}" srcOrd="1" destOrd="0" presId="urn:microsoft.com/office/officeart/2005/8/layout/vList5"/>
    <dgm:cxn modelId="{5FA7DCDA-BAC4-48D7-834E-E64E92FF1E0D}" type="presParOf" srcId="{5BFC5968-2FCF-4113-9F64-8A9195C32F5A}" destId="{2A0E25E5-729E-48DE-A1A5-BD806AEBC08C}" srcOrd="2" destOrd="0" presId="urn:microsoft.com/office/officeart/2005/8/layout/vList5"/>
    <dgm:cxn modelId="{9C0EDEA0-305C-4429-BF53-94B86BFE41B0}" type="presParOf" srcId="{2A0E25E5-729E-48DE-A1A5-BD806AEBC08C}" destId="{962BCFF6-2AB0-4E24-9850-E8283E1BBC18}" srcOrd="0" destOrd="0" presId="urn:microsoft.com/office/officeart/2005/8/layout/vList5"/>
    <dgm:cxn modelId="{3E51FF96-88AA-4F9F-871C-E41F77D12987}" type="presParOf" srcId="{2A0E25E5-729E-48DE-A1A5-BD806AEBC08C}" destId="{24B9C86D-43DB-4FDB-989C-B87F78FB9406}" srcOrd="1" destOrd="0" presId="urn:microsoft.com/office/officeart/2005/8/layout/vList5"/>
    <dgm:cxn modelId="{CC28E2A8-0180-4409-B2FC-A16F987AF4D9}" type="presParOf" srcId="{5BFC5968-2FCF-4113-9F64-8A9195C32F5A}" destId="{31FBFFEB-DF33-4B5A-BA46-72EA49934C3F}" srcOrd="3" destOrd="0" presId="urn:microsoft.com/office/officeart/2005/8/layout/vList5"/>
    <dgm:cxn modelId="{B64B578F-BE86-4C17-9ED6-197592D3E9A9}" type="presParOf" srcId="{5BFC5968-2FCF-4113-9F64-8A9195C32F5A}" destId="{D53473DE-879C-4EE9-89D0-F26FEBD62AAF}" srcOrd="4" destOrd="0" presId="urn:microsoft.com/office/officeart/2005/8/layout/vList5"/>
    <dgm:cxn modelId="{062D5222-0F80-4C48-B1DF-8261BF13FA2E}" type="presParOf" srcId="{D53473DE-879C-4EE9-89D0-F26FEBD62AAF}" destId="{15D876D5-50B7-4F04-AF2A-C8E787FD7CDE}" srcOrd="0" destOrd="0" presId="urn:microsoft.com/office/officeart/2005/8/layout/vList5"/>
    <dgm:cxn modelId="{1962E704-8BB6-4194-8B6A-D2DE0E3F5D11}" type="presParOf" srcId="{D53473DE-879C-4EE9-89D0-F26FEBD62AAF}" destId="{9FB6A4F2-256A-4657-B0F6-C6F54BE8B27B}" srcOrd="1" destOrd="0" presId="urn:microsoft.com/office/officeart/2005/8/layout/vList5"/>
    <dgm:cxn modelId="{FB29F7B7-7B5C-4A03-BCE7-8949E44748B0}" type="presParOf" srcId="{5BFC5968-2FCF-4113-9F64-8A9195C32F5A}" destId="{091AA90D-B521-4C07-8491-A357992EEEBD}" srcOrd="5" destOrd="0" presId="urn:microsoft.com/office/officeart/2005/8/layout/vList5"/>
    <dgm:cxn modelId="{2C52099B-31C3-40AE-8E2C-5416C3D8BA7E}" type="presParOf" srcId="{5BFC5968-2FCF-4113-9F64-8A9195C32F5A}" destId="{2C38199D-7F47-452C-961F-492450619766}" srcOrd="6" destOrd="0" presId="urn:microsoft.com/office/officeart/2005/8/layout/vList5"/>
    <dgm:cxn modelId="{1B86580C-832F-4728-AFA0-251770030FD4}" type="presParOf" srcId="{2C38199D-7F47-452C-961F-492450619766}" destId="{CA4C6CF3-C87A-480A-81FF-8F8821BD2625}" srcOrd="0" destOrd="0" presId="urn:microsoft.com/office/officeart/2005/8/layout/vList5"/>
    <dgm:cxn modelId="{0B96AABB-9CB3-46EE-9F62-166E7C6FDDA6}" type="presParOf" srcId="{2C38199D-7F47-452C-961F-492450619766}" destId="{AD68CA7B-B977-4AFD-A2C6-245EACA7E900}" srcOrd="1" destOrd="0" presId="urn:microsoft.com/office/officeart/2005/8/layout/vList5"/>
    <dgm:cxn modelId="{2DC68B12-C85E-49FA-9FE5-A3D5CA96DA99}" type="presParOf" srcId="{5BFC5968-2FCF-4113-9F64-8A9195C32F5A}" destId="{904FB018-E1CD-4B6C-9C65-A82F876C0AC5}" srcOrd="7" destOrd="0" presId="urn:microsoft.com/office/officeart/2005/8/layout/vList5"/>
    <dgm:cxn modelId="{DE5C74EE-5BC3-41FC-BBA8-E443871DFBA3}" type="presParOf" srcId="{5BFC5968-2FCF-4113-9F64-8A9195C32F5A}" destId="{0DA501F1-6E27-40DA-8684-03A4F34546FE}" srcOrd="8" destOrd="0" presId="urn:microsoft.com/office/officeart/2005/8/layout/vList5"/>
    <dgm:cxn modelId="{41E8B346-F069-4038-A508-3FDF4C97FA06}" type="presParOf" srcId="{0DA501F1-6E27-40DA-8684-03A4F34546FE}" destId="{080CA7E2-01A4-4C2F-88B7-B58393A73428}" srcOrd="0" destOrd="0" presId="urn:microsoft.com/office/officeart/2005/8/layout/vList5"/>
    <dgm:cxn modelId="{BC36EBCD-6F59-4014-B4B3-B42055F6C799}" type="presParOf" srcId="{0DA501F1-6E27-40DA-8684-03A4F34546FE}" destId="{947221C0-918B-409E-9F90-67067B86A98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EF25E-4D4C-4B44-863B-BDD5C5C38894}">
      <dsp:nvSpPr>
        <dsp:cNvPr id="0" name=""/>
        <dsp:cNvSpPr/>
      </dsp:nvSpPr>
      <dsp:spPr>
        <a:xfrm rot="5400000">
          <a:off x="7718164" y="-3364594"/>
          <a:ext cx="681373" cy="758480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0" i="0" u="none" kern="1200" dirty="0">
              <a:latin typeface="Aptos" panose="020B0004020202020204" pitchFamily="34" charset="0"/>
            </a:rPr>
            <a:t>There's no particular age restriction for JEE Main. In any case, for JEE Advanced, candidates must be born on or after October 1, 1999 (for the 2024 exam)</a:t>
          </a:r>
          <a:endParaRPr lang="en-IN" sz="1200" kern="1200" dirty="0">
            <a:latin typeface="Aptos" panose="020B0004020202020204" pitchFamily="34" charset="0"/>
          </a:endParaRPr>
        </a:p>
      </dsp:txBody>
      <dsp:txXfrm rot="-5400000">
        <a:off x="4266450" y="120382"/>
        <a:ext cx="7551539" cy="614849"/>
      </dsp:txXfrm>
    </dsp:sp>
    <dsp:sp modelId="{829DAA44-A4AB-4161-88BC-133DD55C729C}">
      <dsp:nvSpPr>
        <dsp:cNvPr id="0" name=""/>
        <dsp:cNvSpPr/>
      </dsp:nvSpPr>
      <dsp:spPr>
        <a:xfrm>
          <a:off x="0" y="1948"/>
          <a:ext cx="4266450" cy="85171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kern="1200" dirty="0">
              <a:latin typeface="Aptos" panose="020B0004020202020204" pitchFamily="34" charset="0"/>
            </a:rPr>
            <a:t>Age Limit</a:t>
          </a:r>
        </a:p>
      </dsp:txBody>
      <dsp:txXfrm>
        <a:off x="41577" y="43525"/>
        <a:ext cx="4183296" cy="768562"/>
      </dsp:txXfrm>
    </dsp:sp>
    <dsp:sp modelId="{56670DF7-988A-4408-8033-41E798D459F0}">
      <dsp:nvSpPr>
        <dsp:cNvPr id="0" name=""/>
        <dsp:cNvSpPr/>
      </dsp:nvSpPr>
      <dsp:spPr>
        <a:xfrm rot="5400000">
          <a:off x="7718164" y="-2470291"/>
          <a:ext cx="681373" cy="758480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0" i="0" u="none" kern="1200" dirty="0">
              <a:latin typeface="Aptos" panose="020B0004020202020204" pitchFamily="34" charset="0"/>
            </a:rPr>
            <a:t>For JEE Main: Candidates must have completed their 10+2 or comparable examination from a recognized board.</a:t>
          </a:r>
          <a:endParaRPr lang="en-IN" sz="1200" kern="1200" dirty="0">
            <a:latin typeface="Aptos" panose="020B0004020202020204" pitchFamily="34" charset="0"/>
          </a:endParaRPr>
        </a:p>
        <a:p>
          <a:pPr marL="114300" lvl="1" indent="-114300" algn="l" defTabSz="533400">
            <a:lnSpc>
              <a:spcPct val="90000"/>
            </a:lnSpc>
            <a:spcBef>
              <a:spcPct val="0"/>
            </a:spcBef>
            <a:spcAft>
              <a:spcPct val="15000"/>
            </a:spcAft>
            <a:buChar char="•"/>
          </a:pPr>
          <a:r>
            <a:rPr lang="en-US" sz="1200" b="0" i="0" u="none" kern="1200" dirty="0">
              <a:latin typeface="Aptos" panose="020B0004020202020204" pitchFamily="34" charset="0"/>
            </a:rPr>
            <a:t>For JEE Advanced: Only those who have successfully cleared JEE Main and are in the best 2,50,000 rankers are qualified.</a:t>
          </a:r>
          <a:endParaRPr lang="en-IN" sz="1200" kern="1200" dirty="0">
            <a:latin typeface="Aptos" panose="020B0004020202020204" pitchFamily="34" charset="0"/>
          </a:endParaRPr>
        </a:p>
      </dsp:txBody>
      <dsp:txXfrm rot="-5400000">
        <a:off x="4266450" y="1014685"/>
        <a:ext cx="7551539" cy="614849"/>
      </dsp:txXfrm>
    </dsp:sp>
    <dsp:sp modelId="{9AF35E61-5176-4548-B925-FE9AE4A43881}">
      <dsp:nvSpPr>
        <dsp:cNvPr id="0" name=""/>
        <dsp:cNvSpPr/>
      </dsp:nvSpPr>
      <dsp:spPr>
        <a:xfrm>
          <a:off x="0" y="896250"/>
          <a:ext cx="4266450" cy="85171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Scholastic Capabilities </a:t>
          </a:r>
          <a:endParaRPr lang="en-IN" sz="2400" kern="1200" dirty="0">
            <a:latin typeface="Aptos" panose="020B0004020202020204" pitchFamily="34" charset="0"/>
          </a:endParaRPr>
        </a:p>
      </dsp:txBody>
      <dsp:txXfrm>
        <a:off x="41577" y="937827"/>
        <a:ext cx="4183296" cy="768562"/>
      </dsp:txXfrm>
    </dsp:sp>
    <dsp:sp modelId="{3C788FFB-7D73-4DE7-9EFB-56977371CEA8}">
      <dsp:nvSpPr>
        <dsp:cNvPr id="0" name=""/>
        <dsp:cNvSpPr/>
      </dsp:nvSpPr>
      <dsp:spPr>
        <a:xfrm rot="5400000">
          <a:off x="7718164" y="-1575989"/>
          <a:ext cx="681373" cy="758480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0" i="0" u="none" kern="1200" dirty="0">
              <a:latin typeface="Aptos" panose="020B0004020202020204" pitchFamily="34" charset="0"/>
            </a:rPr>
            <a:t>Candidates can attempt JEE Main for three consecutive years. However, there's a limit to the number of attempts for JEE Advanced, which is ordinarily two attempts in two successive years.</a:t>
          </a:r>
          <a:endParaRPr lang="en-IN" sz="1200" kern="1200" dirty="0">
            <a:latin typeface="Aptos" panose="020B0004020202020204" pitchFamily="34" charset="0"/>
          </a:endParaRPr>
        </a:p>
      </dsp:txBody>
      <dsp:txXfrm rot="-5400000">
        <a:off x="4266450" y="1908987"/>
        <a:ext cx="7551539" cy="614849"/>
      </dsp:txXfrm>
    </dsp:sp>
    <dsp:sp modelId="{BCA72A8C-1AF0-485D-887E-5C33C7C99D1C}">
      <dsp:nvSpPr>
        <dsp:cNvPr id="0" name=""/>
        <dsp:cNvSpPr/>
      </dsp:nvSpPr>
      <dsp:spPr>
        <a:xfrm>
          <a:off x="0" y="1790553"/>
          <a:ext cx="4266450" cy="85171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Attempts</a:t>
          </a:r>
          <a:endParaRPr lang="en-IN" sz="2400" kern="1200" dirty="0">
            <a:latin typeface="Aptos" panose="020B0004020202020204" pitchFamily="34" charset="0"/>
          </a:endParaRPr>
        </a:p>
      </dsp:txBody>
      <dsp:txXfrm>
        <a:off x="41577" y="1832130"/>
        <a:ext cx="4183296" cy="768562"/>
      </dsp:txXfrm>
    </dsp:sp>
    <dsp:sp modelId="{D19ECD93-B1FE-4297-9CD0-2BBF783BE789}">
      <dsp:nvSpPr>
        <dsp:cNvPr id="0" name=""/>
        <dsp:cNvSpPr/>
      </dsp:nvSpPr>
      <dsp:spPr>
        <a:xfrm rot="5400000">
          <a:off x="7718164" y="-681686"/>
          <a:ext cx="681373" cy="758480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0" i="0" u="none" kern="1200" dirty="0">
              <a:latin typeface="Aptos" panose="020B0004020202020204" pitchFamily="34" charset="0"/>
            </a:rPr>
            <a:t>Candidates must meet the least qualifying marks in their 10+2 or comparable examination as indicated by the particular sheets.</a:t>
          </a:r>
          <a:endParaRPr lang="en-IN" sz="1200" kern="1200" dirty="0">
            <a:latin typeface="Aptos" panose="020B0004020202020204" pitchFamily="34" charset="0"/>
          </a:endParaRPr>
        </a:p>
      </dsp:txBody>
      <dsp:txXfrm rot="-5400000">
        <a:off x="4266450" y="2803290"/>
        <a:ext cx="7551539" cy="614849"/>
      </dsp:txXfrm>
    </dsp:sp>
    <dsp:sp modelId="{8FA14816-018D-4DEC-A66A-A98287DE5DAD}">
      <dsp:nvSpPr>
        <dsp:cNvPr id="0" name=""/>
        <dsp:cNvSpPr/>
      </dsp:nvSpPr>
      <dsp:spPr>
        <a:xfrm>
          <a:off x="0" y="2684855"/>
          <a:ext cx="4266450" cy="85171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Qualifying Marks</a:t>
          </a:r>
          <a:endParaRPr lang="en-IN" sz="2400" kern="1200" dirty="0">
            <a:latin typeface="Aptos" panose="020B0004020202020204" pitchFamily="34" charset="0"/>
          </a:endParaRPr>
        </a:p>
      </dsp:txBody>
      <dsp:txXfrm>
        <a:off x="41577" y="2726432"/>
        <a:ext cx="4183296" cy="768562"/>
      </dsp:txXfrm>
    </dsp:sp>
    <dsp:sp modelId="{247C6147-83D2-4518-876C-958D3C66730E}">
      <dsp:nvSpPr>
        <dsp:cNvPr id="0" name=""/>
        <dsp:cNvSpPr/>
      </dsp:nvSpPr>
      <dsp:spPr>
        <a:xfrm rot="5400000">
          <a:off x="7718164" y="212615"/>
          <a:ext cx="681373" cy="758480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0" i="0" u="none" kern="1200" dirty="0">
              <a:latin typeface="Aptos" panose="020B0004020202020204" pitchFamily="34" charset="0"/>
            </a:rPr>
            <a:t>For JEE Main, candidates ought to have studied Physics and Mathematics along with Chemistry or Biology. For JEE Advanced, Physics, Chemistry, and Mathematics are obligatory.</a:t>
          </a:r>
          <a:endParaRPr lang="en-IN" sz="1200" kern="1200" dirty="0">
            <a:latin typeface="Aptos" panose="020B0004020202020204" pitchFamily="34" charset="0"/>
          </a:endParaRPr>
        </a:p>
      </dsp:txBody>
      <dsp:txXfrm rot="-5400000">
        <a:off x="4266450" y="3697591"/>
        <a:ext cx="7551539" cy="614849"/>
      </dsp:txXfrm>
    </dsp:sp>
    <dsp:sp modelId="{15D331AF-DA37-4AA7-B70A-E68A92879196}">
      <dsp:nvSpPr>
        <dsp:cNvPr id="0" name=""/>
        <dsp:cNvSpPr/>
      </dsp:nvSpPr>
      <dsp:spPr>
        <a:xfrm>
          <a:off x="0" y="3579158"/>
          <a:ext cx="4266450" cy="85171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Subject Combination</a:t>
          </a:r>
          <a:endParaRPr lang="en-IN" sz="2400" kern="1200" dirty="0">
            <a:latin typeface="Aptos" panose="020B0004020202020204" pitchFamily="34" charset="0"/>
          </a:endParaRPr>
        </a:p>
      </dsp:txBody>
      <dsp:txXfrm>
        <a:off x="41577" y="3620735"/>
        <a:ext cx="4183296" cy="7685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DCAFD1-F396-4FC2-B7A5-F41595AD51BD}">
      <dsp:nvSpPr>
        <dsp:cNvPr id="0" name=""/>
        <dsp:cNvSpPr/>
      </dsp:nvSpPr>
      <dsp:spPr>
        <a:xfrm rot="5400000">
          <a:off x="7705793" y="-3375565"/>
          <a:ext cx="638596" cy="755302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FontTx/>
            <a:buNone/>
          </a:pPr>
          <a:r>
            <a:rPr lang="en-US" sz="1200" b="0" i="0" u="none" kern="1200" dirty="0">
              <a:latin typeface="Aptos" panose="020B0004020202020204" pitchFamily="34" charset="0"/>
            </a:rPr>
            <a:t>Candidates must be at least 17 years old as of December 31 of the year of admission. There's no upper age limit.</a:t>
          </a:r>
          <a:endParaRPr lang="en-IN" sz="1200" kern="1200" dirty="0">
            <a:latin typeface="Aptos" panose="020B0004020202020204" pitchFamily="34" charset="0"/>
          </a:endParaRPr>
        </a:p>
      </dsp:txBody>
      <dsp:txXfrm rot="-5400000">
        <a:off x="4248578" y="112824"/>
        <a:ext cx="7521853" cy="576248"/>
      </dsp:txXfrm>
    </dsp:sp>
    <dsp:sp modelId="{FEF78F95-FB0C-436E-AD1D-ABDE262B733D}">
      <dsp:nvSpPr>
        <dsp:cNvPr id="0" name=""/>
        <dsp:cNvSpPr/>
      </dsp:nvSpPr>
      <dsp:spPr>
        <a:xfrm>
          <a:off x="0" y="165"/>
          <a:ext cx="4248577" cy="7982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Age Limit</a:t>
          </a:r>
          <a:endParaRPr lang="en-IN" sz="2400" kern="1200" dirty="0">
            <a:latin typeface="Aptos" panose="020B0004020202020204" pitchFamily="34" charset="0"/>
          </a:endParaRPr>
        </a:p>
      </dsp:txBody>
      <dsp:txXfrm>
        <a:off x="38967" y="39132"/>
        <a:ext cx="4170643" cy="720311"/>
      </dsp:txXfrm>
    </dsp:sp>
    <dsp:sp modelId="{24B9C86D-43DB-4FDB-989C-B87F78FB9406}">
      <dsp:nvSpPr>
        <dsp:cNvPr id="0" name=""/>
        <dsp:cNvSpPr/>
      </dsp:nvSpPr>
      <dsp:spPr>
        <a:xfrm rot="5400000">
          <a:off x="7705793" y="-2537407"/>
          <a:ext cx="638596" cy="755302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FontTx/>
            <a:buNone/>
          </a:pPr>
          <a:r>
            <a:rPr lang="en-US" sz="1200" b="0" i="0" u="none" kern="1200" dirty="0">
              <a:latin typeface="Aptos" panose="020B0004020202020204" pitchFamily="34" charset="0"/>
            </a:rPr>
            <a:t>Candidates must have completed their 10+2 or equivalent examination from a recognized board. They must have studied Physics, Chemistry, Biology/Biotechnology, and English as compulsory subjects in their qualifying examination.</a:t>
          </a:r>
          <a:endParaRPr lang="en-IN" sz="1200" kern="1200" dirty="0">
            <a:latin typeface="Aptos" panose="020B0004020202020204" pitchFamily="34" charset="0"/>
          </a:endParaRPr>
        </a:p>
      </dsp:txBody>
      <dsp:txXfrm rot="-5400000">
        <a:off x="4248578" y="950982"/>
        <a:ext cx="7521853" cy="576248"/>
      </dsp:txXfrm>
    </dsp:sp>
    <dsp:sp modelId="{962BCFF6-2AB0-4E24-9850-E8283E1BBC18}">
      <dsp:nvSpPr>
        <dsp:cNvPr id="0" name=""/>
        <dsp:cNvSpPr/>
      </dsp:nvSpPr>
      <dsp:spPr>
        <a:xfrm>
          <a:off x="0" y="838322"/>
          <a:ext cx="4248577" cy="7982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Academic Qualifications</a:t>
          </a:r>
          <a:endParaRPr lang="en-IN" sz="2400" kern="1200" dirty="0">
            <a:latin typeface="Aptos" panose="020B0004020202020204" pitchFamily="34" charset="0"/>
          </a:endParaRPr>
        </a:p>
      </dsp:txBody>
      <dsp:txXfrm>
        <a:off x="38967" y="877289"/>
        <a:ext cx="4170643" cy="720311"/>
      </dsp:txXfrm>
    </dsp:sp>
    <dsp:sp modelId="{9FB6A4F2-256A-4657-B0F6-C6F54BE8B27B}">
      <dsp:nvSpPr>
        <dsp:cNvPr id="0" name=""/>
        <dsp:cNvSpPr/>
      </dsp:nvSpPr>
      <dsp:spPr>
        <a:xfrm rot="5400000">
          <a:off x="7705793" y="-1699250"/>
          <a:ext cx="638596" cy="755302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FontTx/>
            <a:buNone/>
          </a:pPr>
          <a:r>
            <a:rPr lang="en-US" sz="1200" b="0" i="0" u="none" kern="1200" dirty="0">
              <a:latin typeface="Aptos" panose="020B0004020202020204" pitchFamily="34" charset="0"/>
            </a:rPr>
            <a:t>Common category candidates must score at least 50% marks in their qualifying examination, whereas reserved category (SC/ST/OBC) candidates must score at least 40% marks.</a:t>
          </a:r>
          <a:endParaRPr lang="en-IN" sz="1200" kern="1200" dirty="0">
            <a:latin typeface="Aptos" panose="020B0004020202020204" pitchFamily="34" charset="0"/>
          </a:endParaRPr>
        </a:p>
      </dsp:txBody>
      <dsp:txXfrm rot="-5400000">
        <a:off x="4248578" y="1789139"/>
        <a:ext cx="7521853" cy="576248"/>
      </dsp:txXfrm>
    </dsp:sp>
    <dsp:sp modelId="{15D876D5-50B7-4F04-AF2A-C8E787FD7CDE}">
      <dsp:nvSpPr>
        <dsp:cNvPr id="0" name=""/>
        <dsp:cNvSpPr/>
      </dsp:nvSpPr>
      <dsp:spPr>
        <a:xfrm>
          <a:off x="0" y="1676480"/>
          <a:ext cx="4248577" cy="7982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Minimum Marks</a:t>
          </a:r>
          <a:endParaRPr lang="en-IN" sz="2400" kern="1200" dirty="0">
            <a:latin typeface="Aptos" panose="020B0004020202020204" pitchFamily="34" charset="0"/>
          </a:endParaRPr>
        </a:p>
      </dsp:txBody>
      <dsp:txXfrm>
        <a:off x="38967" y="1715447"/>
        <a:ext cx="4170643" cy="720311"/>
      </dsp:txXfrm>
    </dsp:sp>
    <dsp:sp modelId="{AD68CA7B-B977-4AFD-A2C6-245EACA7E900}">
      <dsp:nvSpPr>
        <dsp:cNvPr id="0" name=""/>
        <dsp:cNvSpPr/>
      </dsp:nvSpPr>
      <dsp:spPr>
        <a:xfrm rot="5400000">
          <a:off x="7705793" y="-861092"/>
          <a:ext cx="638596" cy="755302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FontTx/>
            <a:buNone/>
          </a:pPr>
          <a:r>
            <a:rPr lang="en-US" sz="1200" b="0" i="0" u="none" kern="1200" dirty="0">
              <a:latin typeface="Aptos" panose="020B0004020202020204" pitchFamily="34" charset="0"/>
            </a:rPr>
            <a:t>There's no constraints on the number of attempts for NEET, as long as candidates meet the age and other qualification criteria.</a:t>
          </a:r>
          <a:endParaRPr lang="en-IN" sz="1200" kern="1200" dirty="0">
            <a:latin typeface="Aptos" panose="020B0004020202020204" pitchFamily="34" charset="0"/>
          </a:endParaRPr>
        </a:p>
      </dsp:txBody>
      <dsp:txXfrm rot="-5400000">
        <a:off x="4248578" y="2627297"/>
        <a:ext cx="7521853" cy="576248"/>
      </dsp:txXfrm>
    </dsp:sp>
    <dsp:sp modelId="{CA4C6CF3-C87A-480A-81FF-8F8821BD2625}">
      <dsp:nvSpPr>
        <dsp:cNvPr id="0" name=""/>
        <dsp:cNvSpPr/>
      </dsp:nvSpPr>
      <dsp:spPr>
        <a:xfrm>
          <a:off x="0" y="2514638"/>
          <a:ext cx="4248577" cy="7982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Number of Attempts</a:t>
          </a:r>
          <a:endParaRPr lang="en-IN" sz="2400" kern="1200" dirty="0">
            <a:latin typeface="Aptos" panose="020B0004020202020204" pitchFamily="34" charset="0"/>
          </a:endParaRPr>
        </a:p>
      </dsp:txBody>
      <dsp:txXfrm>
        <a:off x="38967" y="2553605"/>
        <a:ext cx="4170643" cy="720311"/>
      </dsp:txXfrm>
    </dsp:sp>
    <dsp:sp modelId="{947221C0-918B-409E-9F90-67067B86A988}">
      <dsp:nvSpPr>
        <dsp:cNvPr id="0" name=""/>
        <dsp:cNvSpPr/>
      </dsp:nvSpPr>
      <dsp:spPr>
        <a:xfrm rot="5400000">
          <a:off x="7705793" y="-22934"/>
          <a:ext cx="638596" cy="755302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FontTx/>
            <a:buNone/>
          </a:pPr>
          <a:r>
            <a:rPr lang="en-US" sz="1200" b="0" i="0" u="none" kern="1200" dirty="0">
              <a:latin typeface="Aptos" panose="020B0004020202020204" pitchFamily="34" charset="0"/>
            </a:rPr>
            <a:t>Indian nationals, as well as Non-Resident Indians (NRIs), Overseas Citizens of India (OCIs), Persons of Indian Origin (PIOs), and foreign nationals, are qualified to appear for NEET.</a:t>
          </a:r>
          <a:endParaRPr lang="en-IN" sz="1200" kern="1200" dirty="0">
            <a:latin typeface="Aptos" panose="020B0004020202020204" pitchFamily="34" charset="0"/>
          </a:endParaRPr>
        </a:p>
      </dsp:txBody>
      <dsp:txXfrm rot="-5400000">
        <a:off x="4248578" y="3465455"/>
        <a:ext cx="7521853" cy="576248"/>
      </dsp:txXfrm>
    </dsp:sp>
    <dsp:sp modelId="{080CA7E2-01A4-4C2F-88B7-B58393A73428}">
      <dsp:nvSpPr>
        <dsp:cNvPr id="0" name=""/>
        <dsp:cNvSpPr/>
      </dsp:nvSpPr>
      <dsp:spPr>
        <a:xfrm>
          <a:off x="0" y="3352795"/>
          <a:ext cx="4248577" cy="7982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IN" sz="2400" b="0" i="0" u="none" kern="1200" dirty="0">
              <a:latin typeface="Aptos" panose="020B0004020202020204" pitchFamily="34" charset="0"/>
            </a:rPr>
            <a:t>Nationality</a:t>
          </a:r>
          <a:endParaRPr lang="en-IN" sz="2400" kern="1200" dirty="0">
            <a:latin typeface="Aptos" panose="020B0004020202020204" pitchFamily="34" charset="0"/>
          </a:endParaRPr>
        </a:p>
      </dsp:txBody>
      <dsp:txXfrm>
        <a:off x="38967" y="3391762"/>
        <a:ext cx="4170643" cy="72031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10/30/2023</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10/30/2023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10/30/2023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10/30/2023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10/30/2023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10/30/2023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10/30/2023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10/30/2023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10/30/2023</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10/30/2023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10/30/2023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10/30/2023</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pixabay.com/en/thank-you-text-message-note-39418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4AB4-4F6C-AA6F-8151-12DB41FED8FF}"/>
              </a:ext>
            </a:extLst>
          </p:cNvPr>
          <p:cNvSpPr txBox="1">
            <a:spLocks/>
          </p:cNvSpPr>
          <p:nvPr/>
        </p:nvSpPr>
        <p:spPr>
          <a:xfrm>
            <a:off x="7695343" y="1803114"/>
            <a:ext cx="3432939" cy="3359649"/>
          </a:xfrm>
          <a:prstGeom prst="rect">
            <a:avLst/>
          </a:prstGeom>
        </p:spPr>
        <p:txBody>
          <a:bodyPr anchor="ctr">
            <a:noAutofit/>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ctr">
              <a:lnSpc>
                <a:spcPct val="150000"/>
              </a:lnSpc>
            </a:pPr>
            <a:r>
              <a:rPr lang="en-US" sz="4400" b="1" dirty="0">
                <a:latin typeface="Arial" panose="020B0604020202020204" pitchFamily="34" charset="0"/>
              </a:rPr>
              <a:t>What is JEE</a:t>
            </a:r>
            <a:r>
              <a:rPr lang="en-US" sz="4400" b="1" i="0" dirty="0">
                <a:effectLst/>
                <a:latin typeface="Arial" panose="020B0604020202020204" pitchFamily="34" charset="0"/>
              </a:rPr>
              <a:t> And NEET ?</a:t>
            </a:r>
            <a:endParaRPr lang="en-IN" sz="4400" b="1" dirty="0"/>
          </a:p>
        </p:txBody>
      </p:sp>
      <p:sp>
        <p:nvSpPr>
          <p:cNvPr id="3" name="Rectangle 2">
            <a:extLst>
              <a:ext uri="{FF2B5EF4-FFF2-40B4-BE49-F238E27FC236}">
                <a16:creationId xmlns:a16="http://schemas.microsoft.com/office/drawing/2014/main" id="{50D8BAB3-1423-035B-08B2-73EF81BF132D}"/>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624AEFF2-A075-4E95-0DD3-41787A80D0AB}"/>
              </a:ext>
            </a:extLst>
          </p:cNvPr>
          <p:cNvPicPr>
            <a:picLocks noChangeAspect="1"/>
          </p:cNvPicPr>
          <p:nvPr/>
        </p:nvPicPr>
        <p:blipFill>
          <a:blip r:embed="rId2"/>
          <a:stretch>
            <a:fillRect/>
          </a:stretch>
        </p:blipFill>
        <p:spPr>
          <a:xfrm>
            <a:off x="229433" y="179616"/>
            <a:ext cx="2044037" cy="437329"/>
          </a:xfrm>
          <a:prstGeom prst="rect">
            <a:avLst/>
          </a:prstGeom>
        </p:spPr>
      </p:pic>
      <p:sp>
        <p:nvSpPr>
          <p:cNvPr id="7" name="TextBox 6">
            <a:extLst>
              <a:ext uri="{FF2B5EF4-FFF2-40B4-BE49-F238E27FC236}">
                <a16:creationId xmlns:a16="http://schemas.microsoft.com/office/drawing/2014/main" id="{D75C43CC-CF60-C9B7-25E8-EB5F061D59CE}"/>
              </a:ext>
            </a:extLst>
          </p:cNvPr>
          <p:cNvSpPr txBox="1"/>
          <p:nvPr/>
        </p:nvSpPr>
        <p:spPr>
          <a:xfrm>
            <a:off x="9586474" y="6105945"/>
            <a:ext cx="2811010" cy="369332"/>
          </a:xfrm>
          <a:prstGeom prst="rect">
            <a:avLst/>
          </a:prstGeom>
          <a:noFill/>
        </p:spPr>
        <p:txBody>
          <a:bodyPr wrap="square">
            <a:spAutoFit/>
          </a:bodyPr>
          <a:lstStyle/>
          <a:p>
            <a:pPr marL="12700" marR="0" lvl="0" indent="0" algn="l" rtl="0">
              <a:lnSpc>
                <a:spcPct val="100000"/>
              </a:lnSpc>
              <a:spcBef>
                <a:spcPts val="0"/>
              </a:spcBef>
              <a:spcAft>
                <a:spcPts val="0"/>
              </a:spcAft>
              <a:buClr>
                <a:srgbClr val="000000"/>
              </a:buClr>
              <a:buSzPts val="3950"/>
              <a:buFont typeface="Arial"/>
              <a:buNone/>
            </a:pPr>
            <a:r>
              <a:rPr lang="en-US" sz="1800" b="0" i="0" u="none" strike="noStrike" cap="none" dirty="0">
                <a:solidFill>
                  <a:schemeClr val="tx1"/>
                </a:solidFill>
                <a:latin typeface="Archivo"/>
                <a:ea typeface="Archivo"/>
                <a:cs typeface="Archivo"/>
                <a:sym typeface="Archivo"/>
              </a:rPr>
              <a:t>By: The Digital Education</a:t>
            </a:r>
          </a:p>
        </p:txBody>
      </p:sp>
      <p:pic>
        <p:nvPicPr>
          <p:cNvPr id="1032" name="Picture 8">
            <a:extLst>
              <a:ext uri="{FF2B5EF4-FFF2-40B4-BE49-F238E27FC236}">
                <a16:creationId xmlns:a16="http://schemas.microsoft.com/office/drawing/2014/main" id="{8C8DC574-B07F-FDC1-17B9-0A79DAE8FB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433" y="1253447"/>
            <a:ext cx="6858000" cy="4458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6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3983403" y="1129811"/>
            <a:ext cx="6103344" cy="646331"/>
          </a:xfrm>
          <a:prstGeom prst="rect">
            <a:avLst/>
          </a:prstGeom>
          <a:noFill/>
        </p:spPr>
        <p:txBody>
          <a:bodyPr wrap="square">
            <a:spAutoFit/>
          </a:bodyPr>
          <a:lstStyle/>
          <a:p>
            <a:r>
              <a:rPr lang="en-IN" sz="3600" b="1" i="0" u="sng" strike="noStrike" dirty="0">
                <a:solidFill>
                  <a:srgbClr val="000000"/>
                </a:solidFill>
                <a:effectLst/>
                <a:latin typeface="Arial" panose="020B0604020202020204" pitchFamily="34" charset="0"/>
              </a:rPr>
              <a:t>Overview of JEE</a:t>
            </a:r>
            <a:endParaRPr lang="en-IN" sz="36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7" name="TextBox 6">
            <a:extLst>
              <a:ext uri="{FF2B5EF4-FFF2-40B4-BE49-F238E27FC236}">
                <a16:creationId xmlns:a16="http://schemas.microsoft.com/office/drawing/2014/main" id="{6EEEEE17-AE5E-622D-FB32-C418BBD6739A}"/>
              </a:ext>
            </a:extLst>
          </p:cNvPr>
          <p:cNvSpPr txBox="1"/>
          <p:nvPr/>
        </p:nvSpPr>
        <p:spPr>
          <a:xfrm>
            <a:off x="5943600" y="2476499"/>
            <a:ext cx="5199961" cy="2813078"/>
          </a:xfrm>
          <a:prstGeom prst="rect">
            <a:avLst/>
          </a:prstGeom>
          <a:noFill/>
        </p:spPr>
        <p:txBody>
          <a:bodyPr wrap="square">
            <a:spAutoFit/>
          </a:bodyPr>
          <a:lstStyle/>
          <a:p>
            <a:pPr>
              <a:lnSpc>
                <a:spcPct val="150000"/>
              </a:lnSpc>
            </a:pPr>
            <a:r>
              <a:rPr lang="en-US" sz="2000" b="0" i="0" u="none" strike="noStrike" dirty="0">
                <a:solidFill>
                  <a:srgbClr val="000000"/>
                </a:solidFill>
                <a:effectLst/>
                <a:latin typeface="Arial" panose="020B0604020202020204" pitchFamily="34" charset="0"/>
              </a:rPr>
              <a:t>National Testing Agency's (NTA's) JEE Main exam in order to be admitted to prestigious colleges and universities like the Indian Institutes of Technology (IITs), National Institutes of Technology (NITs), and other top engineering schools</a:t>
            </a:r>
            <a:endParaRPr lang="en-IN" sz="2000" dirty="0"/>
          </a:p>
        </p:txBody>
      </p:sp>
      <p:sp>
        <p:nvSpPr>
          <p:cNvPr id="2" name="AutoShape 2">
            <a:extLst>
              <a:ext uri="{FF2B5EF4-FFF2-40B4-BE49-F238E27FC236}">
                <a16:creationId xmlns:a16="http://schemas.microsoft.com/office/drawing/2014/main" id="{74964561-886D-51AE-2CB2-FA1256F61E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4">
            <a:extLst>
              <a:ext uri="{FF2B5EF4-FFF2-40B4-BE49-F238E27FC236}">
                <a16:creationId xmlns:a16="http://schemas.microsoft.com/office/drawing/2014/main" id="{81850023-8742-7260-0B8A-509522C07A6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8" name="Picture 7">
            <a:extLst>
              <a:ext uri="{FF2B5EF4-FFF2-40B4-BE49-F238E27FC236}">
                <a16:creationId xmlns:a16="http://schemas.microsoft.com/office/drawing/2014/main" id="{23C66FDC-773F-EA1E-D821-03CEEC6F4001}"/>
              </a:ext>
            </a:extLst>
          </p:cNvPr>
          <p:cNvPicPr>
            <a:picLocks noChangeAspect="1"/>
          </p:cNvPicPr>
          <p:nvPr/>
        </p:nvPicPr>
        <p:blipFill>
          <a:blip r:embed="rId3"/>
          <a:stretch>
            <a:fillRect/>
          </a:stretch>
        </p:blipFill>
        <p:spPr>
          <a:xfrm>
            <a:off x="201084" y="2180372"/>
            <a:ext cx="5057767" cy="3688998"/>
          </a:xfrm>
          <a:prstGeom prst="rect">
            <a:avLst/>
          </a:prstGeom>
        </p:spPr>
      </p:pic>
    </p:spTree>
    <p:extLst>
      <p:ext uri="{BB962C8B-B14F-4D97-AF65-F5344CB8AC3E}">
        <p14:creationId xmlns:p14="http://schemas.microsoft.com/office/powerpoint/2010/main" val="696741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BB50C-49C5-DEDD-0A9E-7D30D38678EB}"/>
              </a:ext>
            </a:extLst>
          </p:cNvPr>
          <p:cNvSpPr>
            <a:spLocks noGrp="1"/>
          </p:cNvSpPr>
          <p:nvPr>
            <p:ph type="title"/>
          </p:nvPr>
        </p:nvSpPr>
        <p:spPr>
          <a:xfrm>
            <a:off x="1534697" y="985096"/>
            <a:ext cx="2451676" cy="613315"/>
          </a:xfrm>
        </p:spPr>
        <p:txBody>
          <a:bodyPr>
            <a:noAutofit/>
          </a:bodyPr>
          <a:lstStyle/>
          <a:p>
            <a:r>
              <a:rPr lang="en-IN" sz="4400" b="1" dirty="0"/>
              <a:t>Syllabus</a:t>
            </a:r>
          </a:p>
        </p:txBody>
      </p:sp>
      <p:sp>
        <p:nvSpPr>
          <p:cNvPr id="5" name="Rectangle 4">
            <a:extLst>
              <a:ext uri="{FF2B5EF4-FFF2-40B4-BE49-F238E27FC236}">
                <a16:creationId xmlns:a16="http://schemas.microsoft.com/office/drawing/2014/main" id="{7F1966E3-914D-13E8-D8E6-3F95AFA5E990}"/>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6" name="Picture 5">
            <a:extLst>
              <a:ext uri="{FF2B5EF4-FFF2-40B4-BE49-F238E27FC236}">
                <a16:creationId xmlns:a16="http://schemas.microsoft.com/office/drawing/2014/main" id="{2C9C16DC-B7A2-6773-E5B5-77A38A38A57E}"/>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AB77DF0E-EE1E-58FD-7A66-5EA1BF8117C5}"/>
              </a:ext>
            </a:extLst>
          </p:cNvPr>
          <p:cNvSpPr txBox="1"/>
          <p:nvPr/>
        </p:nvSpPr>
        <p:spPr>
          <a:xfrm>
            <a:off x="167811" y="2237052"/>
            <a:ext cx="5760378" cy="3877985"/>
          </a:xfrm>
          <a:prstGeom prst="rect">
            <a:avLst/>
          </a:prstGeom>
          <a:noFill/>
        </p:spPr>
        <p:txBody>
          <a:bodyPr wrap="square">
            <a:spAutoFit/>
          </a:bodyPr>
          <a:lstStyle/>
          <a:p>
            <a:pPr algn="just" rtl="0">
              <a:spcBef>
                <a:spcPts val="1200"/>
              </a:spcBef>
              <a:spcAft>
                <a:spcPts val="1200"/>
              </a:spcAft>
            </a:pPr>
            <a:r>
              <a:rPr lang="en-IN" sz="1400" b="0" i="0" u="none" strike="noStrike" dirty="0">
                <a:solidFill>
                  <a:srgbClr val="000000"/>
                </a:solidFill>
                <a:effectLst/>
                <a:latin typeface="Aptos" panose="020B0004020202020204" pitchFamily="34" charset="0"/>
              </a:rPr>
              <a:t>The syllabus for the JEE exam is vast and covers topics in physics, chemistry, and mathematics. Here is a detailed overview:</a:t>
            </a:r>
            <a:endParaRPr lang="en-IN" sz="1400" b="0" dirty="0">
              <a:effectLst/>
              <a:latin typeface="Aptos" panose="020B0004020202020204" pitchFamily="34" charset="0"/>
            </a:endParaRPr>
          </a:p>
          <a:p>
            <a:pPr algn="just" rtl="0">
              <a:spcBef>
                <a:spcPts val="1200"/>
              </a:spcBef>
              <a:spcAft>
                <a:spcPts val="1200"/>
              </a:spcAft>
            </a:pPr>
            <a:r>
              <a:rPr lang="en-IN" b="1" i="0" u="sng" strike="noStrike" dirty="0">
                <a:solidFill>
                  <a:srgbClr val="000000"/>
                </a:solidFill>
                <a:effectLst/>
                <a:latin typeface="Aptos" panose="020B0004020202020204" pitchFamily="34" charset="0"/>
              </a:rPr>
              <a:t>Physics:</a:t>
            </a:r>
            <a:endParaRPr lang="en-IN" b="1" u="sng" dirty="0">
              <a:effectLst/>
              <a:latin typeface="Aptos" panose="020B0004020202020204" pitchFamily="34" charset="0"/>
            </a:endParaRPr>
          </a:p>
          <a:p>
            <a:pPr algn="just" rtl="0" fontAlgn="base">
              <a:spcBef>
                <a:spcPts val="1200"/>
              </a:spcBef>
              <a:spcAft>
                <a:spcPts val="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 Mechanics: Laws of motion, kinematics, work-energy theorem, rotational motion, gravitation.</a:t>
            </a:r>
          </a:p>
          <a:p>
            <a:pPr algn="just" rtl="0" fontAlgn="base">
              <a:spcBef>
                <a:spcPts val="0"/>
              </a:spcBef>
              <a:spcAft>
                <a:spcPts val="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Thermodynamics: Laws of thermodynamics, heat transfer, kinetic theory of gasses.</a:t>
            </a:r>
          </a:p>
          <a:p>
            <a:pPr algn="just" rtl="0" fontAlgn="base">
              <a:spcBef>
                <a:spcPts val="0"/>
              </a:spcBef>
              <a:spcAft>
                <a:spcPts val="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Electromagnetism: Electrostatics, current electricity, magnetic effects of current, electromagnetic induction.</a:t>
            </a:r>
          </a:p>
          <a:p>
            <a:pPr algn="just" rtl="0" fontAlgn="base">
              <a:spcBef>
                <a:spcPts val="0"/>
              </a:spcBef>
              <a:spcAft>
                <a:spcPts val="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Optics: Ray optics, wave optics.</a:t>
            </a:r>
          </a:p>
          <a:p>
            <a:pPr algn="just" rtl="0" fontAlgn="base">
              <a:spcBef>
                <a:spcPts val="0"/>
              </a:spcBef>
              <a:spcAft>
                <a:spcPts val="120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Modern Physics: Dual nature of matter and radiation, atomic and nuclear physics.</a:t>
            </a:r>
          </a:p>
          <a:p>
            <a:pPr algn="just" rtl="0">
              <a:spcBef>
                <a:spcPts val="1200"/>
              </a:spcBef>
              <a:spcAft>
                <a:spcPts val="1200"/>
              </a:spcAft>
            </a:pPr>
            <a:endParaRPr lang="en-IN" sz="1400" b="0" i="0" u="none" strike="noStrike" dirty="0">
              <a:solidFill>
                <a:srgbClr val="000000"/>
              </a:solidFill>
              <a:effectLst/>
              <a:latin typeface="Aptos" panose="020B0004020202020204" pitchFamily="34" charset="0"/>
            </a:endParaRPr>
          </a:p>
        </p:txBody>
      </p:sp>
      <p:sp>
        <p:nvSpPr>
          <p:cNvPr id="10" name="TextBox 9">
            <a:extLst>
              <a:ext uri="{FF2B5EF4-FFF2-40B4-BE49-F238E27FC236}">
                <a16:creationId xmlns:a16="http://schemas.microsoft.com/office/drawing/2014/main" id="{38223918-1CA8-96EE-7A03-7152301C81D7}"/>
              </a:ext>
            </a:extLst>
          </p:cNvPr>
          <p:cNvSpPr txBox="1"/>
          <p:nvPr/>
        </p:nvSpPr>
        <p:spPr>
          <a:xfrm>
            <a:off x="6198741" y="1291754"/>
            <a:ext cx="5876811" cy="4801314"/>
          </a:xfrm>
          <a:prstGeom prst="rect">
            <a:avLst/>
          </a:prstGeom>
          <a:noFill/>
        </p:spPr>
        <p:txBody>
          <a:bodyPr wrap="square">
            <a:spAutoFit/>
          </a:bodyPr>
          <a:lstStyle/>
          <a:p>
            <a:pPr algn="just" rtl="0">
              <a:spcBef>
                <a:spcPts val="1200"/>
              </a:spcBef>
              <a:spcAft>
                <a:spcPts val="1200"/>
              </a:spcAft>
            </a:pPr>
            <a:r>
              <a:rPr lang="en-IN" b="1" i="0" u="sng" strike="noStrike" dirty="0">
                <a:solidFill>
                  <a:srgbClr val="000000"/>
                </a:solidFill>
                <a:effectLst/>
                <a:latin typeface="Aptos" panose="020B0004020202020204" pitchFamily="34" charset="0"/>
              </a:rPr>
              <a:t>Chemistry:</a:t>
            </a:r>
            <a:endParaRPr lang="en-IN" b="1" u="sng" dirty="0">
              <a:effectLst/>
              <a:latin typeface="Aptos" panose="020B0004020202020204" pitchFamily="34" charset="0"/>
            </a:endParaRPr>
          </a:p>
          <a:p>
            <a:pPr algn="just" rtl="0" fontAlgn="base">
              <a:spcBef>
                <a:spcPts val="1200"/>
              </a:spcBef>
              <a:spcAft>
                <a:spcPts val="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Physical Chemistry: Atomic structure, chemical bonding, thermodynamics, chemical equilibrium, electrochemistry, chemical kinetics.</a:t>
            </a:r>
          </a:p>
          <a:p>
            <a:pPr algn="just" rtl="0" fontAlgn="base">
              <a:spcBef>
                <a:spcPts val="0"/>
              </a:spcBef>
              <a:spcAft>
                <a:spcPts val="0"/>
              </a:spcAft>
              <a:buFont typeface="Arial" panose="020B0604020202020204" pitchFamily="34" charset="0"/>
              <a:buChar char="•"/>
            </a:pPr>
            <a:endParaRPr lang="en-IN" sz="1400" b="0" i="0" u="none" strike="noStrike" dirty="0">
              <a:solidFill>
                <a:srgbClr val="000000"/>
              </a:solidFill>
              <a:effectLst/>
              <a:latin typeface="Aptos" panose="020B0004020202020204" pitchFamily="34" charset="0"/>
            </a:endParaRPr>
          </a:p>
          <a:p>
            <a:pPr algn="just" rtl="0" fontAlgn="base">
              <a:spcBef>
                <a:spcPts val="0"/>
              </a:spcBef>
              <a:spcAft>
                <a:spcPts val="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Inorganic Chemistry: Periodic table, chemical bonding, coordination compounds, metallurgy.</a:t>
            </a:r>
          </a:p>
          <a:p>
            <a:pPr algn="just" rtl="0" fontAlgn="base">
              <a:spcBef>
                <a:spcPts val="0"/>
              </a:spcBef>
              <a:spcAft>
                <a:spcPts val="120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Organic Chemistry: General organic chemistry, hydrocarbons, organic compounds containing oxygen and nitrogen, polymers, biomolecules.</a:t>
            </a:r>
          </a:p>
          <a:p>
            <a:pPr algn="just" rtl="0">
              <a:spcBef>
                <a:spcPts val="1200"/>
              </a:spcBef>
              <a:spcAft>
                <a:spcPts val="1200"/>
              </a:spcAft>
            </a:pPr>
            <a:r>
              <a:rPr lang="en-IN" b="1" i="0" u="sng" strike="noStrike" dirty="0">
                <a:solidFill>
                  <a:srgbClr val="000000"/>
                </a:solidFill>
                <a:effectLst/>
                <a:latin typeface="Aptos" panose="020B0004020202020204" pitchFamily="34" charset="0"/>
              </a:rPr>
              <a:t>Mathematics:</a:t>
            </a:r>
            <a:endParaRPr lang="en-IN" b="1" u="sng" dirty="0">
              <a:effectLst/>
              <a:latin typeface="Aptos" panose="020B0004020202020204" pitchFamily="34" charset="0"/>
            </a:endParaRPr>
          </a:p>
          <a:p>
            <a:pPr algn="just" rtl="0" fontAlgn="base">
              <a:spcBef>
                <a:spcPts val="1200"/>
              </a:spcBef>
              <a:spcAft>
                <a:spcPts val="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Algebra: Quadratic equations, sequences and series, complex numbers, matrices, determinants.</a:t>
            </a:r>
          </a:p>
          <a:p>
            <a:pPr algn="just" rtl="0" fontAlgn="base">
              <a:spcBef>
                <a:spcPts val="0"/>
              </a:spcBef>
              <a:spcAft>
                <a:spcPts val="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Trigonometry: Trigonometric identities, equations, properties of triangles.</a:t>
            </a:r>
          </a:p>
          <a:p>
            <a:pPr algn="just" rtl="0" fontAlgn="base">
              <a:spcBef>
                <a:spcPts val="0"/>
              </a:spcBef>
              <a:spcAft>
                <a:spcPts val="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Calculus: Limits, continuity, differentiability, integration, differential equations.</a:t>
            </a:r>
          </a:p>
          <a:p>
            <a:pPr algn="just" rtl="0" fontAlgn="base">
              <a:spcBef>
                <a:spcPts val="0"/>
              </a:spcBef>
              <a:spcAft>
                <a:spcPts val="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Coordinate Geometry: Straight lines, circles, conic sections.</a:t>
            </a:r>
          </a:p>
          <a:p>
            <a:pPr algn="just" rtl="0" fontAlgn="base">
              <a:spcBef>
                <a:spcPts val="0"/>
              </a:spcBef>
              <a:spcAft>
                <a:spcPts val="1200"/>
              </a:spcAft>
              <a:buFont typeface="Arial" panose="020B0604020202020204" pitchFamily="34" charset="0"/>
              <a:buChar char="•"/>
            </a:pPr>
            <a:r>
              <a:rPr lang="en-IN" sz="1400" b="0" i="0" u="none" strike="noStrike" dirty="0">
                <a:solidFill>
                  <a:srgbClr val="000000"/>
                </a:solidFill>
                <a:effectLst/>
                <a:latin typeface="Aptos" panose="020B0004020202020204" pitchFamily="34" charset="0"/>
              </a:rPr>
              <a:t>Geometry: 2D and 3D geometry, vectors, statistics, probability.</a:t>
            </a:r>
            <a:endParaRPr lang="en-IN" sz="1400" dirty="0"/>
          </a:p>
        </p:txBody>
      </p:sp>
      <p:cxnSp>
        <p:nvCxnSpPr>
          <p:cNvPr id="12" name="Straight Connector 11">
            <a:extLst>
              <a:ext uri="{FF2B5EF4-FFF2-40B4-BE49-F238E27FC236}">
                <a16:creationId xmlns:a16="http://schemas.microsoft.com/office/drawing/2014/main" id="{E59DDBDA-E798-8776-7385-037F91E7468F}"/>
              </a:ext>
            </a:extLst>
          </p:cNvPr>
          <p:cNvCxnSpPr>
            <a:stCxn id="5" idx="2"/>
          </p:cNvCxnSpPr>
          <p:nvPr/>
        </p:nvCxnSpPr>
        <p:spPr>
          <a:xfrm>
            <a:off x="6096000" y="763251"/>
            <a:ext cx="0" cy="53190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7750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1679553" y="898556"/>
            <a:ext cx="8380831" cy="584775"/>
          </a:xfrm>
          <a:prstGeom prst="rect">
            <a:avLst/>
          </a:prstGeom>
          <a:noFill/>
        </p:spPr>
        <p:txBody>
          <a:bodyPr wrap="square">
            <a:spAutoFit/>
          </a:bodyPr>
          <a:lstStyle/>
          <a:p>
            <a:pPr algn="ctr"/>
            <a:r>
              <a:rPr lang="en-IN" sz="3200" b="1" i="0" u="sng" strike="noStrike" dirty="0">
                <a:solidFill>
                  <a:srgbClr val="000000"/>
                </a:solidFill>
                <a:effectLst/>
                <a:latin typeface="Arial" panose="020B0604020202020204" pitchFamily="34" charset="0"/>
              </a:rPr>
              <a:t>Eligibility Criteria</a:t>
            </a:r>
            <a:endParaRPr lang="en-IN" sz="32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graphicFrame>
        <p:nvGraphicFramePr>
          <p:cNvPr id="2" name="Diagram 1">
            <a:extLst>
              <a:ext uri="{FF2B5EF4-FFF2-40B4-BE49-F238E27FC236}">
                <a16:creationId xmlns:a16="http://schemas.microsoft.com/office/drawing/2014/main" id="{3338D7E1-FA5A-77B6-62AF-AB1A8CA8B672}"/>
              </a:ext>
            </a:extLst>
          </p:cNvPr>
          <p:cNvGraphicFramePr/>
          <p:nvPr/>
        </p:nvGraphicFramePr>
        <p:xfrm>
          <a:off x="241431" y="1655052"/>
          <a:ext cx="11851252" cy="44328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0538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1761B-D99D-95A6-228B-489012AB571B}"/>
              </a:ext>
            </a:extLst>
          </p:cNvPr>
          <p:cNvSpPr txBox="1"/>
          <p:nvPr/>
        </p:nvSpPr>
        <p:spPr>
          <a:xfrm>
            <a:off x="3510791" y="1050429"/>
            <a:ext cx="6103344" cy="646331"/>
          </a:xfrm>
          <a:prstGeom prst="rect">
            <a:avLst/>
          </a:prstGeom>
          <a:noFill/>
        </p:spPr>
        <p:txBody>
          <a:bodyPr wrap="square">
            <a:spAutoFit/>
          </a:bodyPr>
          <a:lstStyle/>
          <a:p>
            <a:r>
              <a:rPr lang="en-IN" sz="3600" b="1" i="0" u="sng" strike="noStrike" dirty="0">
                <a:solidFill>
                  <a:srgbClr val="000000"/>
                </a:solidFill>
                <a:effectLst/>
                <a:latin typeface="Arial" panose="020B0604020202020204" pitchFamily="34" charset="0"/>
              </a:rPr>
              <a:t>Overview of </a:t>
            </a:r>
            <a:r>
              <a:rPr lang="en-IN" sz="3600" b="1" u="sng" dirty="0">
                <a:solidFill>
                  <a:srgbClr val="000000"/>
                </a:solidFill>
                <a:latin typeface="Arial" panose="020B0604020202020204" pitchFamily="34" charset="0"/>
              </a:rPr>
              <a:t>N</a:t>
            </a:r>
            <a:r>
              <a:rPr lang="en-IN" sz="3600" b="1" i="0" u="sng" strike="noStrike" dirty="0">
                <a:solidFill>
                  <a:srgbClr val="000000"/>
                </a:solidFill>
                <a:effectLst/>
                <a:latin typeface="Arial" panose="020B0604020202020204" pitchFamily="34" charset="0"/>
              </a:rPr>
              <a:t>EET</a:t>
            </a:r>
            <a:endParaRPr lang="en-IN" sz="3600" b="1" u="sng" dirty="0"/>
          </a:p>
        </p:txBody>
      </p:sp>
      <p:sp>
        <p:nvSpPr>
          <p:cNvPr id="4" name="Rectangle 3">
            <a:extLst>
              <a:ext uri="{FF2B5EF4-FFF2-40B4-BE49-F238E27FC236}">
                <a16:creationId xmlns:a16="http://schemas.microsoft.com/office/drawing/2014/main" id="{E17B6F1D-8625-64DB-F1BD-522E1992B4D6}"/>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FD3AC048-11B8-43AD-0AC3-FF8ABCA08825}"/>
              </a:ext>
            </a:extLst>
          </p:cNvPr>
          <p:cNvPicPr>
            <a:picLocks noChangeAspect="1"/>
          </p:cNvPicPr>
          <p:nvPr/>
        </p:nvPicPr>
        <p:blipFill>
          <a:blip r:embed="rId2"/>
          <a:stretch>
            <a:fillRect/>
          </a:stretch>
        </p:blipFill>
        <p:spPr>
          <a:xfrm>
            <a:off x="229433" y="179616"/>
            <a:ext cx="2044037" cy="437329"/>
          </a:xfrm>
          <a:prstGeom prst="rect">
            <a:avLst/>
          </a:prstGeom>
        </p:spPr>
      </p:pic>
      <p:sp>
        <p:nvSpPr>
          <p:cNvPr id="7" name="TextBox 6">
            <a:extLst>
              <a:ext uri="{FF2B5EF4-FFF2-40B4-BE49-F238E27FC236}">
                <a16:creationId xmlns:a16="http://schemas.microsoft.com/office/drawing/2014/main" id="{6EEEEE17-AE5E-622D-FB32-C418BBD6739A}"/>
              </a:ext>
            </a:extLst>
          </p:cNvPr>
          <p:cNvSpPr txBox="1"/>
          <p:nvPr/>
        </p:nvSpPr>
        <p:spPr>
          <a:xfrm>
            <a:off x="5943600" y="1980450"/>
            <a:ext cx="5976135" cy="3908762"/>
          </a:xfrm>
          <a:prstGeom prst="rect">
            <a:avLst/>
          </a:prstGeom>
          <a:noFill/>
        </p:spPr>
        <p:txBody>
          <a:bodyPr wrap="square">
            <a:spAutoFit/>
          </a:bodyPr>
          <a:lstStyle/>
          <a:p>
            <a:pPr>
              <a:lnSpc>
                <a:spcPct val="150000"/>
              </a:lnSpc>
            </a:pPr>
            <a:r>
              <a:rPr lang="en-US" sz="1800" b="0" i="0" u="none" strike="noStrike" dirty="0">
                <a:solidFill>
                  <a:srgbClr val="000000"/>
                </a:solidFill>
                <a:effectLst/>
                <a:latin typeface="Arial" panose="020B0604020202020204" pitchFamily="34" charset="0"/>
              </a:rPr>
              <a:t>National Entrance Eligibility  Test (UG) is the new qualifying  entrance exam notified under “Higher Medical Education Regulations, 1997 and BDS Course Regulations, 2007” by the  Council of India.</a:t>
            </a:r>
          </a:p>
          <a:p>
            <a:pPr algn="just" rtl="0">
              <a:spcBef>
                <a:spcPts val="1200"/>
              </a:spcBef>
              <a:spcAft>
                <a:spcPts val="1200"/>
              </a:spcAft>
            </a:pPr>
            <a:r>
              <a:rPr lang="en-US" sz="1800" b="0" i="0" u="none" strike="noStrike" dirty="0">
                <a:solidFill>
                  <a:srgbClr val="000000"/>
                </a:solidFill>
                <a:effectLst/>
                <a:latin typeface="Arial" panose="020B0604020202020204" pitchFamily="34" charset="0"/>
              </a:rPr>
              <a:t>NEET is recommended for:</a:t>
            </a:r>
            <a:endParaRPr lang="en-US" sz="2000" b="0" dirty="0">
              <a:effectLst/>
            </a:endParaRPr>
          </a:p>
          <a:p>
            <a:pPr algn="just" rtl="0">
              <a:spcBef>
                <a:spcPts val="1200"/>
              </a:spcBef>
              <a:spcAft>
                <a:spcPts val="1200"/>
              </a:spcAft>
            </a:pPr>
            <a:r>
              <a:rPr lang="en-US" sz="1800" b="0" i="0" u="none" strike="noStrike" dirty="0">
                <a:solidFill>
                  <a:srgbClr val="000000"/>
                </a:solidFill>
                <a:effectLst/>
                <a:latin typeface="Arial" panose="020B0604020202020204" pitchFamily="34" charset="0"/>
              </a:rPr>
              <a:t>Undergraduate Medical Courses (NEET-UG)  like MBBS, BDS, etc.</a:t>
            </a:r>
            <a:endParaRPr lang="en-US" sz="2000" b="0" dirty="0">
              <a:effectLst/>
            </a:endParaRPr>
          </a:p>
          <a:p>
            <a:pPr algn="just" rtl="0">
              <a:spcBef>
                <a:spcPts val="1200"/>
              </a:spcBef>
              <a:spcAft>
                <a:spcPts val="1200"/>
              </a:spcAft>
            </a:pPr>
            <a:r>
              <a:rPr lang="en-US" sz="1800" b="0" i="0" u="none" strike="noStrike" dirty="0">
                <a:solidFill>
                  <a:srgbClr val="000000"/>
                </a:solidFill>
                <a:effectLst/>
                <a:latin typeface="Arial" panose="020B0604020202020204" pitchFamily="34" charset="0"/>
              </a:rPr>
              <a:t>Postgraduate medical courses (NEET-PG)  like MS, MD, etc.</a:t>
            </a:r>
            <a:endParaRPr lang="en-US" sz="2000" b="0" dirty="0">
              <a:effectLst/>
            </a:endParaRPr>
          </a:p>
        </p:txBody>
      </p:sp>
      <p:sp>
        <p:nvSpPr>
          <p:cNvPr id="2" name="AutoShape 2">
            <a:extLst>
              <a:ext uri="{FF2B5EF4-FFF2-40B4-BE49-F238E27FC236}">
                <a16:creationId xmlns:a16="http://schemas.microsoft.com/office/drawing/2014/main" id="{74964561-886D-51AE-2CB2-FA1256F61E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4">
            <a:extLst>
              <a:ext uri="{FF2B5EF4-FFF2-40B4-BE49-F238E27FC236}">
                <a16:creationId xmlns:a16="http://schemas.microsoft.com/office/drawing/2014/main" id="{81850023-8742-7260-0B8A-509522C07A6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9" name="Picture 8">
            <a:extLst>
              <a:ext uri="{FF2B5EF4-FFF2-40B4-BE49-F238E27FC236}">
                <a16:creationId xmlns:a16="http://schemas.microsoft.com/office/drawing/2014/main" id="{BE2733CA-8AC7-B34F-41FD-E197536CDCA9}"/>
              </a:ext>
            </a:extLst>
          </p:cNvPr>
          <p:cNvPicPr>
            <a:picLocks noChangeAspect="1"/>
          </p:cNvPicPr>
          <p:nvPr/>
        </p:nvPicPr>
        <p:blipFill>
          <a:blip r:embed="rId3"/>
          <a:stretch>
            <a:fillRect/>
          </a:stretch>
        </p:blipFill>
        <p:spPr>
          <a:xfrm>
            <a:off x="448237" y="2352440"/>
            <a:ext cx="5274637" cy="3164782"/>
          </a:xfrm>
          <a:prstGeom prst="rect">
            <a:avLst/>
          </a:prstGeom>
        </p:spPr>
      </p:pic>
    </p:spTree>
    <p:extLst>
      <p:ext uri="{BB962C8B-B14F-4D97-AF65-F5344CB8AC3E}">
        <p14:creationId xmlns:p14="http://schemas.microsoft.com/office/powerpoint/2010/main" val="2595047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BB50C-49C5-DEDD-0A9E-7D30D38678EB}"/>
              </a:ext>
            </a:extLst>
          </p:cNvPr>
          <p:cNvSpPr>
            <a:spLocks noGrp="1"/>
          </p:cNvSpPr>
          <p:nvPr>
            <p:ph type="title"/>
          </p:nvPr>
        </p:nvSpPr>
        <p:spPr>
          <a:xfrm>
            <a:off x="1534697" y="985096"/>
            <a:ext cx="2451676" cy="613315"/>
          </a:xfrm>
        </p:spPr>
        <p:txBody>
          <a:bodyPr>
            <a:noAutofit/>
          </a:bodyPr>
          <a:lstStyle/>
          <a:p>
            <a:r>
              <a:rPr lang="en-IN" sz="4400" b="1" dirty="0"/>
              <a:t>Syllabus</a:t>
            </a:r>
          </a:p>
        </p:txBody>
      </p:sp>
      <p:sp>
        <p:nvSpPr>
          <p:cNvPr id="5" name="Rectangle 4">
            <a:extLst>
              <a:ext uri="{FF2B5EF4-FFF2-40B4-BE49-F238E27FC236}">
                <a16:creationId xmlns:a16="http://schemas.microsoft.com/office/drawing/2014/main" id="{7F1966E3-914D-13E8-D8E6-3F95AFA5E990}"/>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6" name="Picture 5">
            <a:extLst>
              <a:ext uri="{FF2B5EF4-FFF2-40B4-BE49-F238E27FC236}">
                <a16:creationId xmlns:a16="http://schemas.microsoft.com/office/drawing/2014/main" id="{2C9C16DC-B7A2-6773-E5B5-77A38A38A57E}"/>
              </a:ext>
            </a:extLst>
          </p:cNvPr>
          <p:cNvPicPr>
            <a:picLocks noChangeAspect="1"/>
          </p:cNvPicPr>
          <p:nvPr/>
        </p:nvPicPr>
        <p:blipFill>
          <a:blip r:embed="rId2"/>
          <a:stretch>
            <a:fillRect/>
          </a:stretch>
        </p:blipFill>
        <p:spPr>
          <a:xfrm>
            <a:off x="229433" y="179616"/>
            <a:ext cx="2044037" cy="437329"/>
          </a:xfrm>
          <a:prstGeom prst="rect">
            <a:avLst/>
          </a:prstGeom>
        </p:spPr>
      </p:pic>
      <p:sp>
        <p:nvSpPr>
          <p:cNvPr id="8" name="TextBox 7">
            <a:extLst>
              <a:ext uri="{FF2B5EF4-FFF2-40B4-BE49-F238E27FC236}">
                <a16:creationId xmlns:a16="http://schemas.microsoft.com/office/drawing/2014/main" id="{AB77DF0E-EE1E-58FD-7A66-5EA1BF8117C5}"/>
              </a:ext>
            </a:extLst>
          </p:cNvPr>
          <p:cNvSpPr txBox="1"/>
          <p:nvPr/>
        </p:nvSpPr>
        <p:spPr>
          <a:xfrm>
            <a:off x="167811" y="2237052"/>
            <a:ext cx="5760378" cy="3816429"/>
          </a:xfrm>
          <a:prstGeom prst="rect">
            <a:avLst/>
          </a:prstGeom>
          <a:noFill/>
        </p:spPr>
        <p:txBody>
          <a:bodyPr wrap="square">
            <a:spAutoFit/>
          </a:bodyPr>
          <a:lstStyle/>
          <a:p>
            <a:pPr algn="just" rtl="0">
              <a:spcBef>
                <a:spcPts val="1200"/>
              </a:spcBef>
              <a:spcAft>
                <a:spcPts val="1200"/>
              </a:spcAft>
            </a:pPr>
            <a:r>
              <a:rPr lang="en-US" sz="1400" b="0" i="0" u="none" strike="noStrike" dirty="0">
                <a:solidFill>
                  <a:srgbClr val="000000"/>
                </a:solidFill>
                <a:effectLst/>
                <a:latin typeface="Aptos" panose="020B0004020202020204" pitchFamily="34" charset="0"/>
              </a:rPr>
              <a:t>The NEET syllabus covers three main subjects: Physics, Chemistry, and Biology (Botany and Zoology). Here's a detailed overview:</a:t>
            </a:r>
            <a:endParaRPr lang="en-US" sz="1400" b="0" dirty="0">
              <a:effectLst/>
              <a:latin typeface="Aptos" panose="020B0004020202020204" pitchFamily="34" charset="0"/>
            </a:endParaRPr>
          </a:p>
          <a:p>
            <a:pPr algn="just" rtl="0">
              <a:spcBef>
                <a:spcPts val="1200"/>
              </a:spcBef>
              <a:spcAft>
                <a:spcPts val="1200"/>
              </a:spcAft>
            </a:pPr>
            <a:r>
              <a:rPr lang="en-US" sz="1600" b="1" i="0" u="sng" strike="noStrike" dirty="0">
                <a:solidFill>
                  <a:srgbClr val="000000"/>
                </a:solidFill>
                <a:effectLst/>
                <a:latin typeface="Aptos" panose="020B0004020202020204" pitchFamily="34" charset="0"/>
              </a:rPr>
              <a:t>Physics:</a:t>
            </a:r>
            <a:endParaRPr lang="en-US" sz="1600" b="1" u="sng" dirty="0">
              <a:effectLst/>
              <a:latin typeface="Aptos" panose="020B0004020202020204" pitchFamily="34" charset="0"/>
            </a:endParaRPr>
          </a:p>
          <a:p>
            <a:pPr algn="just" rtl="0" fontAlgn="base">
              <a:spcBef>
                <a:spcPts val="1200"/>
              </a:spcBef>
              <a:spcAft>
                <a:spcPts val="0"/>
              </a:spcAft>
              <a:buFont typeface="Arial" panose="020B0604020202020204" pitchFamily="34" charset="0"/>
              <a:buChar char="•"/>
            </a:pPr>
            <a:r>
              <a:rPr lang="en-US" sz="1400" b="0" i="0" u="none" strike="noStrike" dirty="0">
                <a:solidFill>
                  <a:srgbClr val="000000"/>
                </a:solidFill>
                <a:effectLst/>
                <a:latin typeface="Aptos" panose="020B0004020202020204" pitchFamily="34" charset="0"/>
              </a:rPr>
              <a:t> Mechanics: Laws of motion, kinematics, work-energy theorem, rotational motion, gravitation.</a:t>
            </a:r>
          </a:p>
          <a:p>
            <a:pPr algn="just" rtl="0" fontAlgn="base">
              <a:spcBef>
                <a:spcPts val="0"/>
              </a:spcBef>
              <a:spcAft>
                <a:spcPts val="0"/>
              </a:spcAft>
              <a:buFont typeface="Arial" panose="020B0604020202020204" pitchFamily="34" charset="0"/>
              <a:buChar char="•"/>
            </a:pPr>
            <a:r>
              <a:rPr lang="en-US" sz="1400" b="0" i="0" u="none" strike="noStrike" dirty="0">
                <a:solidFill>
                  <a:srgbClr val="000000"/>
                </a:solidFill>
                <a:effectLst/>
                <a:latin typeface="Aptos" panose="020B0004020202020204" pitchFamily="34" charset="0"/>
              </a:rPr>
              <a:t>Thermodynamics: Laws of thermodynamics, heat transfer, kinetic theory of gasses.</a:t>
            </a:r>
          </a:p>
          <a:p>
            <a:pPr algn="just" rtl="0" fontAlgn="base">
              <a:spcBef>
                <a:spcPts val="0"/>
              </a:spcBef>
              <a:spcAft>
                <a:spcPts val="0"/>
              </a:spcAft>
              <a:buFont typeface="Arial" panose="020B0604020202020204" pitchFamily="34" charset="0"/>
              <a:buChar char="•"/>
            </a:pPr>
            <a:r>
              <a:rPr lang="en-US" sz="1400" b="0" i="0" u="none" strike="noStrike" dirty="0">
                <a:solidFill>
                  <a:srgbClr val="000000"/>
                </a:solidFill>
                <a:effectLst/>
                <a:latin typeface="Aptos" panose="020B0004020202020204" pitchFamily="34" charset="0"/>
              </a:rPr>
              <a:t>Electromagnetism: Electrostatics, current electricity, magnetic effects of current, electromagnetic induction.</a:t>
            </a:r>
          </a:p>
          <a:p>
            <a:pPr algn="just" rtl="0" fontAlgn="base">
              <a:spcBef>
                <a:spcPts val="0"/>
              </a:spcBef>
              <a:spcAft>
                <a:spcPts val="0"/>
              </a:spcAft>
              <a:buFont typeface="Arial" panose="020B0604020202020204" pitchFamily="34" charset="0"/>
              <a:buChar char="•"/>
            </a:pPr>
            <a:r>
              <a:rPr lang="en-US" sz="1400" b="0" i="0" u="none" strike="noStrike" dirty="0">
                <a:solidFill>
                  <a:srgbClr val="000000"/>
                </a:solidFill>
                <a:effectLst/>
                <a:latin typeface="Aptos" panose="020B0004020202020204" pitchFamily="34" charset="0"/>
              </a:rPr>
              <a:t>Optics: Ray optics, wave optics.</a:t>
            </a:r>
          </a:p>
          <a:p>
            <a:pPr algn="just" rtl="0" fontAlgn="base">
              <a:spcBef>
                <a:spcPts val="0"/>
              </a:spcBef>
              <a:spcAft>
                <a:spcPts val="1200"/>
              </a:spcAft>
              <a:buFont typeface="Arial" panose="020B0604020202020204" pitchFamily="34" charset="0"/>
              <a:buChar char="•"/>
            </a:pPr>
            <a:r>
              <a:rPr lang="en-US" sz="1400" b="0" i="0" u="none" strike="noStrike" dirty="0">
                <a:solidFill>
                  <a:srgbClr val="000000"/>
                </a:solidFill>
                <a:effectLst/>
                <a:latin typeface="Aptos" panose="020B0004020202020204" pitchFamily="34" charset="0"/>
              </a:rPr>
              <a:t>Modern Physics: Dual nature of matter and radiation, atoms and nuclei, electronic devices.</a:t>
            </a:r>
          </a:p>
          <a:p>
            <a:pPr algn="just" rtl="0">
              <a:spcBef>
                <a:spcPts val="1200"/>
              </a:spcBef>
              <a:spcAft>
                <a:spcPts val="1200"/>
              </a:spcAft>
            </a:pPr>
            <a:endParaRPr lang="en-IN" sz="1400" b="0" i="0" u="none" strike="noStrike" dirty="0">
              <a:solidFill>
                <a:srgbClr val="000000"/>
              </a:solidFill>
              <a:effectLst/>
              <a:latin typeface="Aptos" panose="020B0004020202020204" pitchFamily="34" charset="0"/>
            </a:endParaRPr>
          </a:p>
        </p:txBody>
      </p:sp>
      <p:sp>
        <p:nvSpPr>
          <p:cNvPr id="10" name="TextBox 9">
            <a:extLst>
              <a:ext uri="{FF2B5EF4-FFF2-40B4-BE49-F238E27FC236}">
                <a16:creationId xmlns:a16="http://schemas.microsoft.com/office/drawing/2014/main" id="{38223918-1CA8-96EE-7A03-7152301C81D7}"/>
              </a:ext>
            </a:extLst>
          </p:cNvPr>
          <p:cNvSpPr txBox="1"/>
          <p:nvPr/>
        </p:nvSpPr>
        <p:spPr>
          <a:xfrm>
            <a:off x="6205595" y="1598411"/>
            <a:ext cx="5876811" cy="4308872"/>
          </a:xfrm>
          <a:prstGeom prst="rect">
            <a:avLst/>
          </a:prstGeom>
          <a:noFill/>
        </p:spPr>
        <p:txBody>
          <a:bodyPr wrap="square">
            <a:spAutoFit/>
          </a:bodyPr>
          <a:lstStyle/>
          <a:p>
            <a:pPr algn="just" rtl="0">
              <a:spcBef>
                <a:spcPts val="1200"/>
              </a:spcBef>
              <a:spcAft>
                <a:spcPts val="1200"/>
              </a:spcAft>
            </a:pPr>
            <a:r>
              <a:rPr lang="en-US" sz="1600" b="1" i="0" u="sng" strike="noStrike" dirty="0">
                <a:solidFill>
                  <a:srgbClr val="000000"/>
                </a:solidFill>
                <a:effectLst/>
                <a:latin typeface="Aptos" panose="020B0004020202020204" pitchFamily="34" charset="0"/>
              </a:rPr>
              <a:t>Chemistry:</a:t>
            </a:r>
            <a:endParaRPr lang="en-US" sz="1600" b="1" u="sng" dirty="0">
              <a:effectLst/>
              <a:latin typeface="Aptos" panose="020B0004020202020204" pitchFamily="34" charset="0"/>
            </a:endParaRPr>
          </a:p>
          <a:p>
            <a:pPr algn="just" rtl="0" fontAlgn="base">
              <a:spcBef>
                <a:spcPts val="1200"/>
              </a:spcBef>
              <a:spcAft>
                <a:spcPts val="0"/>
              </a:spcAft>
              <a:buFont typeface="Arial" panose="020B0604020202020204" pitchFamily="34" charset="0"/>
              <a:buChar char="•"/>
            </a:pPr>
            <a:r>
              <a:rPr lang="en-US" sz="1400" b="0" i="0" u="none" strike="noStrike" dirty="0">
                <a:solidFill>
                  <a:srgbClr val="000000"/>
                </a:solidFill>
                <a:effectLst/>
                <a:latin typeface="Aptos" panose="020B0004020202020204" pitchFamily="34" charset="0"/>
              </a:rPr>
              <a:t>Physical Chemistry: Atomic structure, chemical bonding, thermodynamics, chemical equilibrium, electrochemistry, chemical kinetics.</a:t>
            </a:r>
          </a:p>
          <a:p>
            <a:pPr algn="just" rtl="0" fontAlgn="base">
              <a:spcBef>
                <a:spcPts val="0"/>
              </a:spcBef>
              <a:spcAft>
                <a:spcPts val="0"/>
              </a:spcAft>
              <a:buFont typeface="Arial" panose="020B0604020202020204" pitchFamily="34" charset="0"/>
              <a:buChar char="•"/>
            </a:pPr>
            <a:r>
              <a:rPr lang="en-US" sz="1400" b="0" i="0" u="none" strike="noStrike" dirty="0">
                <a:solidFill>
                  <a:srgbClr val="000000"/>
                </a:solidFill>
                <a:effectLst/>
                <a:latin typeface="Aptos" panose="020B0004020202020204" pitchFamily="34" charset="0"/>
              </a:rPr>
              <a:t>Inorganic Chemistry: Classification of elements, periodic table, p-block elements, d and f-block elements, coordination compounds, metallurgy.</a:t>
            </a:r>
          </a:p>
          <a:p>
            <a:pPr algn="just" rtl="0" fontAlgn="base">
              <a:spcBef>
                <a:spcPts val="0"/>
              </a:spcBef>
              <a:spcAft>
                <a:spcPts val="1200"/>
              </a:spcAft>
              <a:buFont typeface="Arial" panose="020B0604020202020204" pitchFamily="34" charset="0"/>
              <a:buChar char="•"/>
            </a:pPr>
            <a:r>
              <a:rPr lang="en-US" sz="1400" b="0" i="0" u="none" strike="noStrike" dirty="0">
                <a:solidFill>
                  <a:srgbClr val="000000"/>
                </a:solidFill>
                <a:effectLst/>
                <a:latin typeface="Aptos" panose="020B0004020202020204" pitchFamily="34" charset="0"/>
              </a:rPr>
              <a:t>Organic Chemistry: Basics of organic chemistry, hydrocarbons, organic compounds containing oxygen and nitrogen, biomolecules, polymers, chemistry in everyday life.</a:t>
            </a:r>
          </a:p>
          <a:p>
            <a:pPr algn="just" rtl="0">
              <a:spcBef>
                <a:spcPts val="1200"/>
              </a:spcBef>
              <a:spcAft>
                <a:spcPts val="1200"/>
              </a:spcAft>
            </a:pPr>
            <a:br>
              <a:rPr lang="en-US" sz="1400" b="0" dirty="0">
                <a:effectLst/>
                <a:latin typeface="Aptos" panose="020B0004020202020204" pitchFamily="34" charset="0"/>
              </a:rPr>
            </a:br>
            <a:r>
              <a:rPr lang="en-US" sz="1600" b="1" i="0" u="sng" strike="noStrike" dirty="0">
                <a:solidFill>
                  <a:srgbClr val="000000"/>
                </a:solidFill>
                <a:effectLst/>
                <a:latin typeface="Aptos" panose="020B0004020202020204" pitchFamily="34" charset="0"/>
              </a:rPr>
              <a:t>Biology:</a:t>
            </a:r>
            <a:endParaRPr lang="en-US" sz="1600" b="1" u="sng" dirty="0">
              <a:effectLst/>
              <a:latin typeface="Aptos" panose="020B0004020202020204" pitchFamily="34" charset="0"/>
            </a:endParaRPr>
          </a:p>
          <a:p>
            <a:pPr algn="just" rtl="0" fontAlgn="base">
              <a:spcBef>
                <a:spcPts val="1200"/>
              </a:spcBef>
              <a:spcAft>
                <a:spcPts val="0"/>
              </a:spcAft>
              <a:buFont typeface="Arial" panose="020B0604020202020204" pitchFamily="34" charset="0"/>
              <a:buChar char="•"/>
            </a:pPr>
            <a:r>
              <a:rPr lang="en-US" sz="1400" b="0" i="0" u="none" strike="noStrike" dirty="0">
                <a:solidFill>
                  <a:srgbClr val="000000"/>
                </a:solidFill>
                <a:effectLst/>
                <a:latin typeface="Aptos" panose="020B0004020202020204" pitchFamily="34" charset="0"/>
              </a:rPr>
              <a:t> Botany: Cell biology, plant physiology, genetics and evolution, diversity in the living world, structural organization in plants and animals.</a:t>
            </a:r>
          </a:p>
          <a:p>
            <a:pPr algn="just" rtl="0" fontAlgn="base">
              <a:spcBef>
                <a:spcPts val="0"/>
              </a:spcBef>
              <a:spcAft>
                <a:spcPts val="1200"/>
              </a:spcAft>
              <a:buFont typeface="Arial" panose="020B0604020202020204" pitchFamily="34" charset="0"/>
              <a:buChar char="•"/>
            </a:pPr>
            <a:r>
              <a:rPr lang="en-US" sz="1400" b="0" i="0" u="none" strike="noStrike" dirty="0">
                <a:solidFill>
                  <a:srgbClr val="000000"/>
                </a:solidFill>
                <a:effectLst/>
                <a:latin typeface="Aptos" panose="020B0004020202020204" pitchFamily="34" charset="0"/>
              </a:rPr>
              <a:t>Zoology: Human physiology, reproduction, ecology and environment, biology and human welfare, biotechnology, genetics, and evolution.</a:t>
            </a:r>
          </a:p>
        </p:txBody>
      </p:sp>
      <p:cxnSp>
        <p:nvCxnSpPr>
          <p:cNvPr id="12" name="Straight Connector 11">
            <a:extLst>
              <a:ext uri="{FF2B5EF4-FFF2-40B4-BE49-F238E27FC236}">
                <a16:creationId xmlns:a16="http://schemas.microsoft.com/office/drawing/2014/main" id="{E59DDBDA-E798-8776-7385-037F91E7468F}"/>
              </a:ext>
            </a:extLst>
          </p:cNvPr>
          <p:cNvCxnSpPr>
            <a:stCxn id="5" idx="2"/>
          </p:cNvCxnSpPr>
          <p:nvPr/>
        </p:nvCxnSpPr>
        <p:spPr>
          <a:xfrm>
            <a:off x="6096000" y="763251"/>
            <a:ext cx="0" cy="53190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2040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D9E362-31C0-6B41-F3A9-69C6C6A7CA81}"/>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26696FDD-5587-E230-C1E1-3297A5027762}"/>
              </a:ext>
            </a:extLst>
          </p:cNvPr>
          <p:cNvPicPr>
            <a:picLocks noChangeAspect="1"/>
          </p:cNvPicPr>
          <p:nvPr/>
        </p:nvPicPr>
        <p:blipFill>
          <a:blip r:embed="rId2"/>
          <a:stretch>
            <a:fillRect/>
          </a:stretch>
        </p:blipFill>
        <p:spPr>
          <a:xfrm>
            <a:off x="229433" y="179616"/>
            <a:ext cx="2044037" cy="437329"/>
          </a:xfrm>
          <a:prstGeom prst="rect">
            <a:avLst/>
          </a:prstGeom>
        </p:spPr>
      </p:pic>
      <p:sp>
        <p:nvSpPr>
          <p:cNvPr id="6" name="TextBox 5">
            <a:extLst>
              <a:ext uri="{FF2B5EF4-FFF2-40B4-BE49-F238E27FC236}">
                <a16:creationId xmlns:a16="http://schemas.microsoft.com/office/drawing/2014/main" id="{99C54DA2-7A5E-656E-384F-18C764A44554}"/>
              </a:ext>
            </a:extLst>
          </p:cNvPr>
          <p:cNvSpPr txBox="1"/>
          <p:nvPr/>
        </p:nvSpPr>
        <p:spPr>
          <a:xfrm>
            <a:off x="2273470" y="939521"/>
            <a:ext cx="7496406" cy="646331"/>
          </a:xfrm>
          <a:prstGeom prst="rect">
            <a:avLst/>
          </a:prstGeom>
          <a:noFill/>
        </p:spPr>
        <p:txBody>
          <a:bodyPr wrap="square">
            <a:spAutoFit/>
          </a:bodyPr>
          <a:lstStyle/>
          <a:p>
            <a:pPr algn="ctr"/>
            <a:r>
              <a:rPr lang="en-IN" sz="3600" b="1" i="0" u="sng" strike="noStrike" dirty="0">
                <a:solidFill>
                  <a:srgbClr val="000000"/>
                </a:solidFill>
                <a:effectLst/>
                <a:latin typeface="Arial" panose="020B0604020202020204" pitchFamily="34" charset="0"/>
              </a:rPr>
              <a:t>Eligibility Criteria</a:t>
            </a:r>
            <a:endParaRPr lang="en-IN" sz="3600" b="1" u="sng" dirty="0"/>
          </a:p>
        </p:txBody>
      </p:sp>
      <p:graphicFrame>
        <p:nvGraphicFramePr>
          <p:cNvPr id="7" name="Diagram 6">
            <a:extLst>
              <a:ext uri="{FF2B5EF4-FFF2-40B4-BE49-F238E27FC236}">
                <a16:creationId xmlns:a16="http://schemas.microsoft.com/office/drawing/2014/main" id="{22D9A488-C687-BA4D-804B-4DC5685F2736}"/>
              </a:ext>
            </a:extLst>
          </p:cNvPr>
          <p:cNvGraphicFramePr/>
          <p:nvPr/>
        </p:nvGraphicFramePr>
        <p:xfrm>
          <a:off x="229433" y="1936570"/>
          <a:ext cx="11801605" cy="4154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7589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8AECB7-2D11-3D17-78E0-49503576E74C}"/>
              </a:ext>
            </a:extLst>
          </p:cNvPr>
          <p:cNvSpPr txBox="1"/>
          <p:nvPr/>
        </p:nvSpPr>
        <p:spPr>
          <a:xfrm>
            <a:off x="9375387" y="5774991"/>
            <a:ext cx="2816613" cy="369332"/>
          </a:xfrm>
          <a:prstGeom prst="rect">
            <a:avLst/>
          </a:prstGeom>
          <a:noFill/>
        </p:spPr>
        <p:txBody>
          <a:bodyPr wrap="square">
            <a:spAutoFit/>
          </a:bodyPr>
          <a:lstStyle/>
          <a:p>
            <a:pPr marL="12700" marR="0" lvl="0" indent="0" algn="l" rtl="0">
              <a:lnSpc>
                <a:spcPct val="100000"/>
              </a:lnSpc>
              <a:spcBef>
                <a:spcPts val="0"/>
              </a:spcBef>
              <a:spcAft>
                <a:spcPts val="0"/>
              </a:spcAft>
              <a:buClr>
                <a:srgbClr val="000000"/>
              </a:buClr>
              <a:buSzPts val="3950"/>
              <a:buFont typeface="Arial"/>
              <a:buNone/>
            </a:pPr>
            <a:r>
              <a:rPr lang="en-US" sz="1800" b="0" i="0" u="none" strike="noStrike" cap="none" dirty="0">
                <a:solidFill>
                  <a:schemeClr val="tx1"/>
                </a:solidFill>
                <a:latin typeface="Archivo"/>
                <a:ea typeface="Archivo"/>
                <a:cs typeface="Archivo"/>
                <a:sym typeface="Archivo"/>
              </a:rPr>
              <a:t>By: The Digital Education</a:t>
            </a:r>
          </a:p>
        </p:txBody>
      </p:sp>
      <p:sp>
        <p:nvSpPr>
          <p:cNvPr id="2" name="Rectangle 1">
            <a:extLst>
              <a:ext uri="{FF2B5EF4-FFF2-40B4-BE49-F238E27FC236}">
                <a16:creationId xmlns:a16="http://schemas.microsoft.com/office/drawing/2014/main" id="{FB936F03-A8C1-B129-9535-9F31EACC119E}"/>
              </a:ext>
            </a:extLst>
          </p:cNvPr>
          <p:cNvSpPr/>
          <p:nvPr/>
        </p:nvSpPr>
        <p:spPr>
          <a:xfrm>
            <a:off x="0" y="3346"/>
            <a:ext cx="12192000" cy="759905"/>
          </a:xfrm>
          <a:prstGeom prst="rect">
            <a:avLst/>
          </a:prstGeom>
          <a:solidFill>
            <a:schemeClr val="bg1"/>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C8552C12-82F2-A045-E982-7629A29FD6AE}"/>
              </a:ext>
            </a:extLst>
          </p:cNvPr>
          <p:cNvPicPr>
            <a:picLocks noChangeAspect="1"/>
          </p:cNvPicPr>
          <p:nvPr/>
        </p:nvPicPr>
        <p:blipFill>
          <a:blip r:embed="rId2"/>
          <a:stretch>
            <a:fillRect/>
          </a:stretch>
        </p:blipFill>
        <p:spPr>
          <a:xfrm>
            <a:off x="229433" y="179616"/>
            <a:ext cx="2044037" cy="437329"/>
          </a:xfrm>
          <a:prstGeom prst="rect">
            <a:avLst/>
          </a:prstGeom>
        </p:spPr>
      </p:pic>
      <p:pic>
        <p:nvPicPr>
          <p:cNvPr id="6" name="Picture 5">
            <a:extLst>
              <a:ext uri="{FF2B5EF4-FFF2-40B4-BE49-F238E27FC236}">
                <a16:creationId xmlns:a16="http://schemas.microsoft.com/office/drawing/2014/main" id="{19B21382-701A-27B5-1709-F51DC5CAEFB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294545" y="1143000"/>
            <a:ext cx="8979612" cy="4572000"/>
          </a:xfrm>
          <a:prstGeom prst="rect">
            <a:avLst/>
          </a:prstGeom>
        </p:spPr>
      </p:pic>
    </p:spTree>
    <p:extLst>
      <p:ext uri="{BB962C8B-B14F-4D97-AF65-F5344CB8AC3E}">
        <p14:creationId xmlns:p14="http://schemas.microsoft.com/office/powerpoint/2010/main" val="228974661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TM10001114[[fn=Gallery]]</Template>
  <TotalTime>2</TotalTime>
  <Words>901</Words>
  <Application>Microsoft Office PowerPoint</Application>
  <PresentationFormat>Widescreen</PresentationFormat>
  <Paragraphs>67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Archivo</vt:lpstr>
      <vt:lpstr>Arial</vt:lpstr>
      <vt:lpstr>Palatino Linotype</vt:lpstr>
      <vt:lpstr>Gallery</vt:lpstr>
      <vt:lpstr>PowerPoint Presentation</vt:lpstr>
      <vt:lpstr>PowerPoint Presentation</vt:lpstr>
      <vt:lpstr>Syllabus</vt:lpstr>
      <vt:lpstr>PowerPoint Presentation</vt:lpstr>
      <vt:lpstr>PowerPoint Presentation</vt:lpstr>
      <vt:lpstr>Syllabus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jee and neet</dc:title>
  <dc:creator>ProfitByPPC Admin 4;The Digital Education</dc:creator>
  <cp:keywords>what-is-jee-and-neet</cp:keywords>
  <cp:lastModifiedBy>ProfitByPPC Admin 4</cp:lastModifiedBy>
  <cp:revision>1</cp:revision>
  <dcterms:created xsi:type="dcterms:W3CDTF">2023-10-30T12:41:20Z</dcterms:created>
  <dcterms:modified xsi:type="dcterms:W3CDTF">2023-10-30T12:43:53Z</dcterms:modified>
</cp:coreProperties>
</file>