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60" r:id="rId4"/>
    <p:sldId id="267" r:id="rId5"/>
    <p:sldId id="264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9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1891E1B4-EC7A-4C23-819D-6B3FF8A2CB1A}"/>
    <pc:docChg chg="undo custSel addSld delSld modSld sldOrd">
      <pc:chgData name="ProfitByPPC Admin 4" userId="6582f847e536e3b3" providerId="LiveId" clId="{1891E1B4-EC7A-4C23-819D-6B3FF8A2CB1A}" dt="2023-10-12T09:27:53.440" v="284" actId="1076"/>
      <pc:docMkLst>
        <pc:docMk/>
      </pc:docMkLst>
      <pc:sldChg chg="addSp delSp modSp mod">
        <pc:chgData name="ProfitByPPC Admin 4" userId="6582f847e536e3b3" providerId="LiveId" clId="{1891E1B4-EC7A-4C23-819D-6B3FF8A2CB1A}" dt="2023-10-12T08:54:14.157" v="23" actId="1076"/>
        <pc:sldMkLst>
          <pc:docMk/>
          <pc:sldMk cId="2982355226" sldId="257"/>
        </pc:sldMkLst>
        <pc:spChg chg="mod">
          <ac:chgData name="ProfitByPPC Admin 4" userId="6582f847e536e3b3" providerId="LiveId" clId="{1891E1B4-EC7A-4C23-819D-6B3FF8A2CB1A}" dt="2023-10-12T08:54:14.157" v="23" actId="1076"/>
          <ac:spMkLst>
            <pc:docMk/>
            <pc:sldMk cId="2982355226" sldId="257"/>
            <ac:spMk id="2" creationId="{42B3339D-4636-38AB-EE9B-12DD5B3EA35A}"/>
          </ac:spMkLst>
        </pc:spChg>
        <pc:picChg chg="add del mod">
          <ac:chgData name="ProfitByPPC Admin 4" userId="6582f847e536e3b3" providerId="LiveId" clId="{1891E1B4-EC7A-4C23-819D-6B3FF8A2CB1A}" dt="2023-10-12T08:52:52.831" v="13" actId="478"/>
          <ac:picMkLst>
            <pc:docMk/>
            <pc:sldMk cId="2982355226" sldId="257"/>
            <ac:picMk id="6" creationId="{FEC73820-4C28-76AC-C2FF-9A9D771BF777}"/>
          </ac:picMkLst>
        </pc:picChg>
        <pc:picChg chg="del">
          <ac:chgData name="ProfitByPPC Admin 4" userId="6582f847e536e3b3" providerId="LiveId" clId="{1891E1B4-EC7A-4C23-819D-6B3FF8A2CB1A}" dt="2023-10-12T08:49:57.033" v="0" actId="478"/>
          <ac:picMkLst>
            <pc:docMk/>
            <pc:sldMk cId="2982355226" sldId="257"/>
            <ac:picMk id="1026" creationId="{57638F48-C22D-F445-039B-2360C10234A9}"/>
          </ac:picMkLst>
        </pc:picChg>
        <pc:picChg chg="add mod">
          <ac:chgData name="ProfitByPPC Admin 4" userId="6582f847e536e3b3" providerId="LiveId" clId="{1891E1B4-EC7A-4C23-819D-6B3FF8A2CB1A}" dt="2023-10-12T08:53:26.855" v="16" actId="14100"/>
          <ac:picMkLst>
            <pc:docMk/>
            <pc:sldMk cId="2982355226" sldId="257"/>
            <ac:picMk id="1028" creationId="{E044B50D-2359-9C26-6F3F-3FB2C9D2363D}"/>
          </ac:picMkLst>
        </pc:picChg>
      </pc:sldChg>
      <pc:sldChg chg="addSp delSp modSp add del mod ord">
        <pc:chgData name="ProfitByPPC Admin 4" userId="6582f847e536e3b3" providerId="LiveId" clId="{1891E1B4-EC7A-4C23-819D-6B3FF8A2CB1A}" dt="2023-10-12T09:24:15.874" v="259" actId="20577"/>
        <pc:sldMkLst>
          <pc:docMk/>
          <pc:sldMk cId="3284915384" sldId="258"/>
        </pc:sldMkLst>
        <pc:spChg chg="mod">
          <ac:chgData name="ProfitByPPC Admin 4" userId="6582f847e536e3b3" providerId="LiveId" clId="{1891E1B4-EC7A-4C23-819D-6B3FF8A2CB1A}" dt="2023-10-12T09:24:15.874" v="259" actId="20577"/>
          <ac:spMkLst>
            <pc:docMk/>
            <pc:sldMk cId="3284915384" sldId="258"/>
            <ac:spMk id="2" creationId="{35BAA742-A8FC-606D-FD94-CF92A5888460}"/>
          </ac:spMkLst>
        </pc:spChg>
        <pc:spChg chg="mod">
          <ac:chgData name="ProfitByPPC Admin 4" userId="6582f847e536e3b3" providerId="LiveId" clId="{1891E1B4-EC7A-4C23-819D-6B3FF8A2CB1A}" dt="2023-10-12T09:12:22.600" v="189" actId="1076"/>
          <ac:spMkLst>
            <pc:docMk/>
            <pc:sldMk cId="3284915384" sldId="258"/>
            <ac:spMk id="3" creationId="{8D7FBA4A-A77B-A0CF-3DB8-B3DD66D1CF00}"/>
          </ac:spMkLst>
        </pc:spChg>
        <pc:picChg chg="add mod">
          <ac:chgData name="ProfitByPPC Admin 4" userId="6582f847e536e3b3" providerId="LiveId" clId="{1891E1B4-EC7A-4C23-819D-6B3FF8A2CB1A}" dt="2023-10-12T09:12:31.596" v="190" actId="1076"/>
          <ac:picMkLst>
            <pc:docMk/>
            <pc:sldMk cId="3284915384" sldId="258"/>
            <ac:picMk id="4" creationId="{730F8846-2E4D-2D2F-1DE6-14CBFB56E929}"/>
          </ac:picMkLst>
        </pc:picChg>
        <pc:picChg chg="del">
          <ac:chgData name="ProfitByPPC Admin 4" userId="6582f847e536e3b3" providerId="LiveId" clId="{1891E1B4-EC7A-4C23-819D-6B3FF8A2CB1A}" dt="2023-10-12T09:10:57.217" v="176" actId="478"/>
          <ac:picMkLst>
            <pc:docMk/>
            <pc:sldMk cId="3284915384" sldId="258"/>
            <ac:picMk id="2050" creationId="{09D60643-8ECF-E108-7273-D90202D27D94}"/>
          </ac:picMkLst>
        </pc:picChg>
      </pc:sldChg>
      <pc:sldChg chg="del">
        <pc:chgData name="ProfitByPPC Admin 4" userId="6582f847e536e3b3" providerId="LiveId" clId="{1891E1B4-EC7A-4C23-819D-6B3FF8A2CB1A}" dt="2023-10-12T09:24:46.533" v="262" actId="47"/>
        <pc:sldMkLst>
          <pc:docMk/>
          <pc:sldMk cId="4012708443" sldId="259"/>
        </pc:sldMkLst>
      </pc:sldChg>
      <pc:sldChg chg="addSp delSp modSp mod ord">
        <pc:chgData name="ProfitByPPC Admin 4" userId="6582f847e536e3b3" providerId="LiveId" clId="{1891E1B4-EC7A-4C23-819D-6B3FF8A2CB1A}" dt="2023-10-12T09:24:32.263" v="260" actId="20577"/>
        <pc:sldMkLst>
          <pc:docMk/>
          <pc:sldMk cId="2312468773" sldId="260"/>
        </pc:sldMkLst>
        <pc:spChg chg="mod">
          <ac:chgData name="ProfitByPPC Admin 4" userId="6582f847e536e3b3" providerId="LiveId" clId="{1891E1B4-EC7A-4C23-819D-6B3FF8A2CB1A}" dt="2023-10-12T09:24:32.263" v="260" actId="20577"/>
          <ac:spMkLst>
            <pc:docMk/>
            <pc:sldMk cId="2312468773" sldId="260"/>
            <ac:spMk id="2" creationId="{28ACE968-E8D7-F83F-CAF6-ABE3F71F3503}"/>
          </ac:spMkLst>
        </pc:spChg>
        <pc:spChg chg="mod">
          <ac:chgData name="ProfitByPPC Admin 4" userId="6582f847e536e3b3" providerId="LiveId" clId="{1891E1B4-EC7A-4C23-819D-6B3FF8A2CB1A}" dt="2023-10-12T09:05:36.800" v="116" actId="1076"/>
          <ac:spMkLst>
            <pc:docMk/>
            <pc:sldMk cId="2312468773" sldId="260"/>
            <ac:spMk id="5" creationId="{CD14454B-BD60-BA76-A7C3-3933F15D75B6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17" creationId="{4E5F8EAE-B34C-2A7E-0CBE-E2E11E698C39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18" creationId="{6E0A5BE0-BB10-D2C5-A5E5-76B033638B92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19" creationId="{78A5BC17-8EB1-9210-40C9-125BE7EEB33F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20" creationId="{30C90371-1E04-EEDB-21E0-09AAB3CD0CF3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21" creationId="{71BAFD88-1A9D-DBCD-7C90-3ACAB3A200B8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22" creationId="{52823261-01A8-6ACB-7730-5B1759978DE8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23" creationId="{0553BB6C-3095-48BA-6819-03AF13574F63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24" creationId="{DD878C0D-EEB6-97C0-DEA4-AA16D7058C80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25" creationId="{F10B2446-3F9D-2822-99A8-67030033FA31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26" creationId="{7F67753B-BD9E-B5A1-ABE9-6F8907689517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27" creationId="{D7D9203C-7711-8DF9-5239-1214616A80B3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28" creationId="{2A0266D8-F002-22E1-EA24-8C3DAA88E35A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29" creationId="{77266EF9-AEC6-9087-A250-1BA4D5004875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30" creationId="{6BD1823E-902E-F2E5-1CF7-2F09568E1F44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31" creationId="{9F3064B9-8791-2534-4150-0163B3B365D1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32" creationId="{BE2FBA3C-D5F6-F996-12D0-1CE2B3A1A07D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33" creationId="{9121FA25-D96A-50D8-A362-7A1E1C1CA16D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34" creationId="{1F0E6D0A-BD1C-7F65-5225-2C6FEAC60B52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35" creationId="{85162645-B8FE-0588-9688-F856B2512790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36" creationId="{3707FF16-57B4-DEBD-BC4F-13C1EE12945A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37" creationId="{31F8E528-D6BB-2515-FE8F-02ED2AE33E4A}"/>
          </ac:spMkLst>
        </pc:spChg>
        <pc:spChg chg="add mod">
          <ac:chgData name="ProfitByPPC Admin 4" userId="6582f847e536e3b3" providerId="LiveId" clId="{1891E1B4-EC7A-4C23-819D-6B3FF8A2CB1A}" dt="2023-10-12T09:04:48.087" v="108"/>
          <ac:spMkLst>
            <pc:docMk/>
            <pc:sldMk cId="2312468773" sldId="260"/>
            <ac:spMk id="38" creationId="{AEE50A44-8ABF-CEF6-37E5-45199CC9983A}"/>
          </ac:spMkLst>
        </pc:spChg>
        <pc:spChg chg="add mod">
          <ac:chgData name="ProfitByPPC Admin 4" userId="6582f847e536e3b3" providerId="LiveId" clId="{1891E1B4-EC7A-4C23-819D-6B3FF8A2CB1A}" dt="2023-10-12T09:10:04.494" v="170" actId="1076"/>
          <ac:spMkLst>
            <pc:docMk/>
            <pc:sldMk cId="2312468773" sldId="260"/>
            <ac:spMk id="40" creationId="{E9F3ADF4-EE4D-F83F-5F1D-230FB9129EF1}"/>
          </ac:spMkLst>
        </pc:spChg>
        <pc:grpChg chg="add mod">
          <ac:chgData name="ProfitByPPC Admin 4" userId="6582f847e536e3b3" providerId="LiveId" clId="{1891E1B4-EC7A-4C23-819D-6B3FF8A2CB1A}" dt="2023-10-12T09:04:48.087" v="108"/>
          <ac:grpSpMkLst>
            <pc:docMk/>
            <pc:sldMk cId="2312468773" sldId="260"/>
            <ac:grpSpMk id="3" creationId="{8FAF1C1D-453B-E6B3-53B4-2461EF8F33B0}"/>
          </ac:grpSpMkLst>
        </pc:grpChg>
        <pc:grpChg chg="add mod">
          <ac:chgData name="ProfitByPPC Admin 4" userId="6582f847e536e3b3" providerId="LiveId" clId="{1891E1B4-EC7A-4C23-819D-6B3FF8A2CB1A}" dt="2023-10-12T09:04:48.087" v="108"/>
          <ac:grpSpMkLst>
            <pc:docMk/>
            <pc:sldMk cId="2312468773" sldId="260"/>
            <ac:grpSpMk id="4" creationId="{AEE316AF-6FA1-995F-361F-BF62148FE036}"/>
          </ac:grpSpMkLst>
        </pc:grpChg>
        <pc:grpChg chg="add mod">
          <ac:chgData name="ProfitByPPC Admin 4" userId="6582f847e536e3b3" providerId="LiveId" clId="{1891E1B4-EC7A-4C23-819D-6B3FF8A2CB1A}" dt="2023-10-12T09:04:48.087" v="108"/>
          <ac:grpSpMkLst>
            <pc:docMk/>
            <pc:sldMk cId="2312468773" sldId="260"/>
            <ac:grpSpMk id="8" creationId="{0C67C472-A84C-3093-939F-BADF65535257}"/>
          </ac:grpSpMkLst>
        </pc:grpChg>
        <pc:grpChg chg="add mod">
          <ac:chgData name="ProfitByPPC Admin 4" userId="6582f847e536e3b3" providerId="LiveId" clId="{1891E1B4-EC7A-4C23-819D-6B3FF8A2CB1A}" dt="2023-10-12T09:04:48.087" v="108"/>
          <ac:grpSpMkLst>
            <pc:docMk/>
            <pc:sldMk cId="2312468773" sldId="260"/>
            <ac:grpSpMk id="9" creationId="{4BF5C1EA-7902-EC2C-FC21-9BC5D64CBC15}"/>
          </ac:grpSpMkLst>
        </pc:grpChg>
        <pc:grpChg chg="add mod">
          <ac:chgData name="ProfitByPPC Admin 4" userId="6582f847e536e3b3" providerId="LiveId" clId="{1891E1B4-EC7A-4C23-819D-6B3FF8A2CB1A}" dt="2023-10-12T09:04:48.087" v="108"/>
          <ac:grpSpMkLst>
            <pc:docMk/>
            <pc:sldMk cId="2312468773" sldId="260"/>
            <ac:grpSpMk id="10" creationId="{E59C9E58-6B55-40DC-2156-27313BF55E39}"/>
          </ac:grpSpMkLst>
        </pc:grpChg>
        <pc:grpChg chg="add mod">
          <ac:chgData name="ProfitByPPC Admin 4" userId="6582f847e536e3b3" providerId="LiveId" clId="{1891E1B4-EC7A-4C23-819D-6B3FF8A2CB1A}" dt="2023-10-12T09:04:48.087" v="108"/>
          <ac:grpSpMkLst>
            <pc:docMk/>
            <pc:sldMk cId="2312468773" sldId="260"/>
            <ac:grpSpMk id="11" creationId="{88930452-ED56-E9C6-0401-EC087596A5B8}"/>
          </ac:grpSpMkLst>
        </pc:grpChg>
        <pc:grpChg chg="add mod">
          <ac:chgData name="ProfitByPPC Admin 4" userId="6582f847e536e3b3" providerId="LiveId" clId="{1891E1B4-EC7A-4C23-819D-6B3FF8A2CB1A}" dt="2023-10-12T09:04:48.087" v="108"/>
          <ac:grpSpMkLst>
            <pc:docMk/>
            <pc:sldMk cId="2312468773" sldId="260"/>
            <ac:grpSpMk id="12" creationId="{BF5E5B08-DB1A-04B3-3AC8-478B042AFFF9}"/>
          </ac:grpSpMkLst>
        </pc:grpChg>
        <pc:grpChg chg="add mod">
          <ac:chgData name="ProfitByPPC Admin 4" userId="6582f847e536e3b3" providerId="LiveId" clId="{1891E1B4-EC7A-4C23-819D-6B3FF8A2CB1A}" dt="2023-10-12T09:04:48.087" v="108"/>
          <ac:grpSpMkLst>
            <pc:docMk/>
            <pc:sldMk cId="2312468773" sldId="260"/>
            <ac:grpSpMk id="13" creationId="{317F5258-2E1B-116F-4EC4-17119BBB2C8C}"/>
          </ac:grpSpMkLst>
        </pc:grpChg>
        <pc:grpChg chg="add mod">
          <ac:chgData name="ProfitByPPC Admin 4" userId="6582f847e536e3b3" providerId="LiveId" clId="{1891E1B4-EC7A-4C23-819D-6B3FF8A2CB1A}" dt="2023-10-12T09:04:48.087" v="108"/>
          <ac:grpSpMkLst>
            <pc:docMk/>
            <pc:sldMk cId="2312468773" sldId="260"/>
            <ac:grpSpMk id="14" creationId="{173B292A-CFCD-CD8D-AC01-0821B72B7493}"/>
          </ac:grpSpMkLst>
        </pc:grpChg>
        <pc:grpChg chg="add mod">
          <ac:chgData name="ProfitByPPC Admin 4" userId="6582f847e536e3b3" providerId="LiveId" clId="{1891E1B4-EC7A-4C23-819D-6B3FF8A2CB1A}" dt="2023-10-12T09:04:48.087" v="108"/>
          <ac:grpSpMkLst>
            <pc:docMk/>
            <pc:sldMk cId="2312468773" sldId="260"/>
            <ac:grpSpMk id="15" creationId="{80BDBC95-DE0C-2D7C-366C-E3DAA6709800}"/>
          </ac:grpSpMkLst>
        </pc:grpChg>
        <pc:grpChg chg="add mod">
          <ac:chgData name="ProfitByPPC Admin 4" userId="6582f847e536e3b3" providerId="LiveId" clId="{1891E1B4-EC7A-4C23-819D-6B3FF8A2CB1A}" dt="2023-10-12T09:04:48.087" v="108"/>
          <ac:grpSpMkLst>
            <pc:docMk/>
            <pc:sldMk cId="2312468773" sldId="260"/>
            <ac:grpSpMk id="16" creationId="{C663A5E5-F702-7AA2-9DCD-73E9516A49EC}"/>
          </ac:grpSpMkLst>
        </pc:grpChg>
        <pc:graphicFrameChg chg="add del mod">
          <ac:chgData name="ProfitByPPC Admin 4" userId="6582f847e536e3b3" providerId="LiveId" clId="{1891E1B4-EC7A-4C23-819D-6B3FF8A2CB1A}" dt="2023-10-12T09:05:15.155" v="110" actId="478"/>
          <ac:graphicFrameMkLst>
            <pc:docMk/>
            <pc:sldMk cId="2312468773" sldId="260"/>
            <ac:graphicFrameMk id="6" creationId="{B9740774-5D0B-E58B-576B-C4B6DBFCD774}"/>
          </ac:graphicFrameMkLst>
        </pc:graphicFrameChg>
        <pc:picChg chg="mod">
          <ac:chgData name="ProfitByPPC Admin 4" userId="6582f847e536e3b3" providerId="LiveId" clId="{1891E1B4-EC7A-4C23-819D-6B3FF8A2CB1A}" dt="2023-10-12T09:05:36.800" v="116" actId="1076"/>
          <ac:picMkLst>
            <pc:docMk/>
            <pc:sldMk cId="2312468773" sldId="260"/>
            <ac:picMk id="7" creationId="{29017DEF-0857-0CB6-5618-1B2EF8F1FF0D}"/>
          </ac:picMkLst>
        </pc:picChg>
      </pc:sldChg>
      <pc:sldChg chg="del">
        <pc:chgData name="ProfitByPPC Admin 4" userId="6582f847e536e3b3" providerId="LiveId" clId="{1891E1B4-EC7A-4C23-819D-6B3FF8A2CB1A}" dt="2023-10-12T09:23:57.889" v="255" actId="47"/>
        <pc:sldMkLst>
          <pc:docMk/>
          <pc:sldMk cId="4086474820" sldId="261"/>
        </pc:sldMkLst>
      </pc:sldChg>
      <pc:sldChg chg="addSp delSp modSp">
        <pc:chgData name="ProfitByPPC Admin 4" userId="6582f847e536e3b3" providerId="LiveId" clId="{1891E1B4-EC7A-4C23-819D-6B3FF8A2CB1A}" dt="2023-10-12T09:27:53.440" v="284" actId="1076"/>
        <pc:sldMkLst>
          <pc:docMk/>
          <pc:sldMk cId="518332387" sldId="262"/>
        </pc:sldMkLst>
        <pc:picChg chg="del">
          <ac:chgData name="ProfitByPPC Admin 4" userId="6582f847e536e3b3" providerId="LiveId" clId="{1891E1B4-EC7A-4C23-819D-6B3FF8A2CB1A}" dt="2023-10-12T09:24:02.748" v="258" actId="478"/>
          <ac:picMkLst>
            <pc:docMk/>
            <pc:sldMk cId="518332387" sldId="262"/>
            <ac:picMk id="2052" creationId="{795EB7C3-99EE-0475-8293-856B31289BB7}"/>
          </ac:picMkLst>
        </pc:picChg>
        <pc:picChg chg="add del mod">
          <ac:chgData name="ProfitByPPC Admin 4" userId="6582f847e536e3b3" providerId="LiveId" clId="{1891E1B4-EC7A-4C23-819D-6B3FF8A2CB1A}" dt="2023-10-12T09:27:04.737" v="272" actId="478"/>
          <ac:picMkLst>
            <pc:docMk/>
            <pc:sldMk cId="518332387" sldId="262"/>
            <ac:picMk id="3074" creationId="{ECF1F977-10AF-3990-4B04-46078471837D}"/>
          </ac:picMkLst>
        </pc:picChg>
        <pc:picChg chg="add del mod">
          <ac:chgData name="ProfitByPPC Admin 4" userId="6582f847e536e3b3" providerId="LiveId" clId="{1891E1B4-EC7A-4C23-819D-6B3FF8A2CB1A}" dt="2023-10-12T09:27:28.185" v="278" actId="478"/>
          <ac:picMkLst>
            <pc:docMk/>
            <pc:sldMk cId="518332387" sldId="262"/>
            <ac:picMk id="3076" creationId="{57E90C71-5699-BEA6-9CFE-A2DA13AF4016}"/>
          </ac:picMkLst>
        </pc:picChg>
        <pc:picChg chg="add mod">
          <ac:chgData name="ProfitByPPC Admin 4" userId="6582f847e536e3b3" providerId="LiveId" clId="{1891E1B4-EC7A-4C23-819D-6B3FF8A2CB1A}" dt="2023-10-12T09:27:53.440" v="284" actId="1076"/>
          <ac:picMkLst>
            <pc:docMk/>
            <pc:sldMk cId="518332387" sldId="262"/>
            <ac:picMk id="3078" creationId="{3CBD3204-8C27-73FA-C9CA-E853486D8B5A}"/>
          </ac:picMkLst>
        </pc:picChg>
      </pc:sldChg>
      <pc:sldChg chg="del">
        <pc:chgData name="ProfitByPPC Admin 4" userId="6582f847e536e3b3" providerId="LiveId" clId="{1891E1B4-EC7A-4C23-819D-6B3FF8A2CB1A}" dt="2023-10-12T09:24:44.477" v="261" actId="47"/>
        <pc:sldMkLst>
          <pc:docMk/>
          <pc:sldMk cId="237170347" sldId="263"/>
        </pc:sldMkLst>
      </pc:sldChg>
      <pc:sldChg chg="modSp mod">
        <pc:chgData name="ProfitByPPC Admin 4" userId="6582f847e536e3b3" providerId="LiveId" clId="{1891E1B4-EC7A-4C23-819D-6B3FF8A2CB1A}" dt="2023-10-12T09:23:42.591" v="254" actId="115"/>
        <pc:sldMkLst>
          <pc:docMk/>
          <pc:sldMk cId="3251383076" sldId="264"/>
        </pc:sldMkLst>
        <pc:spChg chg="mod">
          <ac:chgData name="ProfitByPPC Admin 4" userId="6582f847e536e3b3" providerId="LiveId" clId="{1891E1B4-EC7A-4C23-819D-6B3FF8A2CB1A}" dt="2023-10-12T09:23:42.591" v="254" actId="115"/>
          <ac:spMkLst>
            <pc:docMk/>
            <pc:sldMk cId="3251383076" sldId="264"/>
            <ac:spMk id="2" creationId="{28ACE968-E8D7-F83F-CAF6-ABE3F71F3503}"/>
          </ac:spMkLst>
        </pc:spChg>
        <pc:graphicFrameChg chg="mod">
          <ac:chgData name="ProfitByPPC Admin 4" userId="6582f847e536e3b3" providerId="LiveId" clId="{1891E1B4-EC7A-4C23-819D-6B3FF8A2CB1A}" dt="2023-10-12T09:23:26.861" v="252" actId="1076"/>
          <ac:graphicFrameMkLst>
            <pc:docMk/>
            <pc:sldMk cId="3251383076" sldId="264"/>
            <ac:graphicFrameMk id="5" creationId="{D7FF5174-9758-1FA2-B9DA-FF2FCF70BE36}"/>
          </ac:graphicFrameMkLst>
        </pc:graphicFrameChg>
      </pc:sldChg>
      <pc:sldChg chg="del">
        <pc:chgData name="ProfitByPPC Admin 4" userId="6582f847e536e3b3" providerId="LiveId" clId="{1891E1B4-EC7A-4C23-819D-6B3FF8A2CB1A}" dt="2023-10-12T09:23:59.175" v="256" actId="47"/>
        <pc:sldMkLst>
          <pc:docMk/>
          <pc:sldMk cId="2798534745" sldId="265"/>
        </pc:sldMkLst>
      </pc:sldChg>
      <pc:sldChg chg="del">
        <pc:chgData name="ProfitByPPC Admin 4" userId="6582f847e536e3b3" providerId="LiveId" clId="{1891E1B4-EC7A-4C23-819D-6B3FF8A2CB1A}" dt="2023-10-12T09:23:59.978" v="257" actId="47"/>
        <pc:sldMkLst>
          <pc:docMk/>
          <pc:sldMk cId="435881161" sldId="266"/>
        </pc:sldMkLst>
      </pc:sldChg>
      <pc:sldChg chg="modSp add mod">
        <pc:chgData name="ProfitByPPC Admin 4" userId="6582f847e536e3b3" providerId="LiveId" clId="{1891E1B4-EC7A-4C23-819D-6B3FF8A2CB1A}" dt="2023-10-12T09:25:17.640" v="264" actId="1076"/>
        <pc:sldMkLst>
          <pc:docMk/>
          <pc:sldMk cId="2886129414" sldId="267"/>
        </pc:sldMkLst>
        <pc:spChg chg="mod">
          <ac:chgData name="ProfitByPPC Admin 4" userId="6582f847e536e3b3" providerId="LiveId" clId="{1891E1B4-EC7A-4C23-819D-6B3FF8A2CB1A}" dt="2023-10-12T09:25:17.640" v="264" actId="1076"/>
          <ac:spMkLst>
            <pc:docMk/>
            <pc:sldMk cId="2886129414" sldId="267"/>
            <ac:spMk id="2" creationId="{28ACE968-E8D7-F83F-CAF6-ABE3F71F3503}"/>
          </ac:spMkLst>
        </pc:spChg>
        <pc:spChg chg="mod">
          <ac:chgData name="ProfitByPPC Admin 4" userId="6582f847e536e3b3" providerId="LiveId" clId="{1891E1B4-EC7A-4C23-819D-6B3FF8A2CB1A}" dt="2023-10-12T09:09:36.663" v="167" actId="1076"/>
          <ac:spMkLst>
            <pc:docMk/>
            <pc:sldMk cId="2886129414" sldId="267"/>
            <ac:spMk id="40" creationId="{E9F3ADF4-EE4D-F83F-5F1D-230FB9129EF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36D883-1080-4475-9F0C-70E68682DC2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D4B4F614-2590-434A-8DBD-03D53335F1C2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IN" sz="2400" b="0" i="0" u="none" dirty="0">
              <a:latin typeface="Arial" panose="020B0604020202020204" pitchFamily="34" charset="0"/>
              <a:cs typeface="Arial" panose="020B0604020202020204" pitchFamily="34" charset="0"/>
            </a:rPr>
            <a:t>Purpose of Your Business</a:t>
          </a:r>
          <a:endParaRPr lang="en-IN" sz="2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0EAD5-F418-4721-8A2F-1515FF47656F}" type="parTrans" cxnId="{F0FA09C7-2469-4BAC-9752-9C24A17A3551}">
      <dgm:prSet/>
      <dgm:spPr/>
      <dgm:t>
        <a:bodyPr/>
        <a:lstStyle/>
        <a:p>
          <a:endParaRPr lang="en-IN"/>
        </a:p>
      </dgm:t>
    </dgm:pt>
    <dgm:pt modelId="{83DE6179-2F1C-4C38-A35F-F6B064955C31}" type="sibTrans" cxnId="{F0FA09C7-2469-4BAC-9752-9C24A17A3551}">
      <dgm:prSet/>
      <dgm:spPr/>
      <dgm:t>
        <a:bodyPr/>
        <a:lstStyle/>
        <a:p>
          <a:endParaRPr lang="en-IN"/>
        </a:p>
      </dgm:t>
    </dgm:pt>
    <dgm:pt modelId="{D08D5D51-3FCC-47D4-9327-1146C12B5740}">
      <dgm:prSet phldrT="[Text]" custT="1"/>
      <dgm:spPr/>
      <dgm:t>
        <a:bodyPr/>
        <a:lstStyle/>
        <a:p>
          <a:pPr>
            <a:buFontTx/>
            <a:buNone/>
          </a:pPr>
          <a:r>
            <a:rPr lang="en-US" sz="2000" b="0" i="0" u="none" dirty="0">
              <a:latin typeface="Arial" panose="020B0604020202020204" pitchFamily="34" charset="0"/>
              <a:cs typeface="Arial" panose="020B0604020202020204" pitchFamily="34" charset="0"/>
            </a:rPr>
            <a:t>   It lays the foundation for your business strategy, goals, and overall direction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A6C2E9-3837-4CFB-9848-7FDFF5CD0904}" type="parTrans" cxnId="{722A7CF3-E687-48DA-B875-0E498BB1E571}">
      <dgm:prSet/>
      <dgm:spPr/>
      <dgm:t>
        <a:bodyPr/>
        <a:lstStyle/>
        <a:p>
          <a:endParaRPr lang="en-IN"/>
        </a:p>
      </dgm:t>
    </dgm:pt>
    <dgm:pt modelId="{11210E27-AA5F-425C-B2E3-D0D60B144B4B}" type="sibTrans" cxnId="{722A7CF3-E687-48DA-B875-0E498BB1E571}">
      <dgm:prSet/>
      <dgm:spPr/>
      <dgm:t>
        <a:bodyPr/>
        <a:lstStyle/>
        <a:p>
          <a:endParaRPr lang="en-IN"/>
        </a:p>
      </dgm:t>
    </dgm:pt>
    <dgm:pt modelId="{6DF2955A-0252-4A18-8673-33D214B9F4FA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IN" sz="2400" b="0" i="0" u="none" dirty="0">
              <a:latin typeface="Arial" panose="020B0604020202020204" pitchFamily="34" charset="0"/>
              <a:cs typeface="Arial" panose="020B0604020202020204" pitchFamily="34" charset="0"/>
            </a:rPr>
            <a:t>Your Marketing Strategy</a:t>
          </a:r>
          <a:endParaRPr lang="en-IN" sz="2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FB1DD9-E905-4F78-9519-9F49E9CA8551}" type="parTrans" cxnId="{0DCBEC5E-91CA-4595-A897-0817ED96998C}">
      <dgm:prSet/>
      <dgm:spPr/>
      <dgm:t>
        <a:bodyPr/>
        <a:lstStyle/>
        <a:p>
          <a:endParaRPr lang="en-IN"/>
        </a:p>
      </dgm:t>
    </dgm:pt>
    <dgm:pt modelId="{5963957D-ABFA-4CB4-87F6-BD284CBFAF6A}" type="sibTrans" cxnId="{0DCBEC5E-91CA-4595-A897-0817ED96998C}">
      <dgm:prSet/>
      <dgm:spPr/>
      <dgm:t>
        <a:bodyPr/>
        <a:lstStyle/>
        <a:p>
          <a:endParaRPr lang="en-IN"/>
        </a:p>
      </dgm:t>
    </dgm:pt>
    <dgm:pt modelId="{81F41174-18C8-48E0-8D99-B3AD9232214D}">
      <dgm:prSet phldrT="[Text]" custT="1"/>
      <dgm:spPr/>
      <dgm:t>
        <a:bodyPr/>
        <a:lstStyle/>
        <a:p>
          <a:pPr>
            <a:buFontTx/>
            <a:buNone/>
          </a:pPr>
          <a:r>
            <a:rPr lang="en-US" sz="2000" b="0" i="0" u="none" dirty="0">
              <a:latin typeface="Arial" panose="020B0604020202020204" pitchFamily="34" charset="0"/>
              <a:cs typeface="Arial" panose="020B0604020202020204" pitchFamily="34" charset="0"/>
            </a:rPr>
            <a:t>   Understand their demographics, behaviors, interests, and main points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780052-5B1A-4789-AFA6-FEC1B93DBDEA}" type="parTrans" cxnId="{2CEB768D-5C64-495C-82C2-216CE2E847A9}">
      <dgm:prSet/>
      <dgm:spPr/>
      <dgm:t>
        <a:bodyPr/>
        <a:lstStyle/>
        <a:p>
          <a:endParaRPr lang="en-IN"/>
        </a:p>
      </dgm:t>
    </dgm:pt>
    <dgm:pt modelId="{2CFE0CB3-6770-4DB6-BE91-50734A819088}" type="sibTrans" cxnId="{2CEB768D-5C64-495C-82C2-216CE2E847A9}">
      <dgm:prSet/>
      <dgm:spPr/>
      <dgm:t>
        <a:bodyPr/>
        <a:lstStyle/>
        <a:p>
          <a:endParaRPr lang="en-IN"/>
        </a:p>
      </dgm:t>
    </dgm:pt>
    <dgm:pt modelId="{9035D0E3-013B-4A2E-AE55-726BDB34A09A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IN" sz="2400" b="0" i="0" u="none" dirty="0">
              <a:latin typeface="Arial" panose="020B0604020202020204" pitchFamily="34" charset="0"/>
              <a:cs typeface="Arial" panose="020B0604020202020204" pitchFamily="34" charset="0"/>
            </a:rPr>
            <a:t>Budget and Finance</a:t>
          </a:r>
          <a:endParaRPr lang="en-IN" sz="2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E8B1BF-BB30-4AC2-84EF-5B3FD01EC5C4}" type="parTrans" cxnId="{C93A17FC-CD26-4EC5-8F39-ECE874BD6C0E}">
      <dgm:prSet/>
      <dgm:spPr/>
      <dgm:t>
        <a:bodyPr/>
        <a:lstStyle/>
        <a:p>
          <a:endParaRPr lang="en-IN"/>
        </a:p>
      </dgm:t>
    </dgm:pt>
    <dgm:pt modelId="{518C42B4-3FAF-47C9-BC29-6FF3E2EA3523}" type="sibTrans" cxnId="{C93A17FC-CD26-4EC5-8F39-ECE874BD6C0E}">
      <dgm:prSet/>
      <dgm:spPr/>
      <dgm:t>
        <a:bodyPr/>
        <a:lstStyle/>
        <a:p>
          <a:endParaRPr lang="en-IN"/>
        </a:p>
      </dgm:t>
    </dgm:pt>
    <dgm:pt modelId="{24B32EE8-3F6F-4A9C-B4E3-0CC1DE7CAE3A}">
      <dgm:prSet custT="1"/>
      <dgm:spPr/>
      <dgm:t>
        <a:bodyPr/>
        <a:lstStyle/>
        <a:p>
          <a:pPr>
            <a:buFontTx/>
            <a:buNone/>
          </a:pPr>
          <a:r>
            <a:rPr lang="en-US" sz="2000" b="0" i="0" u="none" dirty="0">
              <a:latin typeface="Arial" panose="020B0604020202020204" pitchFamily="34" charset="0"/>
              <a:cs typeface="Arial" panose="020B0604020202020204" pitchFamily="34" charset="0"/>
            </a:rPr>
            <a:t>   Estimate the initial costs mandated to establish your online business</a:t>
          </a:r>
          <a:endParaRPr lang="en-IN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A0CCE1-8B9F-497A-A66D-6C45462A2790}" type="parTrans" cxnId="{E383AFD2-AD07-4717-811F-FF7CE3606AAF}">
      <dgm:prSet/>
      <dgm:spPr/>
      <dgm:t>
        <a:bodyPr/>
        <a:lstStyle/>
        <a:p>
          <a:endParaRPr lang="en-IN"/>
        </a:p>
      </dgm:t>
    </dgm:pt>
    <dgm:pt modelId="{428980A0-D1E9-4D58-BFDD-178E06A9B05D}" type="sibTrans" cxnId="{E383AFD2-AD07-4717-811F-FF7CE3606AAF}">
      <dgm:prSet/>
      <dgm:spPr/>
      <dgm:t>
        <a:bodyPr/>
        <a:lstStyle/>
        <a:p>
          <a:endParaRPr lang="en-IN"/>
        </a:p>
      </dgm:t>
    </dgm:pt>
    <dgm:pt modelId="{88D3F61A-FA26-4772-9D7D-EF118A804573}" type="pres">
      <dgm:prSet presAssocID="{AE36D883-1080-4475-9F0C-70E68682DC2A}" presName="Name0" presStyleCnt="0">
        <dgm:presLayoutVars>
          <dgm:dir/>
          <dgm:animLvl val="lvl"/>
          <dgm:resizeHandles/>
        </dgm:presLayoutVars>
      </dgm:prSet>
      <dgm:spPr/>
    </dgm:pt>
    <dgm:pt modelId="{3C7D14CD-2487-409D-AA5C-21CD352F6775}" type="pres">
      <dgm:prSet presAssocID="{D4B4F614-2590-434A-8DBD-03D53335F1C2}" presName="linNode" presStyleCnt="0"/>
      <dgm:spPr/>
    </dgm:pt>
    <dgm:pt modelId="{92865AD5-B7C2-4FA6-9FDC-48F0F4B671A8}" type="pres">
      <dgm:prSet presAssocID="{D4B4F614-2590-434A-8DBD-03D53335F1C2}" presName="parentShp" presStyleLbl="node1" presStyleIdx="0" presStyleCnt="3" custScaleX="80248" custScaleY="83983">
        <dgm:presLayoutVars>
          <dgm:bulletEnabled val="1"/>
        </dgm:presLayoutVars>
      </dgm:prSet>
      <dgm:spPr/>
    </dgm:pt>
    <dgm:pt modelId="{8FDAE12E-B74B-44D5-AE9F-84A5931219F1}" type="pres">
      <dgm:prSet presAssocID="{D4B4F614-2590-434A-8DBD-03D53335F1C2}" presName="childShp" presStyleLbl="bgAccFollowNode1" presStyleIdx="0" presStyleCnt="3">
        <dgm:presLayoutVars>
          <dgm:bulletEnabled val="1"/>
        </dgm:presLayoutVars>
      </dgm:prSet>
      <dgm:spPr/>
    </dgm:pt>
    <dgm:pt modelId="{06FE72B7-10AC-472A-B236-C52E0A77DB84}" type="pres">
      <dgm:prSet presAssocID="{83DE6179-2F1C-4C38-A35F-F6B064955C31}" presName="spacing" presStyleCnt="0"/>
      <dgm:spPr/>
    </dgm:pt>
    <dgm:pt modelId="{FD228CF5-3FC1-46B5-BE9B-B9DDAF0B0222}" type="pres">
      <dgm:prSet presAssocID="{6DF2955A-0252-4A18-8673-33D214B9F4FA}" presName="linNode" presStyleCnt="0"/>
      <dgm:spPr/>
    </dgm:pt>
    <dgm:pt modelId="{6941D6AC-E2B6-49CB-BE56-C3DA347B92BE}" type="pres">
      <dgm:prSet presAssocID="{6DF2955A-0252-4A18-8673-33D214B9F4FA}" presName="parentShp" presStyleLbl="node1" presStyleIdx="1" presStyleCnt="3" custScaleX="80248" custScaleY="81032">
        <dgm:presLayoutVars>
          <dgm:bulletEnabled val="1"/>
        </dgm:presLayoutVars>
      </dgm:prSet>
      <dgm:spPr/>
    </dgm:pt>
    <dgm:pt modelId="{C53732CD-410E-4584-ABA8-AE57CD22DEF0}" type="pres">
      <dgm:prSet presAssocID="{6DF2955A-0252-4A18-8673-33D214B9F4FA}" presName="childShp" presStyleLbl="bgAccFollowNode1" presStyleIdx="1" presStyleCnt="3">
        <dgm:presLayoutVars>
          <dgm:bulletEnabled val="1"/>
        </dgm:presLayoutVars>
      </dgm:prSet>
      <dgm:spPr/>
    </dgm:pt>
    <dgm:pt modelId="{D93DF2D6-DF9D-4254-881D-0C1DDA49A2E0}" type="pres">
      <dgm:prSet presAssocID="{5963957D-ABFA-4CB4-87F6-BD284CBFAF6A}" presName="spacing" presStyleCnt="0"/>
      <dgm:spPr/>
    </dgm:pt>
    <dgm:pt modelId="{43E78C42-5245-4157-BBC6-9E6A23DABE88}" type="pres">
      <dgm:prSet presAssocID="{9035D0E3-013B-4A2E-AE55-726BDB34A09A}" presName="linNode" presStyleCnt="0"/>
      <dgm:spPr/>
    </dgm:pt>
    <dgm:pt modelId="{1EBEB41D-3FCF-4DAA-B9F6-8683D8667AF6}" type="pres">
      <dgm:prSet presAssocID="{9035D0E3-013B-4A2E-AE55-726BDB34A09A}" presName="parentShp" presStyleLbl="node1" presStyleIdx="2" presStyleCnt="3" custScaleX="80081" custScaleY="86493">
        <dgm:presLayoutVars>
          <dgm:bulletEnabled val="1"/>
        </dgm:presLayoutVars>
      </dgm:prSet>
      <dgm:spPr/>
    </dgm:pt>
    <dgm:pt modelId="{D618D3F2-73C5-457C-8DA9-B40F340F4E55}" type="pres">
      <dgm:prSet presAssocID="{9035D0E3-013B-4A2E-AE55-726BDB34A09A}" presName="childShp" presStyleLbl="bgAccFollowNode1" presStyleIdx="2" presStyleCnt="3" custLinFactNeighborY="-3712">
        <dgm:presLayoutVars>
          <dgm:bulletEnabled val="1"/>
        </dgm:presLayoutVars>
      </dgm:prSet>
      <dgm:spPr/>
    </dgm:pt>
  </dgm:ptLst>
  <dgm:cxnLst>
    <dgm:cxn modelId="{4E976506-41EE-4F66-A672-C181998EA53D}" type="presOf" srcId="{9035D0E3-013B-4A2E-AE55-726BDB34A09A}" destId="{1EBEB41D-3FCF-4DAA-B9F6-8683D8667AF6}" srcOrd="0" destOrd="0" presId="urn:microsoft.com/office/officeart/2005/8/layout/vList6"/>
    <dgm:cxn modelId="{EE2A9308-023D-4FF4-BEFB-86F59B90AD4D}" type="presOf" srcId="{D08D5D51-3FCC-47D4-9327-1146C12B5740}" destId="{8FDAE12E-B74B-44D5-AE9F-84A5931219F1}" srcOrd="0" destOrd="0" presId="urn:microsoft.com/office/officeart/2005/8/layout/vList6"/>
    <dgm:cxn modelId="{4F4C465B-1706-446D-ACBC-9300D69FCE48}" type="presOf" srcId="{D4B4F614-2590-434A-8DBD-03D53335F1C2}" destId="{92865AD5-B7C2-4FA6-9FDC-48F0F4B671A8}" srcOrd="0" destOrd="0" presId="urn:microsoft.com/office/officeart/2005/8/layout/vList6"/>
    <dgm:cxn modelId="{0DCBEC5E-91CA-4595-A897-0817ED96998C}" srcId="{AE36D883-1080-4475-9F0C-70E68682DC2A}" destId="{6DF2955A-0252-4A18-8673-33D214B9F4FA}" srcOrd="1" destOrd="0" parTransId="{1FFB1DD9-E905-4F78-9519-9F49E9CA8551}" sibTransId="{5963957D-ABFA-4CB4-87F6-BD284CBFAF6A}"/>
    <dgm:cxn modelId="{2CEB768D-5C64-495C-82C2-216CE2E847A9}" srcId="{6DF2955A-0252-4A18-8673-33D214B9F4FA}" destId="{81F41174-18C8-48E0-8D99-B3AD9232214D}" srcOrd="0" destOrd="0" parTransId="{80780052-5B1A-4789-AFA6-FEC1B93DBDEA}" sibTransId="{2CFE0CB3-6770-4DB6-BE91-50734A819088}"/>
    <dgm:cxn modelId="{8059F099-744E-4137-BC81-02FE0E0D0859}" type="presOf" srcId="{AE36D883-1080-4475-9F0C-70E68682DC2A}" destId="{88D3F61A-FA26-4772-9D7D-EF118A804573}" srcOrd="0" destOrd="0" presId="urn:microsoft.com/office/officeart/2005/8/layout/vList6"/>
    <dgm:cxn modelId="{BE6A409F-2084-419E-9CA9-F3935661FD88}" type="presOf" srcId="{81F41174-18C8-48E0-8D99-B3AD9232214D}" destId="{C53732CD-410E-4584-ABA8-AE57CD22DEF0}" srcOrd="0" destOrd="0" presId="urn:microsoft.com/office/officeart/2005/8/layout/vList6"/>
    <dgm:cxn modelId="{F0FA09C7-2469-4BAC-9752-9C24A17A3551}" srcId="{AE36D883-1080-4475-9F0C-70E68682DC2A}" destId="{D4B4F614-2590-434A-8DBD-03D53335F1C2}" srcOrd="0" destOrd="0" parTransId="{08E0EAD5-F418-4721-8A2F-1515FF47656F}" sibTransId="{83DE6179-2F1C-4C38-A35F-F6B064955C31}"/>
    <dgm:cxn modelId="{2060C2CF-CBD3-4340-9FC0-98697DB485C4}" type="presOf" srcId="{6DF2955A-0252-4A18-8673-33D214B9F4FA}" destId="{6941D6AC-E2B6-49CB-BE56-C3DA347B92BE}" srcOrd="0" destOrd="0" presId="urn:microsoft.com/office/officeart/2005/8/layout/vList6"/>
    <dgm:cxn modelId="{E383AFD2-AD07-4717-811F-FF7CE3606AAF}" srcId="{9035D0E3-013B-4A2E-AE55-726BDB34A09A}" destId="{24B32EE8-3F6F-4A9C-B4E3-0CC1DE7CAE3A}" srcOrd="0" destOrd="0" parTransId="{BCA0CCE1-8B9F-497A-A66D-6C45462A2790}" sibTransId="{428980A0-D1E9-4D58-BFDD-178E06A9B05D}"/>
    <dgm:cxn modelId="{A0FD77E9-9BC0-40B7-B180-D1A799F02565}" type="presOf" srcId="{24B32EE8-3F6F-4A9C-B4E3-0CC1DE7CAE3A}" destId="{D618D3F2-73C5-457C-8DA9-B40F340F4E55}" srcOrd="0" destOrd="0" presId="urn:microsoft.com/office/officeart/2005/8/layout/vList6"/>
    <dgm:cxn modelId="{722A7CF3-E687-48DA-B875-0E498BB1E571}" srcId="{D4B4F614-2590-434A-8DBD-03D53335F1C2}" destId="{D08D5D51-3FCC-47D4-9327-1146C12B5740}" srcOrd="0" destOrd="0" parTransId="{F6A6C2E9-3837-4CFB-9848-7FDFF5CD0904}" sibTransId="{11210E27-AA5F-425C-B2E3-D0D60B144B4B}"/>
    <dgm:cxn modelId="{C93A17FC-CD26-4EC5-8F39-ECE874BD6C0E}" srcId="{AE36D883-1080-4475-9F0C-70E68682DC2A}" destId="{9035D0E3-013B-4A2E-AE55-726BDB34A09A}" srcOrd="2" destOrd="0" parTransId="{91E8B1BF-BB30-4AC2-84EF-5B3FD01EC5C4}" sibTransId="{518C42B4-3FAF-47C9-BC29-6FF3E2EA3523}"/>
    <dgm:cxn modelId="{5DF64EA2-6165-40FD-9DD3-ECF141EE5B8D}" type="presParOf" srcId="{88D3F61A-FA26-4772-9D7D-EF118A804573}" destId="{3C7D14CD-2487-409D-AA5C-21CD352F6775}" srcOrd="0" destOrd="0" presId="urn:microsoft.com/office/officeart/2005/8/layout/vList6"/>
    <dgm:cxn modelId="{1650D694-D5FD-46DB-8254-D357D26D204A}" type="presParOf" srcId="{3C7D14CD-2487-409D-AA5C-21CD352F6775}" destId="{92865AD5-B7C2-4FA6-9FDC-48F0F4B671A8}" srcOrd="0" destOrd="0" presId="urn:microsoft.com/office/officeart/2005/8/layout/vList6"/>
    <dgm:cxn modelId="{B05054CB-100A-4882-83C7-84252F6F67A3}" type="presParOf" srcId="{3C7D14CD-2487-409D-AA5C-21CD352F6775}" destId="{8FDAE12E-B74B-44D5-AE9F-84A5931219F1}" srcOrd="1" destOrd="0" presId="urn:microsoft.com/office/officeart/2005/8/layout/vList6"/>
    <dgm:cxn modelId="{4BDC3B83-BCBD-42EE-AA4E-DA93381E0619}" type="presParOf" srcId="{88D3F61A-FA26-4772-9D7D-EF118A804573}" destId="{06FE72B7-10AC-472A-B236-C52E0A77DB84}" srcOrd="1" destOrd="0" presId="urn:microsoft.com/office/officeart/2005/8/layout/vList6"/>
    <dgm:cxn modelId="{6A3BFCD2-25C5-4C2D-B230-DFD02D3C642B}" type="presParOf" srcId="{88D3F61A-FA26-4772-9D7D-EF118A804573}" destId="{FD228CF5-3FC1-46B5-BE9B-B9DDAF0B0222}" srcOrd="2" destOrd="0" presId="urn:microsoft.com/office/officeart/2005/8/layout/vList6"/>
    <dgm:cxn modelId="{52156CB0-693D-403B-97B8-7F7A04561A19}" type="presParOf" srcId="{FD228CF5-3FC1-46B5-BE9B-B9DDAF0B0222}" destId="{6941D6AC-E2B6-49CB-BE56-C3DA347B92BE}" srcOrd="0" destOrd="0" presId="urn:microsoft.com/office/officeart/2005/8/layout/vList6"/>
    <dgm:cxn modelId="{7E4F9127-FD03-43F5-B127-922FA7774E38}" type="presParOf" srcId="{FD228CF5-3FC1-46B5-BE9B-B9DDAF0B0222}" destId="{C53732CD-410E-4584-ABA8-AE57CD22DEF0}" srcOrd="1" destOrd="0" presId="urn:microsoft.com/office/officeart/2005/8/layout/vList6"/>
    <dgm:cxn modelId="{9A2DBBA2-5305-408F-9EFF-4B8832D63C8B}" type="presParOf" srcId="{88D3F61A-FA26-4772-9D7D-EF118A804573}" destId="{D93DF2D6-DF9D-4254-881D-0C1DDA49A2E0}" srcOrd="3" destOrd="0" presId="urn:microsoft.com/office/officeart/2005/8/layout/vList6"/>
    <dgm:cxn modelId="{C60F97BB-31CF-4ABF-8FF9-95FC1847855C}" type="presParOf" srcId="{88D3F61A-FA26-4772-9D7D-EF118A804573}" destId="{43E78C42-5245-4157-BBC6-9E6A23DABE88}" srcOrd="4" destOrd="0" presId="urn:microsoft.com/office/officeart/2005/8/layout/vList6"/>
    <dgm:cxn modelId="{76ABF1EE-66A7-4D07-B529-84EDAF703C89}" type="presParOf" srcId="{43E78C42-5245-4157-BBC6-9E6A23DABE88}" destId="{1EBEB41D-3FCF-4DAA-B9F6-8683D8667AF6}" srcOrd="0" destOrd="0" presId="urn:microsoft.com/office/officeart/2005/8/layout/vList6"/>
    <dgm:cxn modelId="{DA0F0541-6E83-4594-BBD9-B169F4DC6AC9}" type="presParOf" srcId="{43E78C42-5245-4157-BBC6-9E6A23DABE88}" destId="{D618D3F2-73C5-457C-8DA9-B40F340F4E5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DAE12E-B74B-44D5-AE9F-84A5931219F1}">
      <dsp:nvSpPr>
        <dsp:cNvPr id="0" name=""/>
        <dsp:cNvSpPr/>
      </dsp:nvSpPr>
      <dsp:spPr>
        <a:xfrm>
          <a:off x="3133068" y="0"/>
          <a:ext cx="5214597" cy="12019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   It lays the foundation for your business strategy, goals, and overall direction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33068" y="150248"/>
        <a:ext cx="4763854" cy="901485"/>
      </dsp:txXfrm>
    </dsp:sp>
    <dsp:sp modelId="{92865AD5-B7C2-4FA6-9FDC-48F0F4B671A8}">
      <dsp:nvSpPr>
        <dsp:cNvPr id="0" name=""/>
        <dsp:cNvSpPr/>
      </dsp:nvSpPr>
      <dsp:spPr>
        <a:xfrm>
          <a:off x="343329" y="96260"/>
          <a:ext cx="2789739" cy="1009459"/>
        </a:xfrm>
        <a:prstGeom prst="roundRect">
          <a:avLst/>
        </a:prstGeom>
        <a:solidFill>
          <a:schemeClr val="bg1">
            <a:lumMod val="6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Purpose of Your Business</a:t>
          </a:r>
          <a:endParaRPr lang="en-IN" sz="2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2607" y="145538"/>
        <a:ext cx="2691183" cy="910903"/>
      </dsp:txXfrm>
    </dsp:sp>
    <dsp:sp modelId="{C53732CD-410E-4584-ABA8-AE57CD22DEF0}">
      <dsp:nvSpPr>
        <dsp:cNvPr id="0" name=""/>
        <dsp:cNvSpPr/>
      </dsp:nvSpPr>
      <dsp:spPr>
        <a:xfrm>
          <a:off x="3133068" y="1322179"/>
          <a:ext cx="5214597" cy="12019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   Understand their demographics, behaviors, interests, and main points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33068" y="1472427"/>
        <a:ext cx="4763854" cy="901485"/>
      </dsp:txXfrm>
    </dsp:sp>
    <dsp:sp modelId="{6941D6AC-E2B6-49CB-BE56-C3DA347B92BE}">
      <dsp:nvSpPr>
        <dsp:cNvPr id="0" name=""/>
        <dsp:cNvSpPr/>
      </dsp:nvSpPr>
      <dsp:spPr>
        <a:xfrm>
          <a:off x="343329" y="1436175"/>
          <a:ext cx="2789739" cy="973989"/>
        </a:xfrm>
        <a:prstGeom prst="roundRect">
          <a:avLst/>
        </a:prstGeom>
        <a:solidFill>
          <a:schemeClr val="bg1">
            <a:lumMod val="6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Your Marketing Strategy</a:t>
          </a:r>
          <a:endParaRPr lang="en-IN" sz="2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0875" y="1483721"/>
        <a:ext cx="2694647" cy="878897"/>
      </dsp:txXfrm>
    </dsp:sp>
    <dsp:sp modelId="{D618D3F2-73C5-457C-8DA9-B40F340F4E55}">
      <dsp:nvSpPr>
        <dsp:cNvPr id="0" name=""/>
        <dsp:cNvSpPr/>
      </dsp:nvSpPr>
      <dsp:spPr>
        <a:xfrm>
          <a:off x="3130166" y="2599741"/>
          <a:ext cx="5214597" cy="12019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   Estimate the initial costs mandated to establish your online business</a:t>
          </a:r>
          <a:endParaRPr lang="en-IN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30166" y="2749989"/>
        <a:ext cx="4763854" cy="901485"/>
      </dsp:txXfrm>
    </dsp:sp>
    <dsp:sp modelId="{1EBEB41D-3FCF-4DAA-B9F6-8683D8667AF6}">
      <dsp:nvSpPr>
        <dsp:cNvPr id="0" name=""/>
        <dsp:cNvSpPr/>
      </dsp:nvSpPr>
      <dsp:spPr>
        <a:xfrm>
          <a:off x="346231" y="2725534"/>
          <a:ext cx="2783934" cy="1039629"/>
        </a:xfrm>
        <a:prstGeom prst="roundRect">
          <a:avLst/>
        </a:prstGeom>
        <a:solidFill>
          <a:schemeClr val="bg1">
            <a:lumMod val="6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Budget and Finance</a:t>
          </a:r>
          <a:endParaRPr lang="en-IN" sz="2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6982" y="2776285"/>
        <a:ext cx="2682432" cy="9381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3339D-4636-38AB-EE9B-12DD5B3EA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3152" y="755050"/>
            <a:ext cx="7848045" cy="1683804"/>
          </a:xfrm>
        </p:spPr>
        <p:txBody>
          <a:bodyPr/>
          <a:lstStyle/>
          <a:p>
            <a:pPr algn="ctr"/>
            <a:r>
              <a:rPr lang="en-US" sz="3600" b="1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Key Benefit Of Having An Online Presence For A Business</a:t>
            </a:r>
            <a:endParaRPr lang="en-IN" sz="3600" b="1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706C08-DFF6-98C5-2A39-6BBEA84BC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51532" y="6300875"/>
            <a:ext cx="3051425" cy="449248"/>
          </a:xfrm>
        </p:spPr>
        <p:txBody>
          <a:bodyPr/>
          <a:lstStyle/>
          <a:p>
            <a:r>
              <a:rPr lang="en-US" sz="18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  <a:p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1D2C10-37BB-FE69-0E9D-3EDBA6811977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9B1F0E-C48B-D5F6-A63A-617821104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pic>
        <p:nvPicPr>
          <p:cNvPr id="1028" name="Picture 4" descr="How to Start an Online Business at home and Find Success | by Grohonet |  Medium">
            <a:extLst>
              <a:ext uri="{FF2B5EF4-FFF2-40B4-BE49-F238E27FC236}">
                <a16:creationId xmlns:a16="http://schemas.microsoft.com/office/drawing/2014/main" id="{E044B50D-2359-9C26-6F3F-3FB2C9D23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30" y="2363056"/>
            <a:ext cx="8286332" cy="449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355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AA742-A8FC-606D-FD94-CF92A5888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292" y="922585"/>
            <a:ext cx="8596668" cy="846476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What is an Online Presence means for a Business?</a:t>
            </a:r>
            <a:endParaRPr lang="en-IN" sz="28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FBA4A-A77B-A0CF-3DB8-B3DD66D1C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9646" y="1718756"/>
            <a:ext cx="3972537" cy="42166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 online existence for a firm is directed to its visibility and representation on the internet. It encloses all the digital media and venues through which a firm interacts with and is perceived by its target audience, consumers, and the online society at a large scale.</a:t>
            </a: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B35990-96CA-080F-A44E-E66BD2D106DC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3C6CC2-AE02-5635-655E-27686651C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pic>
        <p:nvPicPr>
          <p:cNvPr id="4" name="Picture 2" descr="Importance of Online Presence for a Business">
            <a:extLst>
              <a:ext uri="{FF2B5EF4-FFF2-40B4-BE49-F238E27FC236}">
                <a16:creationId xmlns:a16="http://schemas.microsoft.com/office/drawing/2014/main" id="{730F8846-2E4D-2D2F-1DE6-14CBFB56E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19" y="2246170"/>
            <a:ext cx="4195007" cy="284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915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E968-E8D7-F83F-CAF6-ABE3F71F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32" y="768307"/>
            <a:ext cx="8004329" cy="885294"/>
          </a:xfrm>
        </p:spPr>
        <p:txBody>
          <a:bodyPr>
            <a:normAutofit/>
          </a:bodyPr>
          <a:lstStyle/>
          <a:p>
            <a:pPr algn="ctr"/>
            <a:r>
              <a:rPr lang="en-IN" b="1" u="sng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Benefits for Owners/Sellers</a:t>
            </a:r>
            <a:endParaRPr lang="en-IN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14454B-BD60-BA76-A7C3-3933F15D75B6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017DEF-0857-0CB6-5618-1B2EF8F1F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9F3ADF4-EE4D-F83F-5F1D-230FB9129EF1}"/>
              </a:ext>
            </a:extLst>
          </p:cNvPr>
          <p:cNvSpPr txBox="1"/>
          <p:nvPr/>
        </p:nvSpPr>
        <p:spPr>
          <a:xfrm>
            <a:off x="1613392" y="1526010"/>
            <a:ext cx="7498710" cy="5126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latin typeface="Aptos" panose="020B0004020202020204" pitchFamily="34" charset="0"/>
              </a:rPr>
              <a:t>Increase Sales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latin typeface="Aptos" panose="020B0004020202020204" pitchFamily="34" charset="0"/>
              </a:rPr>
              <a:t>Increase Revenue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latin typeface="Aptos" panose="020B0004020202020204" pitchFamily="34" charset="0"/>
              </a:rPr>
              <a:t>Increased Sales Channels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latin typeface="Aptos" panose="020B0004020202020204" pitchFamily="34" charset="0"/>
              </a:rPr>
              <a:t>Builds a strong brand reputation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latin typeface="Aptos" panose="020B0004020202020204" pitchFamily="34" charset="0"/>
              </a:rPr>
              <a:t>Increasing Traffic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latin typeface="Aptos" panose="020B0004020202020204" pitchFamily="34" charset="0"/>
              </a:rPr>
              <a:t>Competitive Advantage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latin typeface="Aptos" panose="020B0004020202020204" pitchFamily="34" charset="0"/>
              </a:rPr>
              <a:t>Consistent &amp; Continuous Customers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latin typeface="Aptos" panose="020B0004020202020204" pitchFamily="34" charset="0"/>
              </a:rPr>
              <a:t>Access to Global Markets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latin typeface="Aptos" panose="020B0004020202020204" pitchFamily="34" charset="0"/>
              </a:rPr>
              <a:t>Data and Analytics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latin typeface="Aptos" panose="020B0004020202020204" pitchFamily="34" charset="0"/>
              </a:rPr>
              <a:t>Inventory Management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latin typeface="Aptos" panose="020B0004020202020204" pitchFamily="34" charset="0"/>
              </a:rPr>
              <a:t>Cost-Effective Marketing</a:t>
            </a:r>
          </a:p>
        </p:txBody>
      </p:sp>
    </p:spTree>
    <p:extLst>
      <p:ext uri="{BB962C8B-B14F-4D97-AF65-F5344CB8AC3E}">
        <p14:creationId xmlns:p14="http://schemas.microsoft.com/office/powerpoint/2010/main" val="2312468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E968-E8D7-F83F-CAF6-ABE3F71F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772" y="1067933"/>
            <a:ext cx="8004329" cy="885294"/>
          </a:xfrm>
        </p:spPr>
        <p:txBody>
          <a:bodyPr>
            <a:normAutofit/>
          </a:bodyPr>
          <a:lstStyle/>
          <a:p>
            <a:r>
              <a:rPr lang="en-IN" b="1" u="sng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Benefits for Customers</a:t>
            </a:r>
            <a:endParaRPr lang="en-IN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14454B-BD60-BA76-A7C3-3933F15D75B6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017DEF-0857-0CB6-5618-1B2EF8F1F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9F3ADF4-EE4D-F83F-5F1D-230FB9129EF1}"/>
              </a:ext>
            </a:extLst>
          </p:cNvPr>
          <p:cNvSpPr txBox="1"/>
          <p:nvPr/>
        </p:nvSpPr>
        <p:spPr>
          <a:xfrm>
            <a:off x="1164582" y="2034682"/>
            <a:ext cx="7498710" cy="3741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Allows customers to interact with the business directly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Stay Updated with the Latest Trends &amp; Technologies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24/7 Availability</a:t>
            </a:r>
            <a:r>
              <a:rPr lang="en-IN" sz="2000" dirty="0">
                <a:latin typeface="Aptos" panose="020B00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Promotions and Discounts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Easy Returns and Refunds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Customer Support and Engagement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0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Convenient Payment Options</a:t>
            </a:r>
            <a:endParaRPr lang="en-IN" sz="200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IN" sz="2000" dirty="0">
              <a:solidFill>
                <a:srgbClr val="00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129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E968-E8D7-F83F-CAF6-ABE3F71F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71" y="908978"/>
            <a:ext cx="9241622" cy="1450972"/>
          </a:xfrm>
        </p:spPr>
        <p:txBody>
          <a:bodyPr>
            <a:normAutofit/>
          </a:bodyPr>
          <a:lstStyle/>
          <a:p>
            <a:pPr algn="ctr"/>
            <a:r>
              <a:rPr lang="en-US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Points You Should Consider When You Going To Do Your Business Online</a:t>
            </a:r>
            <a:endParaRPr lang="en-IN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7FF5174-9758-1FA2-B9DA-FF2FCF70BE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1281869"/>
              </p:ext>
            </p:extLst>
          </p:nvPr>
        </p:nvGraphicFramePr>
        <p:xfrm>
          <a:off x="354384" y="2359950"/>
          <a:ext cx="8690995" cy="3846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5C1CF3E-656E-A30C-9DAF-F6E1CC2F84D9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DB03BF-466C-2385-0646-ED165F1A8C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83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6E6FFFC-EE38-F5E4-EEE2-72BE057B8860}"/>
              </a:ext>
            </a:extLst>
          </p:cNvPr>
          <p:cNvSpPr txBox="1"/>
          <p:nvPr/>
        </p:nvSpPr>
        <p:spPr>
          <a:xfrm>
            <a:off x="9472773" y="6304136"/>
            <a:ext cx="2640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</a:p>
          <a:p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D2B53A-5D79-CC60-8EF5-81DB75F4D21D}"/>
              </a:ext>
            </a:extLst>
          </p:cNvPr>
          <p:cNvSpPr/>
          <p:nvPr/>
        </p:nvSpPr>
        <p:spPr>
          <a:xfrm>
            <a:off x="0" y="-41830"/>
            <a:ext cx="12192000" cy="676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036FE1-02D4-0A7F-1F0F-20DF7EED2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2" y="78124"/>
            <a:ext cx="1347835" cy="475517"/>
          </a:xfrm>
          <a:prstGeom prst="rect">
            <a:avLst/>
          </a:prstGeom>
        </p:spPr>
      </p:pic>
      <p:pic>
        <p:nvPicPr>
          <p:cNvPr id="3078" name="Picture 6" descr="Download Thank You Text Message Royalty-Free Stock Illustration Image -  Pixabay">
            <a:extLst>
              <a:ext uri="{FF2B5EF4-FFF2-40B4-BE49-F238E27FC236}">
                <a16:creationId xmlns:a16="http://schemas.microsoft.com/office/drawing/2014/main" id="{3CBD3204-8C27-73FA-C9CA-E853486D8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335" y="1495974"/>
            <a:ext cx="6751674" cy="451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3323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</TotalTime>
  <Words>211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Archivo</vt:lpstr>
      <vt:lpstr>Arial</vt:lpstr>
      <vt:lpstr>Cambria</vt:lpstr>
      <vt:lpstr>Trebuchet MS</vt:lpstr>
      <vt:lpstr>Wingdings</vt:lpstr>
      <vt:lpstr>Wingdings 3</vt:lpstr>
      <vt:lpstr>Facet</vt:lpstr>
      <vt:lpstr>Key Benefit Of Having An Online Presence For A Business</vt:lpstr>
      <vt:lpstr>What is an Online Presence means for a Business?</vt:lpstr>
      <vt:lpstr>Benefits for Owners/Sellers</vt:lpstr>
      <vt:lpstr>Benefits for Customers</vt:lpstr>
      <vt:lpstr>Points You Should Consider When You Going To Do Your Business Online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Benefit Of Having An Online Presence For A Business</dc:title>
  <dc:creator>ProfitByPPC Admin 4;The Digital Education</dc:creator>
  <cp:keywords>online-business</cp:keywords>
  <cp:lastModifiedBy>ProfitByPPC Admin 4</cp:lastModifiedBy>
  <cp:revision>1</cp:revision>
  <dcterms:created xsi:type="dcterms:W3CDTF">2023-10-12T08:47:43Z</dcterms:created>
  <dcterms:modified xsi:type="dcterms:W3CDTF">2023-10-12T09:30:08Z</dcterms:modified>
</cp:coreProperties>
</file>