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8" r:id="rId2"/>
    <p:sldId id="259" r:id="rId3"/>
    <p:sldId id="264" r:id="rId4"/>
    <p:sldId id="261" r:id="rId5"/>
    <p:sldId id="263"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2" d="100"/>
          <a:sy n="62" d="100"/>
        </p:scale>
        <p:origin x="82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ofitByPPC Admin 4" userId="6582f847e536e3b3" providerId="LiveId" clId="{C30CB720-A4C9-4F43-A557-59D291437B87}"/>
    <pc:docChg chg="undo custSel delSld modSld">
      <pc:chgData name="ProfitByPPC Admin 4" userId="6582f847e536e3b3" providerId="LiveId" clId="{C30CB720-A4C9-4F43-A557-59D291437B87}" dt="2023-10-18T10:13:41.544" v="282" actId="115"/>
      <pc:docMkLst>
        <pc:docMk/>
      </pc:docMkLst>
      <pc:sldChg chg="addSp delSp modSp mod">
        <pc:chgData name="ProfitByPPC Admin 4" userId="6582f847e536e3b3" providerId="LiveId" clId="{C30CB720-A4C9-4F43-A557-59D291437B87}" dt="2023-10-18T10:12:18.619" v="270" actId="20577"/>
        <pc:sldMkLst>
          <pc:docMk/>
          <pc:sldMk cId="34456600" sldId="258"/>
        </pc:sldMkLst>
        <pc:spChg chg="mod">
          <ac:chgData name="ProfitByPPC Admin 4" userId="6582f847e536e3b3" providerId="LiveId" clId="{C30CB720-A4C9-4F43-A557-59D291437B87}" dt="2023-10-18T10:12:18.619" v="270" actId="20577"/>
          <ac:spMkLst>
            <pc:docMk/>
            <pc:sldMk cId="34456600" sldId="258"/>
            <ac:spMk id="2" creationId="{AAB04AB4-4F6C-AA6F-8151-12DB41FED8FF}"/>
          </ac:spMkLst>
        </pc:spChg>
        <pc:picChg chg="del">
          <ac:chgData name="ProfitByPPC Admin 4" userId="6582f847e536e3b3" providerId="LiveId" clId="{C30CB720-A4C9-4F43-A557-59D291437B87}" dt="2023-10-18T09:38:45.214" v="5" actId="478"/>
          <ac:picMkLst>
            <pc:docMk/>
            <pc:sldMk cId="34456600" sldId="258"/>
            <ac:picMk id="5" creationId="{25FB88C6-A5F2-B867-832F-71B115A40E35}"/>
          </ac:picMkLst>
        </pc:picChg>
        <pc:picChg chg="add mod">
          <ac:chgData name="ProfitByPPC Admin 4" userId="6582f847e536e3b3" providerId="LiveId" clId="{C30CB720-A4C9-4F43-A557-59D291437B87}" dt="2023-10-18T09:39:30.148" v="9" actId="1076"/>
          <ac:picMkLst>
            <pc:docMk/>
            <pc:sldMk cId="34456600" sldId="258"/>
            <ac:picMk id="8" creationId="{26FE7529-031E-4FF5-A29F-035FD233D38D}"/>
          </ac:picMkLst>
        </pc:picChg>
      </pc:sldChg>
      <pc:sldChg chg="addSp delSp modSp mod">
        <pc:chgData name="ProfitByPPC Admin 4" userId="6582f847e536e3b3" providerId="LiveId" clId="{C30CB720-A4C9-4F43-A557-59D291437B87}" dt="2023-10-18T09:43:43.395" v="35" actId="115"/>
        <pc:sldMkLst>
          <pc:docMk/>
          <pc:sldMk cId="2595047613" sldId="259"/>
        </pc:sldMkLst>
        <pc:spChg chg="add">
          <ac:chgData name="ProfitByPPC Admin 4" userId="6582f847e536e3b3" providerId="LiveId" clId="{C30CB720-A4C9-4F43-A557-59D291437B87}" dt="2023-10-18T09:40:43.379" v="21"/>
          <ac:spMkLst>
            <pc:docMk/>
            <pc:sldMk cId="2595047613" sldId="259"/>
            <ac:spMk id="2" creationId="{74964561-886D-51AE-2CB2-FA1256F61E14}"/>
          </ac:spMkLst>
        </pc:spChg>
        <pc:spChg chg="mod">
          <ac:chgData name="ProfitByPPC Admin 4" userId="6582f847e536e3b3" providerId="LiveId" clId="{C30CB720-A4C9-4F43-A557-59D291437B87}" dt="2023-10-18T09:43:43.395" v="35" actId="115"/>
          <ac:spMkLst>
            <pc:docMk/>
            <pc:sldMk cId="2595047613" sldId="259"/>
            <ac:spMk id="3" creationId="{8C01761B-D99D-95A6-228B-489012AB571B}"/>
          </ac:spMkLst>
        </pc:spChg>
        <pc:spChg chg="add mod">
          <ac:chgData name="ProfitByPPC Admin 4" userId="6582f847e536e3b3" providerId="LiveId" clId="{C30CB720-A4C9-4F43-A557-59D291437B87}" dt="2023-10-18T09:40:45.927" v="22"/>
          <ac:spMkLst>
            <pc:docMk/>
            <pc:sldMk cId="2595047613" sldId="259"/>
            <ac:spMk id="6" creationId="{81850023-8742-7260-0B8A-509522C07A6E}"/>
          </ac:spMkLst>
        </pc:spChg>
        <pc:spChg chg="mod">
          <ac:chgData name="ProfitByPPC Admin 4" userId="6582f847e536e3b3" providerId="LiveId" clId="{C30CB720-A4C9-4F43-A557-59D291437B87}" dt="2023-10-18T09:43:27.490" v="32" actId="255"/>
          <ac:spMkLst>
            <pc:docMk/>
            <pc:sldMk cId="2595047613" sldId="259"/>
            <ac:spMk id="7" creationId="{6EEEEE17-AE5E-622D-FB32-C418BBD6739A}"/>
          </ac:spMkLst>
        </pc:spChg>
        <pc:picChg chg="add mod">
          <ac:chgData name="ProfitByPPC Admin 4" userId="6582f847e536e3b3" providerId="LiveId" clId="{C30CB720-A4C9-4F43-A557-59D291437B87}" dt="2023-10-18T09:43:20.601" v="31" actId="1076"/>
          <ac:picMkLst>
            <pc:docMk/>
            <pc:sldMk cId="2595047613" sldId="259"/>
            <ac:picMk id="1030" creationId="{25F4FE9C-8126-84A0-DFD0-1301BEF905A1}"/>
          </ac:picMkLst>
        </pc:picChg>
        <pc:picChg chg="del">
          <ac:chgData name="ProfitByPPC Admin 4" userId="6582f847e536e3b3" providerId="LiveId" clId="{C30CB720-A4C9-4F43-A557-59D291437B87}" dt="2023-10-18T09:40:07.302" v="20" actId="478"/>
          <ac:picMkLst>
            <pc:docMk/>
            <pc:sldMk cId="2595047613" sldId="259"/>
            <ac:picMk id="5122" creationId="{00E84CD6-7F9E-80B9-0458-549B5D72E328}"/>
          </ac:picMkLst>
        </pc:picChg>
      </pc:sldChg>
      <pc:sldChg chg="del">
        <pc:chgData name="ProfitByPPC Admin 4" userId="6582f847e536e3b3" providerId="LiveId" clId="{C30CB720-A4C9-4F43-A557-59D291437B87}" dt="2023-10-18T09:53:30.601" v="186" actId="47"/>
        <pc:sldMkLst>
          <pc:docMk/>
          <pc:sldMk cId="2863483467" sldId="260"/>
        </pc:sldMkLst>
      </pc:sldChg>
      <pc:sldChg chg="modSp mod">
        <pc:chgData name="ProfitByPPC Admin 4" userId="6582f847e536e3b3" providerId="LiveId" clId="{C30CB720-A4C9-4F43-A557-59D291437B87}" dt="2023-10-18T10:13:41.544" v="282" actId="115"/>
        <pc:sldMkLst>
          <pc:docMk/>
          <pc:sldMk cId="3557589438" sldId="261"/>
        </pc:sldMkLst>
        <pc:spChg chg="mod">
          <ac:chgData name="ProfitByPPC Admin 4" userId="6582f847e536e3b3" providerId="LiveId" clId="{C30CB720-A4C9-4F43-A557-59D291437B87}" dt="2023-10-18T10:13:41.544" v="282" actId="115"/>
          <ac:spMkLst>
            <pc:docMk/>
            <pc:sldMk cId="3557589438" sldId="261"/>
            <ac:spMk id="6" creationId="{99C54DA2-7A5E-656E-384F-18C764A44554}"/>
          </ac:spMkLst>
        </pc:spChg>
        <pc:graphicFrameChg chg="mod">
          <ac:chgData name="ProfitByPPC Admin 4" userId="6582f847e536e3b3" providerId="LiveId" clId="{C30CB720-A4C9-4F43-A557-59D291437B87}" dt="2023-10-18T10:13:14.114" v="281" actId="1076"/>
          <ac:graphicFrameMkLst>
            <pc:docMk/>
            <pc:sldMk cId="3557589438" sldId="261"/>
            <ac:graphicFrameMk id="7" creationId="{22D9A488-C687-BA4D-804B-4DC5685F2736}"/>
          </ac:graphicFrameMkLst>
        </pc:graphicFrameChg>
      </pc:sldChg>
      <pc:sldChg chg="addSp delSp modSp mod">
        <pc:chgData name="ProfitByPPC Admin 4" userId="6582f847e536e3b3" providerId="LiveId" clId="{C30CB720-A4C9-4F43-A557-59D291437B87}" dt="2023-10-18T10:11:35.845" v="268" actId="14100"/>
        <pc:sldMkLst>
          <pc:docMk/>
          <pc:sldMk cId="2289746612" sldId="263"/>
        </pc:sldMkLst>
        <pc:spChg chg="add mod">
          <ac:chgData name="ProfitByPPC Admin 4" userId="6582f847e536e3b3" providerId="LiveId" clId="{C30CB720-A4C9-4F43-A557-59D291437B87}" dt="2023-10-18T10:09:14.696" v="256" actId="1076"/>
          <ac:spMkLst>
            <pc:docMk/>
            <pc:sldMk cId="2289746612" sldId="263"/>
            <ac:spMk id="2" creationId="{FB936F03-A8C1-B129-9535-9F31EACC119E}"/>
          </ac:spMkLst>
        </pc:spChg>
        <pc:picChg chg="add mod">
          <ac:chgData name="ProfitByPPC Admin 4" userId="6582f847e536e3b3" providerId="LiveId" clId="{C30CB720-A4C9-4F43-A557-59D291437B87}" dt="2023-10-18T10:09:10.868" v="254"/>
          <ac:picMkLst>
            <pc:docMk/>
            <pc:sldMk cId="2289746612" sldId="263"/>
            <ac:picMk id="4" creationId="{C8552C12-82F2-A045-E982-7629A29FD6AE}"/>
          </ac:picMkLst>
        </pc:picChg>
        <pc:picChg chg="add mod">
          <ac:chgData name="ProfitByPPC Admin 4" userId="6582f847e536e3b3" providerId="LiveId" clId="{C30CB720-A4C9-4F43-A557-59D291437B87}" dt="2023-10-18T10:11:35.845" v="268" actId="14100"/>
          <ac:picMkLst>
            <pc:docMk/>
            <pc:sldMk cId="2289746612" sldId="263"/>
            <ac:picMk id="6" creationId="{19B21382-701A-27B5-1709-F51DC5CAEFB5}"/>
          </ac:picMkLst>
        </pc:picChg>
        <pc:picChg chg="add del mod">
          <ac:chgData name="ProfitByPPC Admin 4" userId="6582f847e536e3b3" providerId="LiveId" clId="{C30CB720-A4C9-4F43-A557-59D291437B87}" dt="2023-10-18T10:09:59.904" v="264" actId="478"/>
          <ac:picMkLst>
            <pc:docMk/>
            <pc:sldMk cId="2289746612" sldId="263"/>
            <ac:picMk id="2050" creationId="{B5521C46-8692-F754-0651-DC5386F9DAE2}"/>
          </ac:picMkLst>
        </pc:picChg>
        <pc:picChg chg="del">
          <ac:chgData name="ProfitByPPC Admin 4" userId="6582f847e536e3b3" providerId="LiveId" clId="{C30CB720-A4C9-4F43-A557-59D291437B87}" dt="2023-10-18T10:09:03.564" v="253" actId="478"/>
          <ac:picMkLst>
            <pc:docMk/>
            <pc:sldMk cId="2289746612" sldId="263"/>
            <ac:picMk id="8206" creationId="{DFFB4156-4702-FB02-C91F-A8B4C111D35A}"/>
          </ac:picMkLst>
        </pc:picChg>
      </pc:sldChg>
      <pc:sldChg chg="delSp modSp mod">
        <pc:chgData name="ProfitByPPC Admin 4" userId="6582f847e536e3b3" providerId="LiveId" clId="{C30CB720-A4C9-4F43-A557-59D291437B87}" dt="2023-10-18T10:12:59.608" v="279" actId="1076"/>
        <pc:sldMkLst>
          <pc:docMk/>
          <pc:sldMk cId="2240538298" sldId="264"/>
        </pc:sldMkLst>
        <pc:spChg chg="mod">
          <ac:chgData name="ProfitByPPC Admin 4" userId="6582f847e536e3b3" providerId="LiveId" clId="{C30CB720-A4C9-4F43-A557-59D291437B87}" dt="2023-10-18T10:12:59.608" v="279" actId="1076"/>
          <ac:spMkLst>
            <pc:docMk/>
            <pc:sldMk cId="2240538298" sldId="264"/>
            <ac:spMk id="3" creationId="{8C01761B-D99D-95A6-228B-489012AB571B}"/>
          </ac:spMkLst>
        </pc:spChg>
        <pc:spChg chg="mod">
          <ac:chgData name="ProfitByPPC Admin 4" userId="6582f847e536e3b3" providerId="LiveId" clId="{C30CB720-A4C9-4F43-A557-59D291437B87}" dt="2023-10-18T10:06:47.219" v="251" actId="1076"/>
          <ac:spMkLst>
            <pc:docMk/>
            <pc:sldMk cId="2240538298" sldId="264"/>
            <ac:spMk id="7" creationId="{6EEEEE17-AE5E-622D-FB32-C418BBD6739A}"/>
          </ac:spMkLst>
        </pc:spChg>
        <pc:picChg chg="del">
          <ac:chgData name="ProfitByPPC Admin 4" userId="6582f847e536e3b3" providerId="LiveId" clId="{C30CB720-A4C9-4F43-A557-59D291437B87}" dt="2023-10-18T09:43:54.136" v="36" actId="478"/>
          <ac:picMkLst>
            <pc:docMk/>
            <pc:sldMk cId="2240538298" sldId="264"/>
            <ac:picMk id="7170" creationId="{7BCF268E-EE3A-836C-8F91-A89657746A03}"/>
          </ac:picMkLst>
        </pc:picChg>
      </pc:sldChg>
      <pc:sldChg chg="del">
        <pc:chgData name="ProfitByPPC Admin 4" userId="6582f847e536e3b3" providerId="LiveId" clId="{C30CB720-A4C9-4F43-A557-59D291437B87}" dt="2023-10-18T10:07:22.962" v="252" actId="47"/>
        <pc:sldMkLst>
          <pc:docMk/>
          <pc:sldMk cId="934723880" sldId="26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C4BE4C-4E3E-4B5F-A58B-35F606333645}" type="doc">
      <dgm:prSet loTypeId="urn:microsoft.com/office/officeart/2005/8/layout/vList5" loCatId="list" qsTypeId="urn:microsoft.com/office/officeart/2005/8/quickstyle/3d4" qsCatId="3D" csTypeId="urn:microsoft.com/office/officeart/2005/8/colors/accent1_2" csCatId="accent1" phldr="1"/>
      <dgm:spPr/>
      <dgm:t>
        <a:bodyPr/>
        <a:lstStyle/>
        <a:p>
          <a:endParaRPr lang="en-IN"/>
        </a:p>
      </dgm:t>
    </dgm:pt>
    <dgm:pt modelId="{ECDC465B-BCEA-4C40-91BB-FFF0F48392A3}">
      <dgm:prSet phldrT="[Text]" custT="1"/>
      <dgm:spPr/>
      <dgm:t>
        <a:bodyPr/>
        <a:lstStyle/>
        <a:p>
          <a:r>
            <a:rPr lang="en-IN" sz="2400" b="0" i="0" u="none" dirty="0">
              <a:latin typeface="Aptos" panose="020B0004020202020204" pitchFamily="34" charset="0"/>
            </a:rPr>
            <a:t>Educational Qualification</a:t>
          </a:r>
          <a:endParaRPr lang="en-IN" sz="2400" dirty="0">
            <a:latin typeface="Aptos" panose="020B0004020202020204" pitchFamily="34" charset="0"/>
          </a:endParaRPr>
        </a:p>
      </dgm:t>
    </dgm:pt>
    <dgm:pt modelId="{368D2BBB-595D-4DBB-A727-A6DCCC7D1B1D}" type="sibTrans" cxnId="{E29A71EE-A082-40D9-A534-AED5AE0DB484}">
      <dgm:prSet/>
      <dgm:spPr/>
      <dgm:t>
        <a:bodyPr/>
        <a:lstStyle/>
        <a:p>
          <a:endParaRPr lang="en-IN"/>
        </a:p>
      </dgm:t>
    </dgm:pt>
    <dgm:pt modelId="{EF11FE85-390E-4090-B4BB-DA49C7AE8889}" type="parTrans" cxnId="{E29A71EE-A082-40D9-A534-AED5AE0DB484}">
      <dgm:prSet/>
      <dgm:spPr/>
      <dgm:t>
        <a:bodyPr/>
        <a:lstStyle/>
        <a:p>
          <a:endParaRPr lang="en-IN"/>
        </a:p>
      </dgm:t>
    </dgm:pt>
    <dgm:pt modelId="{B93AA965-7FDC-4C3A-A66E-0E6EEC5C7D2B}">
      <dgm:prSet phldrT="[Text]" custT="1"/>
      <dgm:spPr/>
      <dgm:t>
        <a:bodyPr/>
        <a:lstStyle/>
        <a:p>
          <a:pPr>
            <a:buFontTx/>
            <a:buNone/>
          </a:pPr>
          <a:r>
            <a:rPr lang="en-US" sz="1600" b="0" i="0" u="none" dirty="0">
              <a:latin typeface="Aptos" panose="020B0004020202020204" pitchFamily="34" charset="0"/>
            </a:rPr>
            <a:t>To be eligible for JEE Main, candidates must have passed their 10+2 (or equivalent) examination</a:t>
          </a:r>
          <a:endParaRPr lang="en-IN" sz="1600" dirty="0">
            <a:latin typeface="Aptos" panose="020B0004020202020204" pitchFamily="34" charset="0"/>
          </a:endParaRPr>
        </a:p>
      </dgm:t>
    </dgm:pt>
    <dgm:pt modelId="{274A9A2F-8278-49ED-A5A0-14757B5E7F09}" type="sibTrans" cxnId="{B4A8C5EB-48BC-413A-8D4D-846168A1BE55}">
      <dgm:prSet/>
      <dgm:spPr/>
      <dgm:t>
        <a:bodyPr/>
        <a:lstStyle/>
        <a:p>
          <a:endParaRPr lang="en-IN"/>
        </a:p>
      </dgm:t>
    </dgm:pt>
    <dgm:pt modelId="{35D0D294-B09F-483F-9BC6-39CB2580E938}" type="parTrans" cxnId="{B4A8C5EB-48BC-413A-8D4D-846168A1BE55}">
      <dgm:prSet/>
      <dgm:spPr/>
      <dgm:t>
        <a:bodyPr/>
        <a:lstStyle/>
        <a:p>
          <a:endParaRPr lang="en-IN"/>
        </a:p>
      </dgm:t>
    </dgm:pt>
    <dgm:pt modelId="{30B4786A-A586-40C6-8795-F325363E19DF}">
      <dgm:prSet phldrT="[Text]" custT="1"/>
      <dgm:spPr/>
      <dgm:t>
        <a:bodyPr/>
        <a:lstStyle/>
        <a:p>
          <a:r>
            <a:rPr lang="en-IN" sz="2400" b="0" i="0" u="none" dirty="0">
              <a:latin typeface="Aptos" panose="020B0004020202020204" pitchFamily="34" charset="0"/>
            </a:rPr>
            <a:t>Age Limit</a:t>
          </a:r>
          <a:endParaRPr lang="en-IN" sz="2400" dirty="0">
            <a:latin typeface="Aptos" panose="020B0004020202020204" pitchFamily="34" charset="0"/>
          </a:endParaRPr>
        </a:p>
      </dgm:t>
    </dgm:pt>
    <dgm:pt modelId="{138B4779-577A-48E4-B6DC-3CBC5A7E79E1}" type="sibTrans" cxnId="{42730834-225D-4312-99AB-3E7117F0C19F}">
      <dgm:prSet/>
      <dgm:spPr/>
      <dgm:t>
        <a:bodyPr/>
        <a:lstStyle/>
        <a:p>
          <a:endParaRPr lang="en-IN"/>
        </a:p>
      </dgm:t>
    </dgm:pt>
    <dgm:pt modelId="{A4B6C3B4-D5E3-4AF2-A7C8-D7C7838745ED}" type="parTrans" cxnId="{42730834-225D-4312-99AB-3E7117F0C19F}">
      <dgm:prSet/>
      <dgm:spPr/>
      <dgm:t>
        <a:bodyPr/>
        <a:lstStyle/>
        <a:p>
          <a:endParaRPr lang="en-IN"/>
        </a:p>
      </dgm:t>
    </dgm:pt>
    <dgm:pt modelId="{BB07425F-BC98-48B5-A30A-E9E9AE169E47}">
      <dgm:prSet phldrT="[Text]" custT="1"/>
      <dgm:spPr/>
      <dgm:t>
        <a:bodyPr/>
        <a:lstStyle/>
        <a:p>
          <a:pPr>
            <a:buFontTx/>
            <a:buNone/>
          </a:pPr>
          <a:r>
            <a:rPr lang="en-US" sz="1600" b="0" i="0" u="none" dirty="0">
              <a:latin typeface="Aptos" panose="020B0004020202020204" pitchFamily="34" charset="0"/>
            </a:rPr>
            <a:t>There is no specific age limit to appear for JEE Main. As long as candidates meet the educational qualifications and other eligibility criteria, they can take the exam.</a:t>
          </a:r>
          <a:endParaRPr lang="en-IN" sz="1600" dirty="0">
            <a:latin typeface="Aptos" panose="020B0004020202020204" pitchFamily="34" charset="0"/>
          </a:endParaRPr>
        </a:p>
      </dgm:t>
    </dgm:pt>
    <dgm:pt modelId="{79E748D8-4CA4-4D10-AD4A-5B01C3918DBB}" type="sibTrans" cxnId="{4E56B1AF-E890-4D2B-84E4-17C79A317BF2}">
      <dgm:prSet/>
      <dgm:spPr/>
      <dgm:t>
        <a:bodyPr/>
        <a:lstStyle/>
        <a:p>
          <a:endParaRPr lang="en-IN"/>
        </a:p>
      </dgm:t>
    </dgm:pt>
    <dgm:pt modelId="{B50BEB19-F9D3-43DC-B004-E782935EE354}" type="parTrans" cxnId="{4E56B1AF-E890-4D2B-84E4-17C79A317BF2}">
      <dgm:prSet/>
      <dgm:spPr/>
      <dgm:t>
        <a:bodyPr/>
        <a:lstStyle/>
        <a:p>
          <a:endParaRPr lang="en-IN"/>
        </a:p>
      </dgm:t>
    </dgm:pt>
    <dgm:pt modelId="{7BED37DC-B975-439A-84DC-A0D6B8F6B2A3}">
      <dgm:prSet phldrT="[Text]" custT="1"/>
      <dgm:spPr/>
      <dgm:t>
        <a:bodyPr/>
        <a:lstStyle/>
        <a:p>
          <a:r>
            <a:rPr lang="en-IN" sz="2400" b="0" i="0" u="none" dirty="0">
              <a:latin typeface="Aptos" panose="020B0004020202020204" pitchFamily="34" charset="0"/>
            </a:rPr>
            <a:t>Nationality</a:t>
          </a:r>
          <a:endParaRPr lang="en-IN" sz="2400" dirty="0">
            <a:latin typeface="Aptos" panose="020B0004020202020204" pitchFamily="34" charset="0"/>
          </a:endParaRPr>
        </a:p>
      </dgm:t>
    </dgm:pt>
    <dgm:pt modelId="{CC629DB3-60F9-47C2-9781-29FA341CC75F}" type="sibTrans" cxnId="{0D08CAC8-604B-4967-AA7E-CAC3DB10796F}">
      <dgm:prSet/>
      <dgm:spPr/>
      <dgm:t>
        <a:bodyPr/>
        <a:lstStyle/>
        <a:p>
          <a:endParaRPr lang="en-IN"/>
        </a:p>
      </dgm:t>
    </dgm:pt>
    <dgm:pt modelId="{B879291B-6DE9-4BD2-B173-7929123C5934}" type="parTrans" cxnId="{0D08CAC8-604B-4967-AA7E-CAC3DB10796F}">
      <dgm:prSet/>
      <dgm:spPr/>
      <dgm:t>
        <a:bodyPr/>
        <a:lstStyle/>
        <a:p>
          <a:endParaRPr lang="en-IN"/>
        </a:p>
      </dgm:t>
    </dgm:pt>
    <dgm:pt modelId="{2F195FC9-1239-4D54-853E-B4116097DFFC}">
      <dgm:prSet phldrT="[Text]" custT="1"/>
      <dgm:spPr/>
      <dgm:t>
        <a:bodyPr/>
        <a:lstStyle/>
        <a:p>
          <a:pPr>
            <a:buFontTx/>
            <a:buNone/>
          </a:pPr>
          <a:r>
            <a:rPr lang="en-US" sz="1600" b="0" i="0" u="none" dirty="0">
              <a:latin typeface="Aptos" panose="020B0004020202020204" pitchFamily="34" charset="0"/>
            </a:rPr>
            <a:t>JEE Main is open to candidates of Indian nationality, as well as foreign nationals. However, there are certain eligibility conditions for foreign nationals.</a:t>
          </a:r>
          <a:endParaRPr lang="en-IN" sz="1600" dirty="0">
            <a:latin typeface="Aptos" panose="020B0004020202020204" pitchFamily="34" charset="0"/>
          </a:endParaRPr>
        </a:p>
      </dgm:t>
    </dgm:pt>
    <dgm:pt modelId="{FD60F291-D90F-4A54-B108-F53C7A5662F0}" type="sibTrans" cxnId="{E9C6CAD5-94F6-480D-9D66-0958A8EE1D21}">
      <dgm:prSet/>
      <dgm:spPr/>
      <dgm:t>
        <a:bodyPr/>
        <a:lstStyle/>
        <a:p>
          <a:endParaRPr lang="en-IN"/>
        </a:p>
      </dgm:t>
    </dgm:pt>
    <dgm:pt modelId="{2E3D6F29-D331-4B43-AE89-F1E6F96193AB}" type="parTrans" cxnId="{E9C6CAD5-94F6-480D-9D66-0958A8EE1D21}">
      <dgm:prSet/>
      <dgm:spPr/>
      <dgm:t>
        <a:bodyPr/>
        <a:lstStyle/>
        <a:p>
          <a:endParaRPr lang="en-IN"/>
        </a:p>
      </dgm:t>
    </dgm:pt>
    <dgm:pt modelId="{81FC2288-DB01-4CC6-BA34-A3A57E4C1B1D}">
      <dgm:prSet phldrT="[Text]" custT="1"/>
      <dgm:spPr/>
      <dgm:t>
        <a:bodyPr/>
        <a:lstStyle/>
        <a:p>
          <a:r>
            <a:rPr lang="en-US" sz="2400" b="0" i="0" u="none" dirty="0">
              <a:latin typeface="Aptos" panose="020B0004020202020204" pitchFamily="34" charset="0"/>
            </a:rPr>
            <a:t>Mandatory Subjects in Class 12th or Equivalent</a:t>
          </a:r>
          <a:endParaRPr lang="en-IN" sz="2400" dirty="0">
            <a:latin typeface="Aptos" panose="020B0004020202020204" pitchFamily="34" charset="0"/>
          </a:endParaRPr>
        </a:p>
      </dgm:t>
    </dgm:pt>
    <dgm:pt modelId="{88EB95E4-0A36-4CDE-8C54-88C5C5F03ABA}" type="parTrans" cxnId="{5F2DF280-229D-43C7-9C34-AE0B78C80EBE}">
      <dgm:prSet/>
      <dgm:spPr/>
      <dgm:t>
        <a:bodyPr/>
        <a:lstStyle/>
        <a:p>
          <a:endParaRPr lang="en-IN"/>
        </a:p>
      </dgm:t>
    </dgm:pt>
    <dgm:pt modelId="{0A657469-64EA-4916-924B-16AD486050D3}" type="sibTrans" cxnId="{5F2DF280-229D-43C7-9C34-AE0B78C80EBE}">
      <dgm:prSet/>
      <dgm:spPr/>
      <dgm:t>
        <a:bodyPr/>
        <a:lstStyle/>
        <a:p>
          <a:endParaRPr lang="en-IN"/>
        </a:p>
      </dgm:t>
    </dgm:pt>
    <dgm:pt modelId="{9A20E09D-E256-46FB-A420-DB3C4F7AFDD4}">
      <dgm:prSet phldrT="[Text]" custT="1"/>
      <dgm:spPr/>
      <dgm:t>
        <a:bodyPr/>
        <a:lstStyle/>
        <a:p>
          <a:pPr>
            <a:buFontTx/>
            <a:buNone/>
          </a:pPr>
          <a:r>
            <a:rPr lang="en-US" sz="1600" b="0" i="0" u="none" dirty="0">
              <a:latin typeface="Aptos" panose="020B0004020202020204" pitchFamily="34" charset="0"/>
            </a:rPr>
            <a:t>Candidates must have studied specific subjects in their 12th-grade curriculum. Typically, these subjects include Physics, Chemistry, and Mathematics.</a:t>
          </a:r>
          <a:endParaRPr lang="en-IN" sz="1600" dirty="0">
            <a:latin typeface="Aptos" panose="020B0004020202020204" pitchFamily="34" charset="0"/>
          </a:endParaRPr>
        </a:p>
      </dgm:t>
    </dgm:pt>
    <dgm:pt modelId="{F52CF1D1-7845-4EF8-8DA7-643873BD29AC}" type="parTrans" cxnId="{FA71373A-A535-41EF-A861-49B959173F1D}">
      <dgm:prSet/>
      <dgm:spPr/>
      <dgm:t>
        <a:bodyPr/>
        <a:lstStyle/>
        <a:p>
          <a:endParaRPr lang="en-IN"/>
        </a:p>
      </dgm:t>
    </dgm:pt>
    <dgm:pt modelId="{CD059C56-CFA7-45A3-A008-937FBC8D2D99}" type="sibTrans" cxnId="{FA71373A-A535-41EF-A861-49B959173F1D}">
      <dgm:prSet/>
      <dgm:spPr/>
      <dgm:t>
        <a:bodyPr/>
        <a:lstStyle/>
        <a:p>
          <a:endParaRPr lang="en-IN"/>
        </a:p>
      </dgm:t>
    </dgm:pt>
    <dgm:pt modelId="{5BFC5968-2FCF-4113-9F64-8A9195C32F5A}" type="pres">
      <dgm:prSet presAssocID="{A8C4BE4C-4E3E-4B5F-A58B-35F606333645}" presName="Name0" presStyleCnt="0">
        <dgm:presLayoutVars>
          <dgm:dir/>
          <dgm:animLvl val="lvl"/>
          <dgm:resizeHandles val="exact"/>
        </dgm:presLayoutVars>
      </dgm:prSet>
      <dgm:spPr/>
    </dgm:pt>
    <dgm:pt modelId="{054E0A02-4A37-4F27-9F15-C9BEED02CD00}" type="pres">
      <dgm:prSet presAssocID="{ECDC465B-BCEA-4C40-91BB-FFF0F48392A3}" presName="linNode" presStyleCnt="0"/>
      <dgm:spPr/>
    </dgm:pt>
    <dgm:pt modelId="{FEF78F95-FB0C-436E-AD1D-ABDE262B733D}" type="pres">
      <dgm:prSet presAssocID="{ECDC465B-BCEA-4C40-91BB-FFF0F48392A3}" presName="parentText" presStyleLbl="node1" presStyleIdx="0" presStyleCnt="4" custLinFactNeighborY="-208">
        <dgm:presLayoutVars>
          <dgm:chMax val="1"/>
          <dgm:bulletEnabled val="1"/>
        </dgm:presLayoutVars>
      </dgm:prSet>
      <dgm:spPr/>
    </dgm:pt>
    <dgm:pt modelId="{B0DCAFD1-F396-4FC2-B7A5-F41595AD51BD}" type="pres">
      <dgm:prSet presAssocID="{ECDC465B-BCEA-4C40-91BB-FFF0F48392A3}" presName="descendantText" presStyleLbl="alignAccFollowNode1" presStyleIdx="0" presStyleCnt="4" custLinFactNeighborX="0">
        <dgm:presLayoutVars>
          <dgm:bulletEnabled val="1"/>
        </dgm:presLayoutVars>
      </dgm:prSet>
      <dgm:spPr/>
    </dgm:pt>
    <dgm:pt modelId="{00A0BAC8-DC07-4F2B-AFC8-9370B364FE3E}" type="pres">
      <dgm:prSet presAssocID="{368D2BBB-595D-4DBB-A727-A6DCCC7D1B1D}" presName="sp" presStyleCnt="0"/>
      <dgm:spPr/>
    </dgm:pt>
    <dgm:pt modelId="{2A0E25E5-729E-48DE-A1A5-BD806AEBC08C}" type="pres">
      <dgm:prSet presAssocID="{30B4786A-A586-40C6-8795-F325363E19DF}" presName="linNode" presStyleCnt="0"/>
      <dgm:spPr/>
    </dgm:pt>
    <dgm:pt modelId="{962BCFF6-2AB0-4E24-9850-E8283E1BBC18}" type="pres">
      <dgm:prSet presAssocID="{30B4786A-A586-40C6-8795-F325363E19DF}" presName="parentText" presStyleLbl="node1" presStyleIdx="1" presStyleCnt="4" custLinFactNeighborY="-208">
        <dgm:presLayoutVars>
          <dgm:chMax val="1"/>
          <dgm:bulletEnabled val="1"/>
        </dgm:presLayoutVars>
      </dgm:prSet>
      <dgm:spPr/>
    </dgm:pt>
    <dgm:pt modelId="{24B9C86D-43DB-4FDB-989C-B87F78FB9406}" type="pres">
      <dgm:prSet presAssocID="{30B4786A-A586-40C6-8795-F325363E19DF}" presName="descendantText" presStyleLbl="alignAccFollowNode1" presStyleIdx="1" presStyleCnt="4" custLinFactNeighborX="0">
        <dgm:presLayoutVars>
          <dgm:bulletEnabled val="1"/>
        </dgm:presLayoutVars>
      </dgm:prSet>
      <dgm:spPr/>
    </dgm:pt>
    <dgm:pt modelId="{31FBFFEB-DF33-4B5A-BA46-72EA49934C3F}" type="pres">
      <dgm:prSet presAssocID="{138B4779-577A-48E4-B6DC-3CBC5A7E79E1}" presName="sp" presStyleCnt="0"/>
      <dgm:spPr/>
    </dgm:pt>
    <dgm:pt modelId="{D53473DE-879C-4EE9-89D0-F26FEBD62AAF}" type="pres">
      <dgm:prSet presAssocID="{7BED37DC-B975-439A-84DC-A0D6B8F6B2A3}" presName="linNode" presStyleCnt="0"/>
      <dgm:spPr/>
    </dgm:pt>
    <dgm:pt modelId="{15D876D5-50B7-4F04-AF2A-C8E787FD7CDE}" type="pres">
      <dgm:prSet presAssocID="{7BED37DC-B975-439A-84DC-A0D6B8F6B2A3}" presName="parentText" presStyleLbl="node1" presStyleIdx="2" presStyleCnt="4" custLinFactNeighborY="-208">
        <dgm:presLayoutVars>
          <dgm:chMax val="1"/>
          <dgm:bulletEnabled val="1"/>
        </dgm:presLayoutVars>
      </dgm:prSet>
      <dgm:spPr/>
    </dgm:pt>
    <dgm:pt modelId="{9FB6A4F2-256A-4657-B0F6-C6F54BE8B27B}" type="pres">
      <dgm:prSet presAssocID="{7BED37DC-B975-439A-84DC-A0D6B8F6B2A3}" presName="descendantText" presStyleLbl="alignAccFollowNode1" presStyleIdx="2" presStyleCnt="4">
        <dgm:presLayoutVars>
          <dgm:bulletEnabled val="1"/>
        </dgm:presLayoutVars>
      </dgm:prSet>
      <dgm:spPr/>
    </dgm:pt>
    <dgm:pt modelId="{091AA90D-B521-4C07-8491-A357992EEEBD}" type="pres">
      <dgm:prSet presAssocID="{CC629DB3-60F9-47C2-9781-29FA341CC75F}" presName="sp" presStyleCnt="0"/>
      <dgm:spPr/>
    </dgm:pt>
    <dgm:pt modelId="{2C38199D-7F47-452C-961F-492450619766}" type="pres">
      <dgm:prSet presAssocID="{81FC2288-DB01-4CC6-BA34-A3A57E4C1B1D}" presName="linNode" presStyleCnt="0"/>
      <dgm:spPr/>
    </dgm:pt>
    <dgm:pt modelId="{CA4C6CF3-C87A-480A-81FF-8F8821BD2625}" type="pres">
      <dgm:prSet presAssocID="{81FC2288-DB01-4CC6-BA34-A3A57E4C1B1D}" presName="parentText" presStyleLbl="node1" presStyleIdx="3" presStyleCnt="4" custLinFactNeighborY="-208">
        <dgm:presLayoutVars>
          <dgm:chMax val="1"/>
          <dgm:bulletEnabled val="1"/>
        </dgm:presLayoutVars>
      </dgm:prSet>
      <dgm:spPr/>
    </dgm:pt>
    <dgm:pt modelId="{AD68CA7B-B977-4AFD-A2C6-245EACA7E900}" type="pres">
      <dgm:prSet presAssocID="{81FC2288-DB01-4CC6-BA34-A3A57E4C1B1D}" presName="descendantText" presStyleLbl="alignAccFollowNode1" presStyleIdx="3" presStyleCnt="4">
        <dgm:presLayoutVars>
          <dgm:bulletEnabled val="1"/>
        </dgm:presLayoutVars>
      </dgm:prSet>
      <dgm:spPr/>
    </dgm:pt>
  </dgm:ptLst>
  <dgm:cxnLst>
    <dgm:cxn modelId="{6B47C30B-668C-4C9D-B6B8-0A865C679FFD}" type="presOf" srcId="{9A20E09D-E256-46FB-A420-DB3C4F7AFDD4}" destId="{AD68CA7B-B977-4AFD-A2C6-245EACA7E900}" srcOrd="0" destOrd="0" presId="urn:microsoft.com/office/officeart/2005/8/layout/vList5"/>
    <dgm:cxn modelId="{EFF6E42A-252B-42A3-824E-F262C8A79B1A}" type="presOf" srcId="{B93AA965-7FDC-4C3A-A66E-0E6EEC5C7D2B}" destId="{B0DCAFD1-F396-4FC2-B7A5-F41595AD51BD}" srcOrd="0" destOrd="0" presId="urn:microsoft.com/office/officeart/2005/8/layout/vList5"/>
    <dgm:cxn modelId="{4CD0332B-A4BA-45C9-BD4F-3B7C9942B701}" type="presOf" srcId="{2F195FC9-1239-4D54-853E-B4116097DFFC}" destId="{9FB6A4F2-256A-4657-B0F6-C6F54BE8B27B}" srcOrd="0" destOrd="0" presId="urn:microsoft.com/office/officeart/2005/8/layout/vList5"/>
    <dgm:cxn modelId="{42730834-225D-4312-99AB-3E7117F0C19F}" srcId="{A8C4BE4C-4E3E-4B5F-A58B-35F606333645}" destId="{30B4786A-A586-40C6-8795-F325363E19DF}" srcOrd="1" destOrd="0" parTransId="{A4B6C3B4-D5E3-4AF2-A7C8-D7C7838745ED}" sibTransId="{138B4779-577A-48E4-B6DC-3CBC5A7E79E1}"/>
    <dgm:cxn modelId="{FA71373A-A535-41EF-A861-49B959173F1D}" srcId="{81FC2288-DB01-4CC6-BA34-A3A57E4C1B1D}" destId="{9A20E09D-E256-46FB-A420-DB3C4F7AFDD4}" srcOrd="0" destOrd="0" parTransId="{F52CF1D1-7845-4EF8-8DA7-643873BD29AC}" sibTransId="{CD059C56-CFA7-45A3-A008-937FBC8D2D99}"/>
    <dgm:cxn modelId="{FD706641-38EE-424D-89FE-9FDD194E63F6}" type="presOf" srcId="{ECDC465B-BCEA-4C40-91BB-FFF0F48392A3}" destId="{FEF78F95-FB0C-436E-AD1D-ABDE262B733D}" srcOrd="0" destOrd="0" presId="urn:microsoft.com/office/officeart/2005/8/layout/vList5"/>
    <dgm:cxn modelId="{1C652D44-863A-4DB3-A3E3-E9FF3B6962C6}" type="presOf" srcId="{81FC2288-DB01-4CC6-BA34-A3A57E4C1B1D}" destId="{CA4C6CF3-C87A-480A-81FF-8F8821BD2625}" srcOrd="0" destOrd="0" presId="urn:microsoft.com/office/officeart/2005/8/layout/vList5"/>
    <dgm:cxn modelId="{73783952-5C1F-459E-A18E-ED3BC0E70A86}" type="presOf" srcId="{7BED37DC-B975-439A-84DC-A0D6B8F6B2A3}" destId="{15D876D5-50B7-4F04-AF2A-C8E787FD7CDE}" srcOrd="0" destOrd="0" presId="urn:microsoft.com/office/officeart/2005/8/layout/vList5"/>
    <dgm:cxn modelId="{5F2DF280-229D-43C7-9C34-AE0B78C80EBE}" srcId="{A8C4BE4C-4E3E-4B5F-A58B-35F606333645}" destId="{81FC2288-DB01-4CC6-BA34-A3A57E4C1B1D}" srcOrd="3" destOrd="0" parTransId="{88EB95E4-0A36-4CDE-8C54-88C5C5F03ABA}" sibTransId="{0A657469-64EA-4916-924B-16AD486050D3}"/>
    <dgm:cxn modelId="{787CBA86-D7D8-430D-8460-E79E08F37F16}" type="presOf" srcId="{30B4786A-A586-40C6-8795-F325363E19DF}" destId="{962BCFF6-2AB0-4E24-9850-E8283E1BBC18}" srcOrd="0" destOrd="0" presId="urn:microsoft.com/office/officeart/2005/8/layout/vList5"/>
    <dgm:cxn modelId="{F4CAB093-A2F4-44F7-A3A6-26C4F433857E}" type="presOf" srcId="{BB07425F-BC98-48B5-A30A-E9E9AE169E47}" destId="{24B9C86D-43DB-4FDB-989C-B87F78FB9406}" srcOrd="0" destOrd="0" presId="urn:microsoft.com/office/officeart/2005/8/layout/vList5"/>
    <dgm:cxn modelId="{4E56B1AF-E890-4D2B-84E4-17C79A317BF2}" srcId="{30B4786A-A586-40C6-8795-F325363E19DF}" destId="{BB07425F-BC98-48B5-A30A-E9E9AE169E47}" srcOrd="0" destOrd="0" parTransId="{B50BEB19-F9D3-43DC-B004-E782935EE354}" sibTransId="{79E748D8-4CA4-4D10-AD4A-5B01C3918DBB}"/>
    <dgm:cxn modelId="{0D08CAC8-604B-4967-AA7E-CAC3DB10796F}" srcId="{A8C4BE4C-4E3E-4B5F-A58B-35F606333645}" destId="{7BED37DC-B975-439A-84DC-A0D6B8F6B2A3}" srcOrd="2" destOrd="0" parTransId="{B879291B-6DE9-4BD2-B173-7929123C5934}" sibTransId="{CC629DB3-60F9-47C2-9781-29FA341CC75F}"/>
    <dgm:cxn modelId="{E9C6CAD5-94F6-480D-9D66-0958A8EE1D21}" srcId="{7BED37DC-B975-439A-84DC-A0D6B8F6B2A3}" destId="{2F195FC9-1239-4D54-853E-B4116097DFFC}" srcOrd="0" destOrd="0" parTransId="{2E3D6F29-D331-4B43-AE89-F1E6F96193AB}" sibTransId="{FD60F291-D90F-4A54-B108-F53C7A5662F0}"/>
    <dgm:cxn modelId="{B4A8C5EB-48BC-413A-8D4D-846168A1BE55}" srcId="{ECDC465B-BCEA-4C40-91BB-FFF0F48392A3}" destId="{B93AA965-7FDC-4C3A-A66E-0E6EEC5C7D2B}" srcOrd="0" destOrd="0" parTransId="{35D0D294-B09F-483F-9BC6-39CB2580E938}" sibTransId="{274A9A2F-8278-49ED-A5A0-14757B5E7F09}"/>
    <dgm:cxn modelId="{E29A71EE-A082-40D9-A534-AED5AE0DB484}" srcId="{A8C4BE4C-4E3E-4B5F-A58B-35F606333645}" destId="{ECDC465B-BCEA-4C40-91BB-FFF0F48392A3}" srcOrd="0" destOrd="0" parTransId="{EF11FE85-390E-4090-B4BB-DA49C7AE8889}" sibTransId="{368D2BBB-595D-4DBB-A727-A6DCCC7D1B1D}"/>
    <dgm:cxn modelId="{779C4CF7-88BD-456D-9916-9AE8F59C52AC}" type="presOf" srcId="{A8C4BE4C-4E3E-4B5F-A58B-35F606333645}" destId="{5BFC5968-2FCF-4113-9F64-8A9195C32F5A}" srcOrd="0" destOrd="0" presId="urn:microsoft.com/office/officeart/2005/8/layout/vList5"/>
    <dgm:cxn modelId="{55730836-A67E-4AB6-968C-FDD47DCCCA36}" type="presParOf" srcId="{5BFC5968-2FCF-4113-9F64-8A9195C32F5A}" destId="{054E0A02-4A37-4F27-9F15-C9BEED02CD00}" srcOrd="0" destOrd="0" presId="urn:microsoft.com/office/officeart/2005/8/layout/vList5"/>
    <dgm:cxn modelId="{853143B5-037B-4ED1-A054-8C0D9AA8B3F6}" type="presParOf" srcId="{054E0A02-4A37-4F27-9F15-C9BEED02CD00}" destId="{FEF78F95-FB0C-436E-AD1D-ABDE262B733D}" srcOrd="0" destOrd="0" presId="urn:microsoft.com/office/officeart/2005/8/layout/vList5"/>
    <dgm:cxn modelId="{AA8E9E2D-B6FC-466F-A4CC-D100D19751CB}" type="presParOf" srcId="{054E0A02-4A37-4F27-9F15-C9BEED02CD00}" destId="{B0DCAFD1-F396-4FC2-B7A5-F41595AD51BD}" srcOrd="1" destOrd="0" presId="urn:microsoft.com/office/officeart/2005/8/layout/vList5"/>
    <dgm:cxn modelId="{11FE85C2-D14F-43F9-A092-25C5BA14074D}" type="presParOf" srcId="{5BFC5968-2FCF-4113-9F64-8A9195C32F5A}" destId="{00A0BAC8-DC07-4F2B-AFC8-9370B364FE3E}" srcOrd="1" destOrd="0" presId="urn:microsoft.com/office/officeart/2005/8/layout/vList5"/>
    <dgm:cxn modelId="{5FA7DCDA-BAC4-48D7-834E-E64E92FF1E0D}" type="presParOf" srcId="{5BFC5968-2FCF-4113-9F64-8A9195C32F5A}" destId="{2A0E25E5-729E-48DE-A1A5-BD806AEBC08C}" srcOrd="2" destOrd="0" presId="urn:microsoft.com/office/officeart/2005/8/layout/vList5"/>
    <dgm:cxn modelId="{9C0EDEA0-305C-4429-BF53-94B86BFE41B0}" type="presParOf" srcId="{2A0E25E5-729E-48DE-A1A5-BD806AEBC08C}" destId="{962BCFF6-2AB0-4E24-9850-E8283E1BBC18}" srcOrd="0" destOrd="0" presId="urn:microsoft.com/office/officeart/2005/8/layout/vList5"/>
    <dgm:cxn modelId="{3E51FF96-88AA-4F9F-871C-E41F77D12987}" type="presParOf" srcId="{2A0E25E5-729E-48DE-A1A5-BD806AEBC08C}" destId="{24B9C86D-43DB-4FDB-989C-B87F78FB9406}" srcOrd="1" destOrd="0" presId="urn:microsoft.com/office/officeart/2005/8/layout/vList5"/>
    <dgm:cxn modelId="{CC28E2A8-0180-4409-B2FC-A16F987AF4D9}" type="presParOf" srcId="{5BFC5968-2FCF-4113-9F64-8A9195C32F5A}" destId="{31FBFFEB-DF33-4B5A-BA46-72EA49934C3F}" srcOrd="3" destOrd="0" presId="urn:microsoft.com/office/officeart/2005/8/layout/vList5"/>
    <dgm:cxn modelId="{B64B578F-BE86-4C17-9ED6-197592D3E9A9}" type="presParOf" srcId="{5BFC5968-2FCF-4113-9F64-8A9195C32F5A}" destId="{D53473DE-879C-4EE9-89D0-F26FEBD62AAF}" srcOrd="4" destOrd="0" presId="urn:microsoft.com/office/officeart/2005/8/layout/vList5"/>
    <dgm:cxn modelId="{062D5222-0F80-4C48-B1DF-8261BF13FA2E}" type="presParOf" srcId="{D53473DE-879C-4EE9-89D0-F26FEBD62AAF}" destId="{15D876D5-50B7-4F04-AF2A-C8E787FD7CDE}" srcOrd="0" destOrd="0" presId="urn:microsoft.com/office/officeart/2005/8/layout/vList5"/>
    <dgm:cxn modelId="{1962E704-8BB6-4194-8B6A-D2DE0E3F5D11}" type="presParOf" srcId="{D53473DE-879C-4EE9-89D0-F26FEBD62AAF}" destId="{9FB6A4F2-256A-4657-B0F6-C6F54BE8B27B}" srcOrd="1" destOrd="0" presId="urn:microsoft.com/office/officeart/2005/8/layout/vList5"/>
    <dgm:cxn modelId="{FB29F7B7-7B5C-4A03-BCE7-8949E44748B0}" type="presParOf" srcId="{5BFC5968-2FCF-4113-9F64-8A9195C32F5A}" destId="{091AA90D-B521-4C07-8491-A357992EEEBD}" srcOrd="5" destOrd="0" presId="urn:microsoft.com/office/officeart/2005/8/layout/vList5"/>
    <dgm:cxn modelId="{2C52099B-31C3-40AE-8E2C-5416C3D8BA7E}" type="presParOf" srcId="{5BFC5968-2FCF-4113-9F64-8A9195C32F5A}" destId="{2C38199D-7F47-452C-961F-492450619766}" srcOrd="6" destOrd="0" presId="urn:microsoft.com/office/officeart/2005/8/layout/vList5"/>
    <dgm:cxn modelId="{1B86580C-832F-4728-AFA0-251770030FD4}" type="presParOf" srcId="{2C38199D-7F47-452C-961F-492450619766}" destId="{CA4C6CF3-C87A-480A-81FF-8F8821BD2625}" srcOrd="0" destOrd="0" presId="urn:microsoft.com/office/officeart/2005/8/layout/vList5"/>
    <dgm:cxn modelId="{0B96AABB-9CB3-46EE-9F62-166E7C6FDDA6}" type="presParOf" srcId="{2C38199D-7F47-452C-961F-492450619766}" destId="{AD68CA7B-B977-4AFD-A2C6-245EACA7E90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DCAFD1-F396-4FC2-B7A5-F41595AD51BD}">
      <dsp:nvSpPr>
        <dsp:cNvPr id="0" name=""/>
        <dsp:cNvSpPr/>
      </dsp:nvSpPr>
      <dsp:spPr>
        <a:xfrm rot="5400000">
          <a:off x="6915709" y="-2940580"/>
          <a:ext cx="800071" cy="6885407"/>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Tx/>
            <a:buNone/>
          </a:pPr>
          <a:r>
            <a:rPr lang="en-US" sz="1600" b="0" i="0" u="none" kern="1200" dirty="0">
              <a:latin typeface="Aptos" panose="020B0004020202020204" pitchFamily="34" charset="0"/>
            </a:rPr>
            <a:t>To be eligible for JEE Main, candidates must have passed their 10+2 (or equivalent) examination</a:t>
          </a:r>
          <a:endParaRPr lang="en-IN" sz="1600" kern="1200" dirty="0">
            <a:latin typeface="Aptos" panose="020B0004020202020204" pitchFamily="34" charset="0"/>
          </a:endParaRPr>
        </a:p>
      </dsp:txBody>
      <dsp:txXfrm rot="-5400000">
        <a:off x="3873041" y="141144"/>
        <a:ext cx="6846351" cy="721959"/>
      </dsp:txXfrm>
    </dsp:sp>
    <dsp:sp modelId="{FEF78F95-FB0C-436E-AD1D-ABDE262B733D}">
      <dsp:nvSpPr>
        <dsp:cNvPr id="0" name=""/>
        <dsp:cNvSpPr/>
      </dsp:nvSpPr>
      <dsp:spPr>
        <a:xfrm>
          <a:off x="0" y="0"/>
          <a:ext cx="3873041" cy="1000088"/>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IN" sz="2400" b="0" i="0" u="none" kern="1200" dirty="0">
              <a:latin typeface="Aptos" panose="020B0004020202020204" pitchFamily="34" charset="0"/>
            </a:rPr>
            <a:t>Educational Qualification</a:t>
          </a:r>
          <a:endParaRPr lang="en-IN" sz="2400" kern="1200" dirty="0">
            <a:latin typeface="Aptos" panose="020B0004020202020204" pitchFamily="34" charset="0"/>
          </a:endParaRPr>
        </a:p>
      </dsp:txBody>
      <dsp:txXfrm>
        <a:off x="48820" y="48820"/>
        <a:ext cx="3775401" cy="902448"/>
      </dsp:txXfrm>
    </dsp:sp>
    <dsp:sp modelId="{24B9C86D-43DB-4FDB-989C-B87F78FB9406}">
      <dsp:nvSpPr>
        <dsp:cNvPr id="0" name=""/>
        <dsp:cNvSpPr/>
      </dsp:nvSpPr>
      <dsp:spPr>
        <a:xfrm rot="5400000">
          <a:off x="6915709" y="-1890486"/>
          <a:ext cx="800071" cy="6885407"/>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Tx/>
            <a:buNone/>
          </a:pPr>
          <a:r>
            <a:rPr lang="en-US" sz="1600" b="0" i="0" u="none" kern="1200" dirty="0">
              <a:latin typeface="Aptos" panose="020B0004020202020204" pitchFamily="34" charset="0"/>
            </a:rPr>
            <a:t>There is no specific age limit to appear for JEE Main. As long as candidates meet the educational qualifications and other eligibility criteria, they can take the exam.</a:t>
          </a:r>
          <a:endParaRPr lang="en-IN" sz="1600" kern="1200" dirty="0">
            <a:latin typeface="Aptos" panose="020B0004020202020204" pitchFamily="34" charset="0"/>
          </a:endParaRPr>
        </a:p>
      </dsp:txBody>
      <dsp:txXfrm rot="-5400000">
        <a:off x="3873041" y="1191238"/>
        <a:ext cx="6846351" cy="721959"/>
      </dsp:txXfrm>
    </dsp:sp>
    <dsp:sp modelId="{962BCFF6-2AB0-4E24-9850-E8283E1BBC18}">
      <dsp:nvSpPr>
        <dsp:cNvPr id="0" name=""/>
        <dsp:cNvSpPr/>
      </dsp:nvSpPr>
      <dsp:spPr>
        <a:xfrm>
          <a:off x="0" y="1050092"/>
          <a:ext cx="3873041" cy="1000088"/>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IN" sz="2400" b="0" i="0" u="none" kern="1200" dirty="0">
              <a:latin typeface="Aptos" panose="020B0004020202020204" pitchFamily="34" charset="0"/>
            </a:rPr>
            <a:t>Age Limit</a:t>
          </a:r>
          <a:endParaRPr lang="en-IN" sz="2400" kern="1200" dirty="0">
            <a:latin typeface="Aptos" panose="020B0004020202020204" pitchFamily="34" charset="0"/>
          </a:endParaRPr>
        </a:p>
      </dsp:txBody>
      <dsp:txXfrm>
        <a:off x="48820" y="1098912"/>
        <a:ext cx="3775401" cy="902448"/>
      </dsp:txXfrm>
    </dsp:sp>
    <dsp:sp modelId="{9FB6A4F2-256A-4657-B0F6-C6F54BE8B27B}">
      <dsp:nvSpPr>
        <dsp:cNvPr id="0" name=""/>
        <dsp:cNvSpPr/>
      </dsp:nvSpPr>
      <dsp:spPr>
        <a:xfrm rot="5400000">
          <a:off x="6915709" y="-840393"/>
          <a:ext cx="800071" cy="6885407"/>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Tx/>
            <a:buNone/>
          </a:pPr>
          <a:r>
            <a:rPr lang="en-US" sz="1600" b="0" i="0" u="none" kern="1200" dirty="0">
              <a:latin typeface="Aptos" panose="020B0004020202020204" pitchFamily="34" charset="0"/>
            </a:rPr>
            <a:t>JEE Main is open to candidates of Indian nationality, as well as foreign nationals. However, there are certain eligibility conditions for foreign nationals.</a:t>
          </a:r>
          <a:endParaRPr lang="en-IN" sz="1600" kern="1200" dirty="0">
            <a:latin typeface="Aptos" panose="020B0004020202020204" pitchFamily="34" charset="0"/>
          </a:endParaRPr>
        </a:p>
      </dsp:txBody>
      <dsp:txXfrm rot="-5400000">
        <a:off x="3873041" y="2241331"/>
        <a:ext cx="6846351" cy="721959"/>
      </dsp:txXfrm>
    </dsp:sp>
    <dsp:sp modelId="{15D876D5-50B7-4F04-AF2A-C8E787FD7CDE}">
      <dsp:nvSpPr>
        <dsp:cNvPr id="0" name=""/>
        <dsp:cNvSpPr/>
      </dsp:nvSpPr>
      <dsp:spPr>
        <a:xfrm>
          <a:off x="0" y="2100185"/>
          <a:ext cx="3873041" cy="1000088"/>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IN" sz="2400" b="0" i="0" u="none" kern="1200" dirty="0">
              <a:latin typeface="Aptos" panose="020B0004020202020204" pitchFamily="34" charset="0"/>
            </a:rPr>
            <a:t>Nationality</a:t>
          </a:r>
          <a:endParaRPr lang="en-IN" sz="2400" kern="1200" dirty="0">
            <a:latin typeface="Aptos" panose="020B0004020202020204" pitchFamily="34" charset="0"/>
          </a:endParaRPr>
        </a:p>
      </dsp:txBody>
      <dsp:txXfrm>
        <a:off x="48820" y="2149005"/>
        <a:ext cx="3775401" cy="902448"/>
      </dsp:txXfrm>
    </dsp:sp>
    <dsp:sp modelId="{AD68CA7B-B977-4AFD-A2C6-245EACA7E900}">
      <dsp:nvSpPr>
        <dsp:cNvPr id="0" name=""/>
        <dsp:cNvSpPr/>
      </dsp:nvSpPr>
      <dsp:spPr>
        <a:xfrm rot="5400000">
          <a:off x="6915709" y="209699"/>
          <a:ext cx="800071" cy="6885407"/>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Tx/>
            <a:buNone/>
          </a:pPr>
          <a:r>
            <a:rPr lang="en-US" sz="1600" b="0" i="0" u="none" kern="1200" dirty="0">
              <a:latin typeface="Aptos" panose="020B0004020202020204" pitchFamily="34" charset="0"/>
            </a:rPr>
            <a:t>Candidates must have studied specific subjects in their 12th-grade curriculum. Typically, these subjects include Physics, Chemistry, and Mathematics.</a:t>
          </a:r>
          <a:endParaRPr lang="en-IN" sz="1600" kern="1200" dirty="0">
            <a:latin typeface="Aptos" panose="020B0004020202020204" pitchFamily="34" charset="0"/>
          </a:endParaRPr>
        </a:p>
      </dsp:txBody>
      <dsp:txXfrm rot="-5400000">
        <a:off x="3873041" y="3291423"/>
        <a:ext cx="6846351" cy="721959"/>
      </dsp:txXfrm>
    </dsp:sp>
    <dsp:sp modelId="{CA4C6CF3-C87A-480A-81FF-8F8821BD2625}">
      <dsp:nvSpPr>
        <dsp:cNvPr id="0" name=""/>
        <dsp:cNvSpPr/>
      </dsp:nvSpPr>
      <dsp:spPr>
        <a:xfrm>
          <a:off x="0" y="3150278"/>
          <a:ext cx="3873041" cy="1000088"/>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0" i="0" u="none" kern="1200" dirty="0">
              <a:latin typeface="Aptos" panose="020B0004020202020204" pitchFamily="34" charset="0"/>
            </a:rPr>
            <a:t>Mandatory Subjects in Class 12th or Equivalent</a:t>
          </a:r>
          <a:endParaRPr lang="en-IN" sz="2400" kern="1200" dirty="0">
            <a:latin typeface="Aptos" panose="020B0004020202020204" pitchFamily="34" charset="0"/>
          </a:endParaRPr>
        </a:p>
      </dsp:txBody>
      <dsp:txXfrm>
        <a:off x="48820" y="3199098"/>
        <a:ext cx="3775401" cy="90244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t>10/18/2023</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t>10/18/2023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5BA285-9698-1B45-8319-D90A8C63F150}" type="datetimeFigureOut">
              <a:rPr lang="en-US" dirty="0"/>
              <a:t>10/18/2023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t>10/18/2023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t>10/18/2023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t>10/18/2023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t>10/18/2023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CFCDFD-B4CF-A241-8D71-E814B10BEAF4}" type="datetimeFigureOut">
              <a:rPr lang="en-US" dirty="0"/>
              <a:t>10/18/2023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26A7B589-FD4B-7E46-869A-CBADC5FC564E}" type="datetimeFigureOut">
              <a:rPr lang="en-US" dirty="0"/>
              <a:t>10/18/2023</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t>10/18/2023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dirty="0"/>
              <a:t>10/18/2023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t>10/18/2023</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pixabay.com/en/thank-you-text-message-note-39418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04AB4-4F6C-AA6F-8151-12DB41FED8FF}"/>
              </a:ext>
            </a:extLst>
          </p:cNvPr>
          <p:cNvSpPr txBox="1">
            <a:spLocks/>
          </p:cNvSpPr>
          <p:nvPr/>
        </p:nvSpPr>
        <p:spPr>
          <a:xfrm>
            <a:off x="6386119" y="1817495"/>
            <a:ext cx="4999018" cy="3059544"/>
          </a:xfrm>
          <a:prstGeom prst="rect">
            <a:avLst/>
          </a:prstGeom>
        </p:spPr>
        <p:txBody>
          <a:bodyPr anchor="ctr">
            <a:normAutofit/>
          </a:bodyPr>
          <a:lst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pPr algn="ctr">
              <a:lnSpc>
                <a:spcPct val="150000"/>
              </a:lnSpc>
            </a:pPr>
            <a:r>
              <a:rPr lang="en-US" b="1" i="0" dirty="0">
                <a:effectLst/>
                <a:latin typeface="Arial" panose="020B0604020202020204" pitchFamily="34" charset="0"/>
              </a:rPr>
              <a:t>JEE Mains Examination- Attempts Limit, Schedule And Eligibility Criteria</a:t>
            </a:r>
            <a:endParaRPr lang="en-IN" b="1" dirty="0"/>
          </a:p>
        </p:txBody>
      </p:sp>
      <p:sp>
        <p:nvSpPr>
          <p:cNvPr id="3" name="Rectangle 2">
            <a:extLst>
              <a:ext uri="{FF2B5EF4-FFF2-40B4-BE49-F238E27FC236}">
                <a16:creationId xmlns:a16="http://schemas.microsoft.com/office/drawing/2014/main" id="{50D8BAB3-1423-035B-08B2-73EF81BF132D}"/>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624AEFF2-A075-4E95-0DD3-41787A80D0AB}"/>
              </a:ext>
            </a:extLst>
          </p:cNvPr>
          <p:cNvPicPr>
            <a:picLocks noChangeAspect="1"/>
          </p:cNvPicPr>
          <p:nvPr/>
        </p:nvPicPr>
        <p:blipFill>
          <a:blip r:embed="rId2"/>
          <a:stretch>
            <a:fillRect/>
          </a:stretch>
        </p:blipFill>
        <p:spPr>
          <a:xfrm>
            <a:off x="229433" y="179616"/>
            <a:ext cx="2044037" cy="437329"/>
          </a:xfrm>
          <a:prstGeom prst="rect">
            <a:avLst/>
          </a:prstGeom>
        </p:spPr>
      </p:pic>
      <p:sp>
        <p:nvSpPr>
          <p:cNvPr id="7" name="TextBox 6">
            <a:extLst>
              <a:ext uri="{FF2B5EF4-FFF2-40B4-BE49-F238E27FC236}">
                <a16:creationId xmlns:a16="http://schemas.microsoft.com/office/drawing/2014/main" id="{D75C43CC-CF60-C9B7-25E8-EB5F061D59CE}"/>
              </a:ext>
            </a:extLst>
          </p:cNvPr>
          <p:cNvSpPr txBox="1"/>
          <p:nvPr/>
        </p:nvSpPr>
        <p:spPr>
          <a:xfrm>
            <a:off x="9380991" y="5684704"/>
            <a:ext cx="2811010" cy="369332"/>
          </a:xfrm>
          <a:prstGeom prst="rect">
            <a:avLst/>
          </a:prstGeom>
          <a:noFill/>
        </p:spPr>
        <p:txBody>
          <a:bodyPr wrap="square">
            <a:spAutoFit/>
          </a:bodyPr>
          <a:lstStyle/>
          <a:p>
            <a:pPr marL="12700" marR="0" lvl="0" indent="0" algn="l" rtl="0">
              <a:lnSpc>
                <a:spcPct val="100000"/>
              </a:lnSpc>
              <a:spcBef>
                <a:spcPts val="0"/>
              </a:spcBef>
              <a:spcAft>
                <a:spcPts val="0"/>
              </a:spcAft>
              <a:buClr>
                <a:srgbClr val="000000"/>
              </a:buClr>
              <a:buSzPts val="3950"/>
              <a:buFont typeface="Arial"/>
              <a:buNone/>
            </a:pPr>
            <a:r>
              <a:rPr lang="en-US" sz="1800" b="0" i="0" u="none" strike="noStrike" cap="none" dirty="0">
                <a:solidFill>
                  <a:schemeClr val="tx1"/>
                </a:solidFill>
                <a:latin typeface="Archivo"/>
                <a:ea typeface="Archivo"/>
                <a:cs typeface="Archivo"/>
                <a:sym typeface="Archivo"/>
              </a:rPr>
              <a:t>By: The Digital Education</a:t>
            </a:r>
          </a:p>
        </p:txBody>
      </p:sp>
      <p:pic>
        <p:nvPicPr>
          <p:cNvPr id="8" name="Picture 7">
            <a:extLst>
              <a:ext uri="{FF2B5EF4-FFF2-40B4-BE49-F238E27FC236}">
                <a16:creationId xmlns:a16="http://schemas.microsoft.com/office/drawing/2014/main" id="{26FE7529-031E-4FF5-A29F-035FD233D38D}"/>
              </a:ext>
            </a:extLst>
          </p:cNvPr>
          <p:cNvPicPr>
            <a:picLocks noChangeAspect="1"/>
          </p:cNvPicPr>
          <p:nvPr/>
        </p:nvPicPr>
        <p:blipFill>
          <a:blip r:embed="rId3"/>
          <a:stretch>
            <a:fillRect/>
          </a:stretch>
        </p:blipFill>
        <p:spPr>
          <a:xfrm>
            <a:off x="748116" y="1584501"/>
            <a:ext cx="5057767" cy="3688998"/>
          </a:xfrm>
          <a:prstGeom prst="rect">
            <a:avLst/>
          </a:prstGeom>
        </p:spPr>
      </p:pic>
    </p:spTree>
    <p:extLst>
      <p:ext uri="{BB962C8B-B14F-4D97-AF65-F5344CB8AC3E}">
        <p14:creationId xmlns:p14="http://schemas.microsoft.com/office/powerpoint/2010/main" val="34456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2750504" y="1050429"/>
            <a:ext cx="6103344" cy="646331"/>
          </a:xfrm>
          <a:prstGeom prst="rect">
            <a:avLst/>
          </a:prstGeom>
          <a:noFill/>
        </p:spPr>
        <p:txBody>
          <a:bodyPr wrap="square">
            <a:spAutoFit/>
          </a:bodyPr>
          <a:lstStyle/>
          <a:p>
            <a:r>
              <a:rPr lang="en-IN" sz="3600" b="1" i="0" u="sng" strike="noStrike" dirty="0">
                <a:solidFill>
                  <a:srgbClr val="000000"/>
                </a:solidFill>
                <a:effectLst/>
                <a:latin typeface="Arial" panose="020B0604020202020204" pitchFamily="34" charset="0"/>
              </a:rPr>
              <a:t>Overview of JEE Mains</a:t>
            </a:r>
            <a:endParaRPr lang="en-IN" sz="36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7" name="TextBox 6">
            <a:extLst>
              <a:ext uri="{FF2B5EF4-FFF2-40B4-BE49-F238E27FC236}">
                <a16:creationId xmlns:a16="http://schemas.microsoft.com/office/drawing/2014/main" id="{6EEEEE17-AE5E-622D-FB32-C418BBD6739A}"/>
              </a:ext>
            </a:extLst>
          </p:cNvPr>
          <p:cNvSpPr txBox="1"/>
          <p:nvPr/>
        </p:nvSpPr>
        <p:spPr>
          <a:xfrm>
            <a:off x="5943600" y="2476499"/>
            <a:ext cx="5199961" cy="2813078"/>
          </a:xfrm>
          <a:prstGeom prst="rect">
            <a:avLst/>
          </a:prstGeom>
          <a:noFill/>
        </p:spPr>
        <p:txBody>
          <a:bodyPr wrap="square">
            <a:spAutoFit/>
          </a:bodyPr>
          <a:lstStyle/>
          <a:p>
            <a:pPr>
              <a:lnSpc>
                <a:spcPct val="150000"/>
              </a:lnSpc>
            </a:pPr>
            <a:r>
              <a:rPr lang="en-US" sz="2000" b="0" i="0" u="none" strike="noStrike" dirty="0">
                <a:solidFill>
                  <a:srgbClr val="000000"/>
                </a:solidFill>
                <a:effectLst/>
                <a:latin typeface="Arial" panose="020B0604020202020204" pitchFamily="34" charset="0"/>
              </a:rPr>
              <a:t>National Testing Agency's (NTA's) JEE Main exam in order to be admitted to prestigious colleges and universities like the Indian Institutes of Technology (IITs), National Institutes of Technology (NITs), and other top engineering schools</a:t>
            </a:r>
            <a:endParaRPr lang="en-IN" sz="2000" dirty="0"/>
          </a:p>
        </p:txBody>
      </p:sp>
      <p:sp>
        <p:nvSpPr>
          <p:cNvPr id="2" name="AutoShape 2">
            <a:extLst>
              <a:ext uri="{FF2B5EF4-FFF2-40B4-BE49-F238E27FC236}">
                <a16:creationId xmlns:a16="http://schemas.microsoft.com/office/drawing/2014/main" id="{74964561-886D-51AE-2CB2-FA1256F61E1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AutoShape 4">
            <a:extLst>
              <a:ext uri="{FF2B5EF4-FFF2-40B4-BE49-F238E27FC236}">
                <a16:creationId xmlns:a16="http://schemas.microsoft.com/office/drawing/2014/main" id="{81850023-8742-7260-0B8A-509522C07A6E}"/>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30" name="Picture 6" descr="JEE Main 2022 Results: Deevyanshu Malu becomes Odisha topper">
            <a:extLst>
              <a:ext uri="{FF2B5EF4-FFF2-40B4-BE49-F238E27FC236}">
                <a16:creationId xmlns:a16="http://schemas.microsoft.com/office/drawing/2014/main" id="{25F4FE9C-8126-84A0-DFD0-1301BEF905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613" y="2229919"/>
            <a:ext cx="4790053" cy="3353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047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1700101" y="982479"/>
            <a:ext cx="8380831" cy="584775"/>
          </a:xfrm>
          <a:prstGeom prst="rect">
            <a:avLst/>
          </a:prstGeom>
          <a:noFill/>
        </p:spPr>
        <p:txBody>
          <a:bodyPr wrap="square">
            <a:spAutoFit/>
          </a:bodyPr>
          <a:lstStyle/>
          <a:p>
            <a:pPr algn="ctr"/>
            <a:r>
              <a:rPr lang="en-IN" sz="3200" b="1" i="0" u="sng" strike="noStrike" dirty="0">
                <a:solidFill>
                  <a:srgbClr val="000000"/>
                </a:solidFill>
                <a:effectLst/>
                <a:latin typeface="Arial" panose="020B0604020202020204" pitchFamily="34" charset="0"/>
              </a:rPr>
              <a:t>JEE Mains Examination Details</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7" name="TextBox 6">
            <a:extLst>
              <a:ext uri="{FF2B5EF4-FFF2-40B4-BE49-F238E27FC236}">
                <a16:creationId xmlns:a16="http://schemas.microsoft.com/office/drawing/2014/main" id="{6EEEEE17-AE5E-622D-FB32-C418BBD6739A}"/>
              </a:ext>
            </a:extLst>
          </p:cNvPr>
          <p:cNvSpPr txBox="1"/>
          <p:nvPr/>
        </p:nvSpPr>
        <p:spPr>
          <a:xfrm>
            <a:off x="229433" y="1786482"/>
            <a:ext cx="11962567" cy="4269439"/>
          </a:xfrm>
          <a:prstGeom prst="rect">
            <a:avLst/>
          </a:prstGeom>
          <a:noFill/>
        </p:spPr>
        <p:txBody>
          <a:bodyPr wrap="square">
            <a:spAutoFit/>
          </a:bodyPr>
          <a:lstStyle/>
          <a:p>
            <a:pPr marL="285750" indent="-285750">
              <a:lnSpc>
                <a:spcPct val="200000"/>
              </a:lnSpc>
              <a:buFont typeface="Arial" panose="020B0604020202020204" pitchFamily="34" charset="0"/>
              <a:buChar char="•"/>
            </a:pPr>
            <a:r>
              <a:rPr lang="en-IN" b="1" i="0" u="sng" strike="noStrike" dirty="0">
                <a:solidFill>
                  <a:srgbClr val="000000"/>
                </a:solidFill>
                <a:effectLst/>
                <a:latin typeface="Arial" panose="020B0604020202020204" pitchFamily="34" charset="0"/>
              </a:rPr>
              <a:t>Attempt Limit</a:t>
            </a:r>
            <a:r>
              <a:rPr lang="en-IN" b="1" u="sng" dirty="0">
                <a:solidFill>
                  <a:srgbClr val="000000"/>
                </a:solidFill>
                <a:latin typeface="Arial" panose="020B0604020202020204" pitchFamily="34" charset="0"/>
              </a:rPr>
              <a:t>:</a:t>
            </a:r>
            <a:r>
              <a:rPr lang="en-IN" b="1" dirty="0">
                <a:solidFill>
                  <a:srgbClr val="000000"/>
                </a:solidFill>
                <a:latin typeface="Arial" panose="020B0604020202020204" pitchFamily="34" charset="0"/>
              </a:rPr>
              <a:t> </a:t>
            </a:r>
            <a:r>
              <a:rPr lang="en-US" sz="1600" b="0" i="0" u="none" strike="noStrike" dirty="0">
                <a:solidFill>
                  <a:srgbClr val="000000"/>
                </a:solidFill>
                <a:effectLst/>
                <a:latin typeface="Arial" panose="020B0604020202020204" pitchFamily="34" charset="0"/>
              </a:rPr>
              <a:t>Candidates were allowed a total of </a:t>
            </a:r>
            <a:r>
              <a:rPr lang="en-US" sz="1600" i="0" u="none" strike="noStrike" dirty="0">
                <a:solidFill>
                  <a:srgbClr val="000000"/>
                </a:solidFill>
                <a:effectLst/>
                <a:latin typeface="Arial" panose="020B0604020202020204" pitchFamily="34" charset="0"/>
              </a:rPr>
              <a:t>4 JEE attempts limit. </a:t>
            </a:r>
            <a:r>
              <a:rPr lang="en-US" sz="1600" b="0" i="0" u="none" strike="noStrike" dirty="0">
                <a:solidFill>
                  <a:srgbClr val="000000"/>
                </a:solidFill>
                <a:effectLst/>
                <a:latin typeface="Arial" panose="020B0604020202020204" pitchFamily="34" charset="0"/>
              </a:rPr>
              <a:t>This means that students could appear for the exam up to 4 times in consecutive years, starting from the year they completed their 12th grade.</a:t>
            </a:r>
          </a:p>
          <a:p>
            <a:pPr marL="285750" indent="-285750">
              <a:lnSpc>
                <a:spcPct val="200000"/>
              </a:lnSpc>
              <a:buFont typeface="Arial" panose="020B0604020202020204" pitchFamily="34" charset="0"/>
              <a:buChar char="•"/>
            </a:pPr>
            <a:r>
              <a:rPr lang="en-IN" b="1" i="0" u="sng" strike="noStrike" dirty="0">
                <a:solidFill>
                  <a:srgbClr val="000000"/>
                </a:solidFill>
                <a:effectLst/>
                <a:latin typeface="Arial" panose="020B0604020202020204" pitchFamily="34" charset="0"/>
              </a:rPr>
              <a:t>Schedule:</a:t>
            </a:r>
            <a:r>
              <a:rPr lang="en-IN" b="1" i="0" strike="noStrike" dirty="0">
                <a:solidFill>
                  <a:srgbClr val="000000"/>
                </a:solidFill>
                <a:effectLst/>
                <a:latin typeface="Arial" panose="020B0604020202020204" pitchFamily="34" charset="0"/>
              </a:rPr>
              <a:t> </a:t>
            </a:r>
            <a:r>
              <a:rPr lang="en-US" sz="1600" b="0" i="0" u="none" strike="noStrike" dirty="0">
                <a:solidFill>
                  <a:srgbClr val="000000"/>
                </a:solidFill>
                <a:effectLst/>
                <a:latin typeface="Arial" panose="020B0604020202020204" pitchFamily="34" charset="0"/>
              </a:rPr>
              <a:t>The JEE Main examination typically takes place twice a year, in the months of January and April. The exact dates and schedule for the exams are released by the NTA well in advance.</a:t>
            </a:r>
          </a:p>
          <a:p>
            <a:pPr marL="285750" indent="-285750">
              <a:lnSpc>
                <a:spcPct val="200000"/>
              </a:lnSpc>
              <a:buFont typeface="Arial" panose="020B0604020202020204" pitchFamily="34" charset="0"/>
              <a:buChar char="•"/>
            </a:pPr>
            <a:r>
              <a:rPr lang="en-IN" b="1" i="0" u="sng" strike="noStrike" dirty="0">
                <a:solidFill>
                  <a:srgbClr val="000000"/>
                </a:solidFill>
                <a:effectLst/>
                <a:latin typeface="Arial" panose="020B0604020202020204" pitchFamily="34" charset="0"/>
              </a:rPr>
              <a:t>Application Form:</a:t>
            </a:r>
            <a:r>
              <a:rPr lang="en-US" b="0" i="0" u="none" strike="noStrike" dirty="0">
                <a:solidFill>
                  <a:srgbClr val="000000"/>
                </a:solidFill>
                <a:effectLst/>
                <a:latin typeface="Arial" panose="020B0604020202020204" pitchFamily="34" charset="0"/>
              </a:rPr>
              <a:t> </a:t>
            </a:r>
            <a:r>
              <a:rPr lang="en-US" sz="1600" b="0" i="0" u="none" strike="noStrike" dirty="0">
                <a:solidFill>
                  <a:srgbClr val="000000"/>
                </a:solidFill>
                <a:effectLst/>
                <a:latin typeface="Arial" panose="020B0604020202020204" pitchFamily="34" charset="0"/>
              </a:rPr>
              <a:t>To appear for JEE Main, candidates need to fill out the application form provided by the NTA.</a:t>
            </a:r>
            <a:endParaRPr lang="en-US" sz="1600" b="1" i="0" u="sng" strike="noStrike" dirty="0">
              <a:solidFill>
                <a:srgbClr val="000000"/>
              </a:solidFill>
              <a:effectLst/>
              <a:latin typeface="Arial" panose="020B0604020202020204" pitchFamily="34" charset="0"/>
            </a:endParaRPr>
          </a:p>
          <a:p>
            <a:pPr marL="285750" indent="-285750">
              <a:lnSpc>
                <a:spcPct val="200000"/>
              </a:lnSpc>
              <a:buFont typeface="Arial" panose="020B0604020202020204" pitchFamily="34" charset="0"/>
              <a:buChar char="•"/>
            </a:pPr>
            <a:r>
              <a:rPr lang="en-IN" b="1" i="0" u="sng" strike="noStrike" dirty="0">
                <a:solidFill>
                  <a:srgbClr val="000000"/>
                </a:solidFill>
                <a:effectLst/>
                <a:latin typeface="Arial" panose="020B0604020202020204" pitchFamily="34" charset="0"/>
              </a:rPr>
              <a:t>JEE Main Reservation:</a:t>
            </a:r>
            <a:r>
              <a:rPr lang="en-IN" b="1" i="0" strike="noStrike" dirty="0">
                <a:solidFill>
                  <a:srgbClr val="000000"/>
                </a:solidFill>
                <a:effectLst/>
                <a:latin typeface="Arial" panose="020B0604020202020204" pitchFamily="34" charset="0"/>
              </a:rPr>
              <a:t> </a:t>
            </a:r>
            <a:r>
              <a:rPr lang="en-US" sz="1600" b="0" i="0" u="none" strike="noStrike" dirty="0">
                <a:solidFill>
                  <a:srgbClr val="000000"/>
                </a:solidFill>
                <a:effectLst/>
                <a:latin typeface="Arial" panose="020B0604020202020204" pitchFamily="34" charset="0"/>
              </a:rPr>
              <a:t>The reservation policy for JEE Main includes categories such as Scheduled Castes (SC), Scheduled Tribes (ST), Other Backward Classes (OBC), and Economically Weaker Sections (EWS). Additionally, there are provisions for reservation based on disability.</a:t>
            </a:r>
            <a:endParaRPr lang="en-IN" sz="1600" b="1" u="sng" dirty="0"/>
          </a:p>
        </p:txBody>
      </p:sp>
    </p:spTree>
    <p:extLst>
      <p:ext uri="{BB962C8B-B14F-4D97-AF65-F5344CB8AC3E}">
        <p14:creationId xmlns:p14="http://schemas.microsoft.com/office/powerpoint/2010/main" val="2240538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D9E362-31C0-6B41-F3A9-69C6C6A7CA81}"/>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26696FDD-5587-E230-C1E1-3297A5027762}"/>
              </a:ext>
            </a:extLst>
          </p:cNvPr>
          <p:cNvPicPr>
            <a:picLocks noChangeAspect="1"/>
          </p:cNvPicPr>
          <p:nvPr/>
        </p:nvPicPr>
        <p:blipFill>
          <a:blip r:embed="rId2"/>
          <a:stretch>
            <a:fillRect/>
          </a:stretch>
        </p:blipFill>
        <p:spPr>
          <a:xfrm>
            <a:off x="229433" y="179616"/>
            <a:ext cx="2044037" cy="437329"/>
          </a:xfrm>
          <a:prstGeom prst="rect">
            <a:avLst/>
          </a:prstGeom>
        </p:spPr>
      </p:pic>
      <p:sp>
        <p:nvSpPr>
          <p:cNvPr id="6" name="TextBox 5">
            <a:extLst>
              <a:ext uri="{FF2B5EF4-FFF2-40B4-BE49-F238E27FC236}">
                <a16:creationId xmlns:a16="http://schemas.microsoft.com/office/drawing/2014/main" id="{99C54DA2-7A5E-656E-384F-18C764A44554}"/>
              </a:ext>
            </a:extLst>
          </p:cNvPr>
          <p:cNvSpPr txBox="1"/>
          <p:nvPr/>
        </p:nvSpPr>
        <p:spPr>
          <a:xfrm>
            <a:off x="2273470" y="939521"/>
            <a:ext cx="7496406" cy="646331"/>
          </a:xfrm>
          <a:prstGeom prst="rect">
            <a:avLst/>
          </a:prstGeom>
          <a:noFill/>
        </p:spPr>
        <p:txBody>
          <a:bodyPr wrap="square">
            <a:spAutoFit/>
          </a:bodyPr>
          <a:lstStyle/>
          <a:p>
            <a:pPr algn="ctr"/>
            <a:r>
              <a:rPr lang="en-IN" sz="3600" b="1" i="0" u="sng" strike="noStrike" dirty="0">
                <a:solidFill>
                  <a:srgbClr val="000000"/>
                </a:solidFill>
                <a:effectLst/>
                <a:latin typeface="Arial" panose="020B0604020202020204" pitchFamily="34" charset="0"/>
              </a:rPr>
              <a:t>Eligibility Criteria</a:t>
            </a:r>
            <a:endParaRPr lang="en-IN" sz="3600" b="1" u="sng" dirty="0"/>
          </a:p>
        </p:txBody>
      </p:sp>
      <p:graphicFrame>
        <p:nvGraphicFramePr>
          <p:cNvPr id="7" name="Diagram 6">
            <a:extLst>
              <a:ext uri="{FF2B5EF4-FFF2-40B4-BE49-F238E27FC236}">
                <a16:creationId xmlns:a16="http://schemas.microsoft.com/office/drawing/2014/main" id="{22D9A488-C687-BA4D-804B-4DC5685F2736}"/>
              </a:ext>
            </a:extLst>
          </p:cNvPr>
          <p:cNvGraphicFramePr/>
          <p:nvPr>
            <p:extLst>
              <p:ext uri="{D42A27DB-BD31-4B8C-83A1-F6EECF244321}">
                <p14:modId xmlns:p14="http://schemas.microsoft.com/office/powerpoint/2010/main" val="2904205338"/>
              </p:ext>
            </p:extLst>
          </p:nvPr>
        </p:nvGraphicFramePr>
        <p:xfrm>
          <a:off x="795969" y="1844102"/>
          <a:ext cx="10758449" cy="41545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7589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8AECB7-2D11-3D17-78E0-49503576E74C}"/>
              </a:ext>
            </a:extLst>
          </p:cNvPr>
          <p:cNvSpPr txBox="1"/>
          <p:nvPr/>
        </p:nvSpPr>
        <p:spPr>
          <a:xfrm>
            <a:off x="9375387" y="5774991"/>
            <a:ext cx="2816613" cy="369332"/>
          </a:xfrm>
          <a:prstGeom prst="rect">
            <a:avLst/>
          </a:prstGeom>
          <a:noFill/>
        </p:spPr>
        <p:txBody>
          <a:bodyPr wrap="square">
            <a:spAutoFit/>
          </a:bodyPr>
          <a:lstStyle/>
          <a:p>
            <a:pPr marL="12700" marR="0" lvl="0" indent="0" algn="l" rtl="0">
              <a:lnSpc>
                <a:spcPct val="100000"/>
              </a:lnSpc>
              <a:spcBef>
                <a:spcPts val="0"/>
              </a:spcBef>
              <a:spcAft>
                <a:spcPts val="0"/>
              </a:spcAft>
              <a:buClr>
                <a:srgbClr val="000000"/>
              </a:buClr>
              <a:buSzPts val="3950"/>
              <a:buFont typeface="Arial"/>
              <a:buNone/>
            </a:pPr>
            <a:r>
              <a:rPr lang="en-US" sz="1800" b="0" i="0" u="none" strike="noStrike" cap="none" dirty="0">
                <a:solidFill>
                  <a:schemeClr val="tx1"/>
                </a:solidFill>
                <a:latin typeface="Archivo"/>
                <a:ea typeface="Archivo"/>
                <a:cs typeface="Archivo"/>
                <a:sym typeface="Archivo"/>
              </a:rPr>
              <a:t>By: The Digital Education</a:t>
            </a:r>
          </a:p>
        </p:txBody>
      </p:sp>
      <p:sp>
        <p:nvSpPr>
          <p:cNvPr id="2" name="Rectangle 1">
            <a:extLst>
              <a:ext uri="{FF2B5EF4-FFF2-40B4-BE49-F238E27FC236}">
                <a16:creationId xmlns:a16="http://schemas.microsoft.com/office/drawing/2014/main" id="{FB936F03-A8C1-B129-9535-9F31EACC119E}"/>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C8552C12-82F2-A045-E982-7629A29FD6AE}"/>
              </a:ext>
            </a:extLst>
          </p:cNvPr>
          <p:cNvPicPr>
            <a:picLocks noChangeAspect="1"/>
          </p:cNvPicPr>
          <p:nvPr/>
        </p:nvPicPr>
        <p:blipFill>
          <a:blip r:embed="rId2"/>
          <a:stretch>
            <a:fillRect/>
          </a:stretch>
        </p:blipFill>
        <p:spPr>
          <a:xfrm>
            <a:off x="229433" y="179616"/>
            <a:ext cx="2044037" cy="437329"/>
          </a:xfrm>
          <a:prstGeom prst="rect">
            <a:avLst/>
          </a:prstGeom>
        </p:spPr>
      </p:pic>
      <p:pic>
        <p:nvPicPr>
          <p:cNvPr id="6" name="Picture 5">
            <a:extLst>
              <a:ext uri="{FF2B5EF4-FFF2-40B4-BE49-F238E27FC236}">
                <a16:creationId xmlns:a16="http://schemas.microsoft.com/office/drawing/2014/main" id="{19B21382-701A-27B5-1709-F51DC5CAEFB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294545" y="1143000"/>
            <a:ext cx="8979612" cy="4572000"/>
          </a:xfrm>
          <a:prstGeom prst="rect">
            <a:avLst/>
          </a:prstGeom>
        </p:spPr>
      </p:pic>
    </p:spTree>
    <p:extLst>
      <p:ext uri="{BB962C8B-B14F-4D97-AF65-F5344CB8AC3E}">
        <p14:creationId xmlns:p14="http://schemas.microsoft.com/office/powerpoint/2010/main" val="228974661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TM10001114[[fn=Gallery]]</Template>
  <TotalTime>323</TotalTime>
  <Words>330</Words>
  <Application>Microsoft Office PowerPoint</Application>
  <PresentationFormat>Widescreen</PresentationFormat>
  <Paragraphs>19</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Archivo</vt:lpstr>
      <vt:lpstr>Arial</vt:lpstr>
      <vt:lpstr>Palatino Linotype</vt:lpstr>
      <vt:lpstr>Gallery</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JEE Mains Examination- Attempts Limit, Schedule And Eligibility Criteria </dc:title>
  <dc:creator>ProfitByPPC Admin 4;The Digital Education</dc:creator>
  <cp:keywords>jee-mains-examination-overview</cp:keywords>
  <cp:lastModifiedBy>ProfitByPPC Admin 4</cp:lastModifiedBy>
  <cp:revision>2</cp:revision>
  <dcterms:created xsi:type="dcterms:W3CDTF">2023-10-13T06:55:14Z</dcterms:created>
  <dcterms:modified xsi:type="dcterms:W3CDTF">2023-10-18T10:13:43Z</dcterms:modified>
</cp:coreProperties>
</file>