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4" r:id="rId3"/>
    <p:sldId id="259" r:id="rId4"/>
    <p:sldId id="260" r:id="rId5"/>
    <p:sldId id="266" r:id="rId6"/>
    <p:sldId id="267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3294" autoAdjust="0"/>
  </p:normalViewPr>
  <p:slideViewPr>
    <p:cSldViewPr snapToGrid="0">
      <p:cViewPr>
        <p:scale>
          <a:sx n="63" d="100"/>
          <a:sy n="63" d="100"/>
        </p:scale>
        <p:origin x="804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5A902B76-EF88-4B65-8E03-01BC142C3955}"/>
    <pc:docChg chg="undo redo custSel addSld delSld modSld sldOrd">
      <pc:chgData name="ProfitByPPC Admin 4" userId="6582f847e536e3b3" providerId="LiveId" clId="{5A902B76-EF88-4B65-8E03-01BC142C3955}" dt="2023-10-14T19:03:23.894" v="525" actId="115"/>
      <pc:docMkLst>
        <pc:docMk/>
      </pc:docMkLst>
      <pc:sldChg chg="addSp delSp modSp mod">
        <pc:chgData name="ProfitByPPC Admin 4" userId="6582f847e536e3b3" providerId="LiveId" clId="{5A902B76-EF88-4B65-8E03-01BC142C3955}" dt="2023-10-14T19:02:44.152" v="523" actId="14100"/>
        <pc:sldMkLst>
          <pc:docMk/>
          <pc:sldMk cId="34456600" sldId="258"/>
        </pc:sldMkLst>
        <pc:picChg chg="del">
          <ac:chgData name="ProfitByPPC Admin 4" userId="6582f847e536e3b3" providerId="LiveId" clId="{5A902B76-EF88-4B65-8E03-01BC142C3955}" dt="2023-10-14T18:08:37.565" v="0" actId="478"/>
          <ac:picMkLst>
            <pc:docMk/>
            <pc:sldMk cId="34456600" sldId="258"/>
            <ac:picMk id="5" creationId="{25FB88C6-A5F2-B867-832F-71B115A40E35}"/>
          </ac:picMkLst>
        </pc:picChg>
        <pc:picChg chg="add del mod">
          <ac:chgData name="ProfitByPPC Admin 4" userId="6582f847e536e3b3" providerId="LiveId" clId="{5A902B76-EF88-4B65-8E03-01BC142C3955}" dt="2023-10-14T18:16:28.984" v="50" actId="478"/>
          <ac:picMkLst>
            <pc:docMk/>
            <pc:sldMk cId="34456600" sldId="258"/>
            <ac:picMk id="8" creationId="{DD67EE65-FDA2-59B4-BEE1-E8F2AE40F77C}"/>
          </ac:picMkLst>
        </pc:picChg>
        <pc:picChg chg="add mod">
          <ac:chgData name="ProfitByPPC Admin 4" userId="6582f847e536e3b3" providerId="LiveId" clId="{5A902B76-EF88-4B65-8E03-01BC142C3955}" dt="2023-10-14T19:02:44.152" v="523" actId="14100"/>
          <ac:picMkLst>
            <pc:docMk/>
            <pc:sldMk cId="34456600" sldId="258"/>
            <ac:picMk id="10" creationId="{A4F5FDE0-2285-94ED-5350-935D373358C3}"/>
          </ac:picMkLst>
        </pc:picChg>
      </pc:sldChg>
      <pc:sldChg chg="addSp delSp modSp mod ord">
        <pc:chgData name="ProfitByPPC Admin 4" userId="6582f847e536e3b3" providerId="LiveId" clId="{5A902B76-EF88-4B65-8E03-01BC142C3955}" dt="2023-10-14T18:24:17.741" v="109" actId="207"/>
        <pc:sldMkLst>
          <pc:docMk/>
          <pc:sldMk cId="2595047613" sldId="259"/>
        </pc:sldMkLst>
        <pc:spChg chg="mod">
          <ac:chgData name="ProfitByPPC Admin 4" userId="6582f847e536e3b3" providerId="LiveId" clId="{5A902B76-EF88-4B65-8E03-01BC142C3955}" dt="2023-10-14T18:19:06.236" v="85" actId="20577"/>
          <ac:spMkLst>
            <pc:docMk/>
            <pc:sldMk cId="2595047613" sldId="259"/>
            <ac:spMk id="3" creationId="{8C01761B-D99D-95A6-228B-489012AB571B}"/>
          </ac:spMkLst>
        </pc:spChg>
        <pc:spChg chg="mod">
          <ac:chgData name="ProfitByPPC Admin 4" userId="6582f847e536e3b3" providerId="LiveId" clId="{5A902B76-EF88-4B65-8E03-01BC142C3955}" dt="2023-10-14T18:24:17.741" v="109" actId="207"/>
          <ac:spMkLst>
            <pc:docMk/>
            <pc:sldMk cId="2595047613" sldId="259"/>
            <ac:spMk id="4" creationId="{E17B6F1D-8625-64DB-F1BD-522E1992B4D6}"/>
          </ac:spMkLst>
        </pc:spChg>
        <pc:spChg chg="mod">
          <ac:chgData name="ProfitByPPC Admin 4" userId="6582f847e536e3b3" providerId="LiveId" clId="{5A902B76-EF88-4B65-8E03-01BC142C3955}" dt="2023-10-14T18:18:59.426" v="83" actId="1076"/>
          <ac:spMkLst>
            <pc:docMk/>
            <pc:sldMk cId="2595047613" sldId="259"/>
            <ac:spMk id="7" creationId="{6EEEEE17-AE5E-622D-FB32-C418BBD6739A}"/>
          </ac:spMkLst>
        </pc:spChg>
        <pc:picChg chg="add mod">
          <ac:chgData name="ProfitByPPC Admin 4" userId="6582f847e536e3b3" providerId="LiveId" clId="{5A902B76-EF88-4B65-8E03-01BC142C3955}" dt="2023-10-14T18:22:38.434" v="94" actId="1076"/>
          <ac:picMkLst>
            <pc:docMk/>
            <pc:sldMk cId="2595047613" sldId="259"/>
            <ac:picMk id="1026" creationId="{15626B42-91CA-31DB-2135-30FDAE8CCBF1}"/>
          </ac:picMkLst>
        </pc:picChg>
        <pc:picChg chg="del">
          <ac:chgData name="ProfitByPPC Admin 4" userId="6582f847e536e3b3" providerId="LiveId" clId="{5A902B76-EF88-4B65-8E03-01BC142C3955}" dt="2023-10-14T18:18:21.291" v="79" actId="478"/>
          <ac:picMkLst>
            <pc:docMk/>
            <pc:sldMk cId="2595047613" sldId="259"/>
            <ac:picMk id="5122" creationId="{00E84CD6-7F9E-80B9-0458-549B5D72E328}"/>
          </ac:picMkLst>
        </pc:picChg>
      </pc:sldChg>
      <pc:sldChg chg="modSp mod ord">
        <pc:chgData name="ProfitByPPC Admin 4" userId="6582f847e536e3b3" providerId="LiveId" clId="{5A902B76-EF88-4B65-8E03-01BC142C3955}" dt="2023-10-14T18:34:56.444" v="172" actId="1076"/>
        <pc:sldMkLst>
          <pc:docMk/>
          <pc:sldMk cId="2863483467" sldId="260"/>
        </pc:sldMkLst>
        <pc:spChg chg="mod">
          <ac:chgData name="ProfitByPPC Admin 4" userId="6582f847e536e3b3" providerId="LiveId" clId="{5A902B76-EF88-4B65-8E03-01BC142C3955}" dt="2023-10-14T18:33:02.348" v="163" actId="207"/>
          <ac:spMkLst>
            <pc:docMk/>
            <pc:sldMk cId="2863483467" sldId="260"/>
            <ac:spMk id="2" creationId="{4135F8C1-CBE2-5B30-0BF5-11D82667AA80}"/>
          </ac:spMkLst>
        </pc:spChg>
        <pc:spChg chg="mod">
          <ac:chgData name="ProfitByPPC Admin 4" userId="6582f847e536e3b3" providerId="LiveId" clId="{5A902B76-EF88-4B65-8E03-01BC142C3955}" dt="2023-10-14T18:34:56.444" v="172" actId="1076"/>
          <ac:spMkLst>
            <pc:docMk/>
            <pc:sldMk cId="2863483467" sldId="260"/>
            <ac:spMk id="6" creationId="{D314E0AF-B0D1-2546-65E9-564278A17197}"/>
          </ac:spMkLst>
        </pc:spChg>
        <pc:graphicFrameChg chg="mod modGraphic">
          <ac:chgData name="ProfitByPPC Admin 4" userId="6582f847e536e3b3" providerId="LiveId" clId="{5A902B76-EF88-4B65-8E03-01BC142C3955}" dt="2023-10-14T18:34:50.912" v="171" actId="1076"/>
          <ac:graphicFrameMkLst>
            <pc:docMk/>
            <pc:sldMk cId="2863483467" sldId="260"/>
            <ac:graphicFrameMk id="7" creationId="{23D288BD-6CA9-0EEA-75C8-BA4B5A3F6863}"/>
          </ac:graphicFrameMkLst>
        </pc:graphicFrameChg>
      </pc:sldChg>
      <pc:sldChg chg="del">
        <pc:chgData name="ProfitByPPC Admin 4" userId="6582f847e536e3b3" providerId="LiveId" clId="{5A902B76-EF88-4B65-8E03-01BC142C3955}" dt="2023-10-14T18:58:13.599" v="499" actId="47"/>
        <pc:sldMkLst>
          <pc:docMk/>
          <pc:sldMk cId="3557589438" sldId="261"/>
        </pc:sldMkLst>
      </pc:sldChg>
      <pc:sldChg chg="addSp delSp modSp mod">
        <pc:chgData name="ProfitByPPC Admin 4" userId="6582f847e536e3b3" providerId="LiveId" clId="{5A902B76-EF88-4B65-8E03-01BC142C3955}" dt="2023-10-14T19:02:29.848" v="522"/>
        <pc:sldMkLst>
          <pc:docMk/>
          <pc:sldMk cId="2289746612" sldId="263"/>
        </pc:sldMkLst>
        <pc:spChg chg="del mod">
          <ac:chgData name="ProfitByPPC Admin 4" userId="6582f847e536e3b3" providerId="LiveId" clId="{5A902B76-EF88-4B65-8E03-01BC142C3955}" dt="2023-10-14T19:02:29.848" v="522"/>
          <ac:spMkLst>
            <pc:docMk/>
            <pc:sldMk cId="2289746612" sldId="263"/>
            <ac:spMk id="3" creationId="{D98AECB7-2D11-3D17-78E0-49503576E74C}"/>
          </ac:spMkLst>
        </pc:spChg>
        <pc:spChg chg="add mod">
          <ac:chgData name="ProfitByPPC Admin 4" userId="6582f847e536e3b3" providerId="LiveId" clId="{5A902B76-EF88-4B65-8E03-01BC142C3955}" dt="2023-10-14T19:02:22.129" v="519" actId="1076"/>
          <ac:spMkLst>
            <pc:docMk/>
            <pc:sldMk cId="2289746612" sldId="263"/>
            <ac:spMk id="6" creationId="{A3C65267-F123-9EF2-D1F4-198985560689}"/>
          </ac:spMkLst>
        </pc:spChg>
        <pc:picChg chg="add mod">
          <ac:chgData name="ProfitByPPC Admin 4" userId="6582f847e536e3b3" providerId="LiveId" clId="{5A902B76-EF88-4B65-8E03-01BC142C3955}" dt="2023-10-14T19:02:29.250" v="520" actId="14100"/>
          <ac:picMkLst>
            <pc:docMk/>
            <pc:sldMk cId="2289746612" sldId="263"/>
            <ac:picMk id="3074" creationId="{805DFFA2-E524-CE31-55CF-408AB5C087E9}"/>
          </ac:picMkLst>
        </pc:picChg>
        <pc:picChg chg="del">
          <ac:chgData name="ProfitByPPC Admin 4" userId="6582f847e536e3b3" providerId="LiveId" clId="{5A902B76-EF88-4B65-8E03-01BC142C3955}" dt="2023-10-14T19:00:34.924" v="500" actId="478"/>
          <ac:picMkLst>
            <pc:docMk/>
            <pc:sldMk cId="2289746612" sldId="263"/>
            <ac:picMk id="8206" creationId="{DFFB4156-4702-FB02-C91F-A8B4C111D35A}"/>
          </ac:picMkLst>
        </pc:picChg>
      </pc:sldChg>
      <pc:sldChg chg="addSp delSp modSp mod">
        <pc:chgData name="ProfitByPPC Admin 4" userId="6582f847e536e3b3" providerId="LiveId" clId="{5A902B76-EF88-4B65-8E03-01BC142C3955}" dt="2023-10-14T18:23:58.494" v="106" actId="1076"/>
        <pc:sldMkLst>
          <pc:docMk/>
          <pc:sldMk cId="2240538298" sldId="264"/>
        </pc:sldMkLst>
        <pc:spChg chg="mod">
          <ac:chgData name="ProfitByPPC Admin 4" userId="6582f847e536e3b3" providerId="LiveId" clId="{5A902B76-EF88-4B65-8E03-01BC142C3955}" dt="2023-10-14T18:13:56.427" v="46" actId="207"/>
          <ac:spMkLst>
            <pc:docMk/>
            <pc:sldMk cId="2240538298" sldId="264"/>
            <ac:spMk id="3" creationId="{8C01761B-D99D-95A6-228B-489012AB571B}"/>
          </ac:spMkLst>
        </pc:spChg>
        <pc:spChg chg="mod">
          <ac:chgData name="ProfitByPPC Admin 4" userId="6582f847e536e3b3" providerId="LiveId" clId="{5A902B76-EF88-4B65-8E03-01BC142C3955}" dt="2023-10-14T18:23:32.522" v="101" actId="1076"/>
          <ac:spMkLst>
            <pc:docMk/>
            <pc:sldMk cId="2240538298" sldId="264"/>
            <ac:spMk id="7" creationId="{6EEEEE17-AE5E-622D-FB32-C418BBD6739A}"/>
          </ac:spMkLst>
        </pc:spChg>
        <pc:picChg chg="add mod">
          <ac:chgData name="ProfitByPPC Admin 4" userId="6582f847e536e3b3" providerId="LiveId" clId="{5A902B76-EF88-4B65-8E03-01BC142C3955}" dt="2023-10-14T18:23:58.494" v="106" actId="1076"/>
          <ac:picMkLst>
            <pc:docMk/>
            <pc:sldMk cId="2240538298" sldId="264"/>
            <ac:picMk id="2050" creationId="{0F196223-89D5-90E1-DC1F-712F8DC96566}"/>
          </ac:picMkLst>
        </pc:picChg>
        <pc:picChg chg="del">
          <ac:chgData name="ProfitByPPC Admin 4" userId="6582f847e536e3b3" providerId="LiveId" clId="{5A902B76-EF88-4B65-8E03-01BC142C3955}" dt="2023-10-14T18:23:12.444" v="95" actId="478"/>
          <ac:picMkLst>
            <pc:docMk/>
            <pc:sldMk cId="2240538298" sldId="264"/>
            <ac:picMk id="7170" creationId="{7BCF268E-EE3A-836C-8F91-A89657746A03}"/>
          </ac:picMkLst>
        </pc:picChg>
      </pc:sldChg>
      <pc:sldChg chg="addSp delSp modSp mod">
        <pc:chgData name="ProfitByPPC Admin 4" userId="6582f847e536e3b3" providerId="LiveId" clId="{5A902B76-EF88-4B65-8E03-01BC142C3955}" dt="2023-10-14T19:03:09.134" v="524" actId="115"/>
        <pc:sldMkLst>
          <pc:docMk/>
          <pc:sldMk cId="934723880" sldId="266"/>
        </pc:sldMkLst>
        <pc:spChg chg="add del">
          <ac:chgData name="ProfitByPPC Admin 4" userId="6582f847e536e3b3" providerId="LiveId" clId="{5A902B76-EF88-4B65-8E03-01BC142C3955}" dt="2023-10-14T18:17:51.967" v="64" actId="22"/>
          <ac:spMkLst>
            <pc:docMk/>
            <pc:sldMk cId="934723880" sldId="266"/>
            <ac:spMk id="4" creationId="{6202D74E-7A13-AFDC-1927-0E994A1A1C6E}"/>
          </ac:spMkLst>
        </pc:spChg>
        <pc:spChg chg="mod">
          <ac:chgData name="ProfitByPPC Admin 4" userId="6582f847e536e3b3" providerId="LiveId" clId="{5A902B76-EF88-4B65-8E03-01BC142C3955}" dt="2023-10-14T19:03:09.134" v="524" actId="115"/>
          <ac:spMkLst>
            <pc:docMk/>
            <pc:sldMk cId="934723880" sldId="266"/>
            <ac:spMk id="6" creationId="{99C54DA2-7A5E-656E-384F-18C764A44554}"/>
          </ac:spMkLst>
        </pc:spChg>
        <pc:spChg chg="add mod">
          <ac:chgData name="ProfitByPPC Admin 4" userId="6582f847e536e3b3" providerId="LiveId" clId="{5A902B76-EF88-4B65-8E03-01BC142C3955}" dt="2023-10-14T18:47:48.722" v="265" actId="13926"/>
          <ac:spMkLst>
            <pc:docMk/>
            <pc:sldMk cId="934723880" sldId="266"/>
            <ac:spMk id="9" creationId="{DB2215AE-5C6C-8B82-485A-5F6A12298C7B}"/>
          </ac:spMkLst>
        </pc:spChg>
        <pc:spChg chg="add mod">
          <ac:chgData name="ProfitByPPC Admin 4" userId="6582f847e536e3b3" providerId="LiveId" clId="{5A902B76-EF88-4B65-8E03-01BC142C3955}" dt="2023-10-14T18:47:09.006" v="259" actId="13926"/>
          <ac:spMkLst>
            <pc:docMk/>
            <pc:sldMk cId="934723880" sldId="266"/>
            <ac:spMk id="11" creationId="{FEB12202-77A7-C408-6182-7E012DA5E98F}"/>
          </ac:spMkLst>
        </pc:spChg>
        <pc:graphicFrameChg chg="del mod">
          <ac:chgData name="ProfitByPPC Admin 4" userId="6582f847e536e3b3" providerId="LiveId" clId="{5A902B76-EF88-4B65-8E03-01BC142C3955}" dt="2023-10-14T18:13:04.854" v="42" actId="478"/>
          <ac:graphicFrameMkLst>
            <pc:docMk/>
            <pc:sldMk cId="934723880" sldId="266"/>
            <ac:graphicFrameMk id="7" creationId="{22D9A488-C687-BA4D-804B-4DC5685F2736}"/>
          </ac:graphicFrameMkLst>
        </pc:graphicFrameChg>
        <pc:cxnChg chg="add mod">
          <ac:chgData name="ProfitByPPC Admin 4" userId="6582f847e536e3b3" providerId="LiveId" clId="{5A902B76-EF88-4B65-8E03-01BC142C3955}" dt="2023-10-14T18:43:01.014" v="235" actId="1076"/>
          <ac:cxnSpMkLst>
            <pc:docMk/>
            <pc:sldMk cId="934723880" sldId="266"/>
            <ac:cxnSpMk id="13" creationId="{18C6773B-9843-4F09-5885-953F1C9322E2}"/>
          </ac:cxnSpMkLst>
        </pc:cxnChg>
      </pc:sldChg>
      <pc:sldChg chg="delSp modSp add mod">
        <pc:chgData name="ProfitByPPC Admin 4" userId="6582f847e536e3b3" providerId="LiveId" clId="{5A902B76-EF88-4B65-8E03-01BC142C3955}" dt="2023-10-14T19:03:23.894" v="525" actId="115"/>
        <pc:sldMkLst>
          <pc:docMk/>
          <pc:sldMk cId="2138040052" sldId="267"/>
        </pc:sldMkLst>
        <pc:spChg chg="mod">
          <ac:chgData name="ProfitByPPC Admin 4" userId="6582f847e536e3b3" providerId="LiveId" clId="{5A902B76-EF88-4B65-8E03-01BC142C3955}" dt="2023-10-14T19:03:23.894" v="525" actId="115"/>
          <ac:spMkLst>
            <pc:docMk/>
            <pc:sldMk cId="2138040052" sldId="267"/>
            <ac:spMk id="6" creationId="{99C54DA2-7A5E-656E-384F-18C764A44554}"/>
          </ac:spMkLst>
        </pc:spChg>
        <pc:spChg chg="mod">
          <ac:chgData name="ProfitByPPC Admin 4" userId="6582f847e536e3b3" providerId="LiveId" clId="{5A902B76-EF88-4B65-8E03-01BC142C3955}" dt="2023-10-14T18:57:58.739" v="498" actId="115"/>
          <ac:spMkLst>
            <pc:docMk/>
            <pc:sldMk cId="2138040052" sldId="267"/>
            <ac:spMk id="9" creationId="{DB2215AE-5C6C-8B82-485A-5F6A12298C7B}"/>
          </ac:spMkLst>
        </pc:spChg>
        <pc:spChg chg="del mod">
          <ac:chgData name="ProfitByPPC Admin 4" userId="6582f847e536e3b3" providerId="LiveId" clId="{5A902B76-EF88-4B65-8E03-01BC142C3955}" dt="2023-10-14T18:51:02.169" v="283" actId="478"/>
          <ac:spMkLst>
            <pc:docMk/>
            <pc:sldMk cId="2138040052" sldId="267"/>
            <ac:spMk id="11" creationId="{FEB12202-77A7-C408-6182-7E012DA5E98F}"/>
          </ac:spMkLst>
        </pc:spChg>
        <pc:cxnChg chg="del">
          <ac:chgData name="ProfitByPPC Admin 4" userId="6582f847e536e3b3" providerId="LiveId" clId="{5A902B76-EF88-4B65-8E03-01BC142C3955}" dt="2023-10-14T18:50:31.517" v="277" actId="478"/>
          <ac:cxnSpMkLst>
            <pc:docMk/>
            <pc:sldMk cId="2138040052" sldId="267"/>
            <ac:cxnSpMk id="13" creationId="{18C6773B-9843-4F09-5885-953F1C9322E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04AB4-4F6C-AA6F-8151-12DB41FED8FF}"/>
              </a:ext>
            </a:extLst>
          </p:cNvPr>
          <p:cNvSpPr txBox="1">
            <a:spLocks/>
          </p:cNvSpPr>
          <p:nvPr/>
        </p:nvSpPr>
        <p:spPr>
          <a:xfrm>
            <a:off x="6444866" y="1694205"/>
            <a:ext cx="4999018" cy="3059544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 dirty="0">
                <a:latin typeface="Arial" panose="020B0604020202020204" pitchFamily="34" charset="0"/>
              </a:rPr>
              <a:t>Difference between ICSE and IGCSE</a:t>
            </a:r>
            <a:endParaRPr lang="en-IN" sz="4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D8BAB3-1423-035B-08B2-73EF81BF132D}"/>
              </a:ext>
            </a:extLst>
          </p:cNvPr>
          <p:cNvSpPr/>
          <p:nvPr/>
        </p:nvSpPr>
        <p:spPr>
          <a:xfrm>
            <a:off x="0" y="0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AEFF2-A075-4E95-0DD3-41787A80D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6270"/>
            <a:ext cx="2044037" cy="437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5C43CC-CF60-C9B7-25E8-EB5F061D59CE}"/>
              </a:ext>
            </a:extLst>
          </p:cNvPr>
          <p:cNvSpPr txBox="1"/>
          <p:nvPr/>
        </p:nvSpPr>
        <p:spPr>
          <a:xfrm>
            <a:off x="9380991" y="5684704"/>
            <a:ext cx="2811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F5FDE0-2285-94ED-5350-935D37335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19" y="1694203"/>
            <a:ext cx="5616539" cy="328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01761B-D99D-95A6-228B-489012AB571B}"/>
              </a:ext>
            </a:extLst>
          </p:cNvPr>
          <p:cNvSpPr txBox="1"/>
          <p:nvPr/>
        </p:nvSpPr>
        <p:spPr>
          <a:xfrm>
            <a:off x="2699133" y="1027555"/>
            <a:ext cx="6103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i="0" u="none" strike="noStrike" dirty="0">
                <a:effectLst/>
                <a:latin typeface="Arial" panose="020B0604020202020204" pitchFamily="34" charset="0"/>
              </a:rPr>
              <a:t>Overview of ICSE Board</a:t>
            </a:r>
            <a:endParaRPr lang="en-IN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EEEE17-AE5E-622D-FB32-C418BBD6739A}"/>
              </a:ext>
            </a:extLst>
          </p:cNvPr>
          <p:cNvSpPr txBox="1"/>
          <p:nvPr/>
        </p:nvSpPr>
        <p:spPr>
          <a:xfrm>
            <a:off x="6007659" y="2116477"/>
            <a:ext cx="5199961" cy="3268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The Indian Certificate of Secondary Education (ICSE) is a broadly recognized educational board in India. It conducts exams for students in 10th and 12th grade, emphasizing a comprehensive educational module that joins English and a variety of subjects</a:t>
            </a:r>
            <a:endParaRPr lang="en-IN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32A427-89AD-FD95-DF80-917E06F62821}"/>
              </a:ext>
            </a:extLst>
          </p:cNvPr>
          <p:cNvSpPr/>
          <p:nvPr/>
        </p:nvSpPr>
        <p:spPr>
          <a:xfrm>
            <a:off x="0" y="0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2C5F3D-D194-A9C5-C97E-214CDE652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6270"/>
            <a:ext cx="2044037" cy="437329"/>
          </a:xfrm>
          <a:prstGeom prst="rect">
            <a:avLst/>
          </a:prstGeom>
        </p:spPr>
      </p:pic>
      <p:pic>
        <p:nvPicPr>
          <p:cNvPr id="2050" name="Picture 2" descr="ICSE Board,ICSE Board ने 10वीं की परीक्षा पर बदला फैसला, 11वीं एडमिशन की भी  सूचना - icse board 10th exam cancelled, 12th postponed, cisce 11th  admission 2021 update - Navbharat Times">
            <a:extLst>
              <a:ext uri="{FF2B5EF4-FFF2-40B4-BE49-F238E27FC236}">
                <a16:creationId xmlns:a16="http://schemas.microsoft.com/office/drawing/2014/main" id="{0F196223-89D5-90E1-DC1F-712F8DC96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28" y="2267202"/>
            <a:ext cx="4865823" cy="326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53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01761B-D99D-95A6-228B-489012AB571B}"/>
              </a:ext>
            </a:extLst>
          </p:cNvPr>
          <p:cNvSpPr txBox="1"/>
          <p:nvPr/>
        </p:nvSpPr>
        <p:spPr>
          <a:xfrm>
            <a:off x="2699133" y="1027555"/>
            <a:ext cx="6103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i="0" u="none" strike="noStrike" dirty="0">
                <a:effectLst/>
                <a:latin typeface="Arial" panose="020B0604020202020204" pitchFamily="34" charset="0"/>
              </a:rPr>
              <a:t>Overview of IGCSE Board</a:t>
            </a:r>
            <a:endParaRPr lang="en-IN" sz="3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7B6F1D-8625-64DB-F1BD-522E1992B4D6}"/>
              </a:ext>
            </a:extLst>
          </p:cNvPr>
          <p:cNvSpPr/>
          <p:nvPr/>
        </p:nvSpPr>
        <p:spPr>
          <a:xfrm>
            <a:off x="0" y="-6928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AC048-11B8-43AD-0AC3-FF8ABCA08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EEEE17-AE5E-622D-FB32-C418BBD6739A}"/>
              </a:ext>
            </a:extLst>
          </p:cNvPr>
          <p:cNvSpPr txBox="1"/>
          <p:nvPr/>
        </p:nvSpPr>
        <p:spPr>
          <a:xfrm>
            <a:off x="5750805" y="2109247"/>
            <a:ext cx="5199961" cy="3268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International General Certificate of Secondary Education is a globally recognized educational program offered by Cambridge University. It gives a well-rounded curriculum for understudies around the 14-16 age group, focusing on a wide range of subjects</a:t>
            </a:r>
            <a:endParaRPr lang="en-IN" sz="2000" dirty="0"/>
          </a:p>
        </p:txBody>
      </p:sp>
      <p:pic>
        <p:nvPicPr>
          <p:cNvPr id="1026" name="Picture 2" descr="IGCSE Board: Syllabus, IGCSE Exam, IGCSE Guide, IGCSE News and IGCSE Results">
            <a:extLst>
              <a:ext uri="{FF2B5EF4-FFF2-40B4-BE49-F238E27FC236}">
                <a16:creationId xmlns:a16="http://schemas.microsoft.com/office/drawing/2014/main" id="{15626B42-91CA-31DB-2135-30FDAE8CC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49" y="2191441"/>
            <a:ext cx="4865263" cy="326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047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35F8C1-CBE2-5B30-0BF5-11D82667AA80}"/>
              </a:ext>
            </a:extLst>
          </p:cNvPr>
          <p:cNvSpPr/>
          <p:nvPr/>
        </p:nvSpPr>
        <p:spPr>
          <a:xfrm>
            <a:off x="0" y="-6928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5EDB7-B6FC-BBC4-3319-1AE830B9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9616"/>
            <a:ext cx="2044037" cy="437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4E0AF-B0D1-2546-65E9-564278A17197}"/>
              </a:ext>
            </a:extLst>
          </p:cNvPr>
          <p:cNvSpPr txBox="1"/>
          <p:nvPr/>
        </p:nvSpPr>
        <p:spPr>
          <a:xfrm>
            <a:off x="0" y="1022839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1" i="0" u="none" strike="noStrike" dirty="0">
                <a:effectLst/>
                <a:latin typeface="Arial" panose="020B0604020202020204" pitchFamily="34" charset="0"/>
              </a:rPr>
              <a:t>Key Differences Between CBSE </a:t>
            </a:r>
            <a:r>
              <a:rPr lang="en-IN" sz="2400" b="1" dirty="0">
                <a:latin typeface="Arial" panose="020B0604020202020204" pitchFamily="34" charset="0"/>
              </a:rPr>
              <a:t>And ICSE </a:t>
            </a:r>
            <a:r>
              <a:rPr lang="en-IN" sz="2400" b="1" i="0" u="none" strike="noStrike" dirty="0">
                <a:effectLst/>
                <a:latin typeface="Arial" panose="020B0604020202020204" pitchFamily="34" charset="0"/>
              </a:rPr>
              <a:t>Board</a:t>
            </a:r>
            <a:endParaRPr lang="en-IN" sz="2400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D288BD-6CA9-0EEA-75C8-BA4B5A3F6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479596"/>
              </p:ext>
            </p:extLst>
          </p:nvPr>
        </p:nvGraphicFramePr>
        <p:xfrm>
          <a:off x="0" y="1754367"/>
          <a:ext cx="12192000" cy="4924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726312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3353649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11694907"/>
                    </a:ext>
                  </a:extLst>
                </a:gridCol>
              </a:tblGrid>
              <a:tr h="27712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latin typeface="Aptos" panose="020B0004020202020204" pitchFamily="34" charset="0"/>
                        </a:rPr>
                        <a:t>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latin typeface="Aptos" panose="020B0004020202020204" pitchFamily="34" charset="0"/>
                        </a:rPr>
                        <a:t>ICSE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latin typeface="Aptos" panose="020B0004020202020204" pitchFamily="34" charset="0"/>
                        </a:rPr>
                        <a:t>IGCSE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09743"/>
                  </a:ext>
                </a:extLst>
              </a:tr>
              <a:tr h="859073"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Curriculum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 ICSE follows a curriculum planned by the Council for the Indian School Certificate Examinations (CISCE), which is custom-made to Indian educational needs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IGCSE is developed by the University of Cambridge International Examinations (CIE) and is designed for a worldwide audience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29577"/>
                  </a:ext>
                </a:extLst>
              </a:tr>
              <a:tr h="859073"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Medium of Instruction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The medium of instruction for most subjects in ICSE is English, making English language proficiency a pivotal aspect of the curriculum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IGCSE too fundamentally employs English as the medium of instruction, but it is more accommodating to non-native English speakers, providing extra support for language improvement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30597"/>
                  </a:ext>
                </a:extLst>
              </a:tr>
              <a:tr h="1053057"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Assessment and Examination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The assessment incorporates both written examinations and coursework assessments, making it a comprehensive assessment system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It combines written examinations and coursework, offering flexibility in choosing the number of subjects and exams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143068"/>
                  </a:ext>
                </a:extLst>
              </a:tr>
              <a:tr h="923088"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Global Recognition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While ICSE is well-recognized within India, its worldwide acknowledgment is to some degree restricted compared to IGCSE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IGCSE enjoys worldwide acknowledgment and is broadly accepted by colleges and educational institutions around the world. It is particularly popular in international schools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293662"/>
                  </a:ext>
                </a:extLst>
              </a:tr>
              <a:tr h="665089"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Adaptability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ICSE provides less flexibility in choosing subjects compared to IGCSE. Students frequently have a set of obligatory subjects they must study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IGCSE offers greater flexibility in subject choices, permitting students to tailor their curriculum to their interests and future career objectives</a:t>
                      </a:r>
                      <a:endParaRPr lang="en-IN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92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48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C54DA2-7A5E-656E-384F-18C764A44554}"/>
              </a:ext>
            </a:extLst>
          </p:cNvPr>
          <p:cNvSpPr txBox="1"/>
          <p:nvPr/>
        </p:nvSpPr>
        <p:spPr>
          <a:xfrm>
            <a:off x="2893476" y="940555"/>
            <a:ext cx="7496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b="1" i="0" u="sng" strike="noStrike" dirty="0">
                <a:effectLst/>
                <a:latin typeface="Arial" panose="020B0604020202020204" pitchFamily="34" charset="0"/>
              </a:rPr>
              <a:t>Syllabus of ICSE Board</a:t>
            </a:r>
            <a:endParaRPr lang="en-IN" sz="3200" b="1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FB89FF-BE93-3970-60F5-266479E17065}"/>
              </a:ext>
            </a:extLst>
          </p:cNvPr>
          <p:cNvSpPr/>
          <p:nvPr/>
        </p:nvSpPr>
        <p:spPr>
          <a:xfrm>
            <a:off x="0" y="0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9CFDC-A06D-11BA-1680-921F5019D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6270"/>
            <a:ext cx="2044037" cy="4373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2215AE-5C6C-8B82-485A-5F6A12298C7B}"/>
              </a:ext>
            </a:extLst>
          </p:cNvPr>
          <p:cNvSpPr txBox="1"/>
          <p:nvPr/>
        </p:nvSpPr>
        <p:spPr>
          <a:xfrm>
            <a:off x="229433" y="1880416"/>
            <a:ext cx="532808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English: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Language and literature components, including grammar, comprehension, and creative writing.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Second Language: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Typically includes Hindi, Bengali, French, German, Spanish, or other regional languages.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Mathematics: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Algebra, geometry, trigonometry, statistics, and probability.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Science: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Physics, Chemistry, and Biology with in-depth coverage of each subject.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History and Civics: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Historical events, political systems, and the functioning of governments.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Geography: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Physical and political geography, climate, and natural resources.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br>
              <a:rPr lang="en-US" sz="1400" dirty="0">
                <a:latin typeface="Aptos" panose="020B0004020202020204" pitchFamily="34" charset="0"/>
              </a:rPr>
            </a:br>
            <a:endParaRPr lang="en-IN" sz="1400" dirty="0">
              <a:latin typeface="Aptos" panose="020B00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12202-77A7-C408-6182-7E012DA5E98F}"/>
              </a:ext>
            </a:extLst>
          </p:cNvPr>
          <p:cNvSpPr txBox="1"/>
          <p:nvPr/>
        </p:nvSpPr>
        <p:spPr>
          <a:xfrm>
            <a:off x="6096000" y="1880416"/>
            <a:ext cx="562863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Computer Science:</a:t>
            </a:r>
            <a:r>
              <a:rPr lang="en-US" sz="1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Introduction to computer concepts, programming languages, and computer applications.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Economics: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Basic economic principles, economic development, and current economic issues.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Commercial Studies: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Business studies, accounting, and entrepreneurship.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Environmental Education: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Awareness of environmental issues and sustainable practices.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Physical Education: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Physical fitness, sports, and games.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Art: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Drawing, painting, and creative expression.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C6773B-9843-4F09-5885-953F1C9322E2}"/>
              </a:ext>
            </a:extLst>
          </p:cNvPr>
          <p:cNvCxnSpPr/>
          <p:nvPr/>
        </p:nvCxnSpPr>
        <p:spPr>
          <a:xfrm>
            <a:off x="5950553" y="1705981"/>
            <a:ext cx="0" cy="4404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723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C54DA2-7A5E-656E-384F-18C764A44554}"/>
              </a:ext>
            </a:extLst>
          </p:cNvPr>
          <p:cNvSpPr txBox="1"/>
          <p:nvPr/>
        </p:nvSpPr>
        <p:spPr>
          <a:xfrm>
            <a:off x="2893476" y="838955"/>
            <a:ext cx="7496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b="1" i="0" u="sng" strike="noStrike" dirty="0">
                <a:effectLst/>
                <a:latin typeface="Arial" panose="020B0604020202020204" pitchFamily="34" charset="0"/>
              </a:rPr>
              <a:t>Syllabus of IGCSE Board</a:t>
            </a:r>
            <a:endParaRPr lang="en-IN" sz="3200" b="1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FB89FF-BE93-3970-60F5-266479E17065}"/>
              </a:ext>
            </a:extLst>
          </p:cNvPr>
          <p:cNvSpPr/>
          <p:nvPr/>
        </p:nvSpPr>
        <p:spPr>
          <a:xfrm>
            <a:off x="0" y="0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9CFDC-A06D-11BA-1680-921F5019D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6270"/>
            <a:ext cx="2044037" cy="4373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2215AE-5C6C-8B82-485A-5F6A12298C7B}"/>
              </a:ext>
            </a:extLst>
          </p:cNvPr>
          <p:cNvSpPr txBox="1"/>
          <p:nvPr/>
        </p:nvSpPr>
        <p:spPr>
          <a:xfrm>
            <a:off x="229433" y="1595021"/>
            <a:ext cx="1165776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English: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Focuses on language skills, reading comprehension, and writing.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Mathematics: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Includes topics like algebra, geometry, statistics, and calculus.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Science: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 Biology, Chemistry, and Physics with an emphasis on practical skills.</a:t>
            </a: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600" b="0" i="0" u="sng" strike="noStrike" dirty="0">
                <a:effectLst/>
                <a:latin typeface="Arial" panose="020B0604020202020204" pitchFamily="34" charset="0"/>
              </a:rPr>
              <a:t>Optional Subjects: Students can choose from a wide range of subjects, including but not limited to</a:t>
            </a:r>
            <a:r>
              <a:rPr lang="en-US" sz="1600" b="0" i="0" u="none" strike="noStrike" dirty="0">
                <a:effectLst/>
                <a:latin typeface="Arial" panose="020B0604020202020204" pitchFamily="34" charset="0"/>
              </a:rPr>
              <a:t>:</a:t>
            </a:r>
            <a:endParaRPr lang="en-US" sz="1400" b="0" dirty="0">
              <a:effectLst/>
              <a:latin typeface="Aptos" panose="020B00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dirty="0"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Languages</a:t>
            </a: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Such as French, Spanish, Mandarin, or additional English.</a:t>
            </a: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dirty="0"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Humanities</a:t>
            </a: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Geography, History, Economics, and Business Studies.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IN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</a:rPr>
              <a:t>Creative and Technical Subjects: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Art and Design, Music, Design and Technology, and Computer Science.</a:t>
            </a:r>
            <a:endParaRPr lang="en-US" sz="1400" b="0" dirty="0">
              <a:effectLst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Social Science: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Sociology, Psychology, and Global Perspectives.</a:t>
            </a: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US" sz="1400" dirty="0"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Assessment</a:t>
            </a:r>
            <a:r>
              <a:rPr lang="en-US" sz="1400" b="0" i="0" u="none" strike="noStrike" dirty="0">
                <a:effectLst/>
                <a:highlight>
                  <a:srgbClr val="008080"/>
                </a:highlight>
                <a:latin typeface="Aptos" panose="020B0004020202020204" pitchFamily="34" charset="0"/>
                <a:cs typeface="Arial" panose="020B0604020202020204" pitchFamily="34" charset="0"/>
              </a:rPr>
              <a:t>: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  <a:cs typeface="Arial" panose="020B0604020202020204" pitchFamily="34" charset="0"/>
              </a:rPr>
              <a:t>  It </a:t>
            </a:r>
            <a:r>
              <a:rPr lang="en-US" sz="1400" b="0" i="0" u="none" strike="noStrike" dirty="0">
                <a:effectLst/>
                <a:latin typeface="Aptos" panose="020B0004020202020204" pitchFamily="34" charset="0"/>
              </a:rPr>
              <a:t>includes coursework, practical exams, and written exams</a:t>
            </a:r>
          </a:p>
          <a:p>
            <a:pPr algn="just" rtl="0">
              <a:spcBef>
                <a:spcPts val="1200"/>
              </a:spcBef>
              <a:spcAft>
                <a:spcPts val="1200"/>
              </a:spcAft>
            </a:pPr>
            <a:br>
              <a:rPr lang="en-US" sz="1400" dirty="0">
                <a:latin typeface="Aptos" panose="020B0004020202020204" pitchFamily="34" charset="0"/>
              </a:rPr>
            </a:br>
            <a:endParaRPr lang="en-IN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4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AD0FDA-4609-589B-EDF8-A3ABE4618792}"/>
              </a:ext>
            </a:extLst>
          </p:cNvPr>
          <p:cNvSpPr/>
          <p:nvPr/>
        </p:nvSpPr>
        <p:spPr>
          <a:xfrm>
            <a:off x="0" y="0"/>
            <a:ext cx="12192000" cy="7599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DDB6C6-2530-A0CC-2E1A-B06C31717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3" y="176270"/>
            <a:ext cx="2044037" cy="437329"/>
          </a:xfrm>
          <a:prstGeom prst="rect">
            <a:avLst/>
          </a:prstGeom>
        </p:spPr>
      </p:pic>
      <p:pic>
        <p:nvPicPr>
          <p:cNvPr id="3074" name="Picture 2" descr="Thank You Images – Browse 246,179 Stock Photos, Vectors, and ...">
            <a:extLst>
              <a:ext uri="{FF2B5EF4-FFF2-40B4-BE49-F238E27FC236}">
                <a16:creationId xmlns:a16="http://schemas.microsoft.com/office/drawing/2014/main" id="{805DFFA2-E524-CE31-55CF-408AB5C08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9869"/>
            <a:ext cx="12192000" cy="54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C65267-F123-9EF2-D1F4-198985560689}"/>
              </a:ext>
            </a:extLst>
          </p:cNvPr>
          <p:cNvSpPr txBox="1"/>
          <p:nvPr/>
        </p:nvSpPr>
        <p:spPr>
          <a:xfrm>
            <a:off x="9428480" y="5767197"/>
            <a:ext cx="2661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</p:spTree>
    <p:extLst>
      <p:ext uri="{BB962C8B-B14F-4D97-AF65-F5344CB8AC3E}">
        <p14:creationId xmlns:p14="http://schemas.microsoft.com/office/powerpoint/2010/main" val="228974661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59</TotalTime>
  <Words>638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Archivo</vt:lpstr>
      <vt:lpstr>Arial</vt:lpstr>
      <vt:lpstr>Rockwell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difference-between-icse-igcse</dc:title>
  <dc:creator>ProfitByPPC Admin 4;The Digital Education</dc:creator>
  <cp:keywords>difference-between-icse-igcse</cp:keywords>
  <cp:lastModifiedBy>ProfitByPPC Admin 4</cp:lastModifiedBy>
  <cp:revision>2</cp:revision>
  <dcterms:created xsi:type="dcterms:W3CDTF">2023-10-14T18:02:11Z</dcterms:created>
  <dcterms:modified xsi:type="dcterms:W3CDTF">2023-10-14T19:03:26Z</dcterms:modified>
</cp:coreProperties>
</file>