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F0CF07D6-723F-4A8C-B9D2-B96F3A1F3805}"/>
    <pc:docChg chg="undo custSel addSld delSld modSld">
      <pc:chgData name="ProfitByPPC Admin 4" userId="6582f847e536e3b3" providerId="LiveId" clId="{F0CF07D6-723F-4A8C-B9D2-B96F3A1F3805}" dt="2023-09-15T10:09:18.915" v="225" actId="1076"/>
      <pc:docMkLst>
        <pc:docMk/>
      </pc:docMkLst>
      <pc:sldChg chg="addSp delSp modSp mod">
        <pc:chgData name="ProfitByPPC Admin 4" userId="6582f847e536e3b3" providerId="LiveId" clId="{F0CF07D6-723F-4A8C-B9D2-B96F3A1F3805}" dt="2023-09-15T10:04:01.615" v="205" actId="21"/>
        <pc:sldMkLst>
          <pc:docMk/>
          <pc:sldMk cId="1277542258" sldId="256"/>
        </pc:sldMkLst>
        <pc:spChg chg="del mod">
          <ac:chgData name="ProfitByPPC Admin 4" userId="6582f847e536e3b3" providerId="LiveId" clId="{F0CF07D6-723F-4A8C-B9D2-B96F3A1F3805}" dt="2023-09-15T09:26:48.676" v="25" actId="478"/>
          <ac:spMkLst>
            <pc:docMk/>
            <pc:sldMk cId="1277542258" sldId="256"/>
            <ac:spMk id="4" creationId="{58232CD1-0604-5AD3-AA62-FC5418AFFCE6}"/>
          </ac:spMkLst>
        </pc:spChg>
        <pc:spChg chg="add mod">
          <ac:chgData name="ProfitByPPC Admin 4" userId="6582f847e536e3b3" providerId="LiveId" clId="{F0CF07D6-723F-4A8C-B9D2-B96F3A1F3805}" dt="2023-09-15T09:26:49.429" v="26"/>
          <ac:spMkLst>
            <pc:docMk/>
            <pc:sldMk cId="1277542258" sldId="256"/>
            <ac:spMk id="14" creationId="{9C489BF4-EAA1-B8A4-4AD6-88C9ECEB7FAD}"/>
          </ac:spMkLst>
        </pc:spChg>
        <pc:picChg chg="del">
          <ac:chgData name="ProfitByPPC Admin 4" userId="6582f847e536e3b3" providerId="LiveId" clId="{F0CF07D6-723F-4A8C-B9D2-B96F3A1F3805}" dt="2023-09-15T09:26:47.645" v="23" actId="478"/>
          <ac:picMkLst>
            <pc:docMk/>
            <pc:sldMk cId="1277542258" sldId="256"/>
            <ac:picMk id="5" creationId="{327174C8-FC52-ED20-4E8F-A2955E7EF99A}"/>
          </ac:picMkLst>
        </pc:picChg>
        <pc:picChg chg="del">
          <ac:chgData name="ProfitByPPC Admin 4" userId="6582f847e536e3b3" providerId="LiveId" clId="{F0CF07D6-723F-4A8C-B9D2-B96F3A1F3805}" dt="2023-09-15T10:04:01.615" v="205" actId="21"/>
          <ac:picMkLst>
            <pc:docMk/>
            <pc:sldMk cId="1277542258" sldId="256"/>
            <ac:picMk id="7" creationId="{325DF24A-84C9-18EF-889E-5583C1E773A5}"/>
          </ac:picMkLst>
        </pc:picChg>
        <pc:picChg chg="add mod">
          <ac:chgData name="ProfitByPPC Admin 4" userId="6582f847e536e3b3" providerId="LiveId" clId="{F0CF07D6-723F-4A8C-B9D2-B96F3A1F3805}" dt="2023-09-15T09:26:49.429" v="26"/>
          <ac:picMkLst>
            <pc:docMk/>
            <pc:sldMk cId="1277542258" sldId="256"/>
            <ac:picMk id="15" creationId="{ADCF47DB-E39C-4F03-D121-10E7DBC1E60F}"/>
          </ac:picMkLst>
        </pc:picChg>
      </pc:sldChg>
      <pc:sldChg chg="addSp delSp modSp mod">
        <pc:chgData name="ProfitByPPC Admin 4" userId="6582f847e536e3b3" providerId="LiveId" clId="{F0CF07D6-723F-4A8C-B9D2-B96F3A1F3805}" dt="2023-09-15T10:04:31.565" v="212" actId="14100"/>
        <pc:sldMkLst>
          <pc:docMk/>
          <pc:sldMk cId="3352743921" sldId="257"/>
        </pc:sldMkLst>
        <pc:spChg chg="mod">
          <ac:chgData name="ProfitByPPC Admin 4" userId="6582f847e536e3b3" providerId="LiveId" clId="{F0CF07D6-723F-4A8C-B9D2-B96F3A1F3805}" dt="2023-09-15T10:04:22.431" v="210" actId="14100"/>
          <ac:spMkLst>
            <pc:docMk/>
            <pc:sldMk cId="3352743921" sldId="257"/>
            <ac:spMk id="2" creationId="{0B8ABDA1-DA88-EA91-CE21-FA931FEAE1EC}"/>
          </ac:spMkLst>
        </pc:spChg>
        <pc:spChg chg="mod">
          <ac:chgData name="ProfitByPPC Admin 4" userId="6582f847e536e3b3" providerId="LiveId" clId="{F0CF07D6-723F-4A8C-B9D2-B96F3A1F3805}" dt="2023-09-15T09:53:30.754" v="153" actId="5793"/>
          <ac:spMkLst>
            <pc:docMk/>
            <pc:sldMk cId="3352743921" sldId="257"/>
            <ac:spMk id="3" creationId="{63E8E110-4C44-04FD-9242-6C7656423D62}"/>
          </ac:spMkLst>
        </pc:spChg>
        <pc:spChg chg="add del mod">
          <ac:chgData name="ProfitByPPC Admin 4" userId="6582f847e536e3b3" providerId="LiveId" clId="{F0CF07D6-723F-4A8C-B9D2-B96F3A1F3805}" dt="2023-09-15T09:23:40.740" v="3" actId="22"/>
          <ac:spMkLst>
            <pc:docMk/>
            <pc:sldMk cId="3352743921" sldId="257"/>
            <ac:spMk id="5" creationId="{B64B22E3-47B1-2A31-11BF-189D52DE2E19}"/>
          </ac:spMkLst>
        </pc:spChg>
        <pc:spChg chg="add mod">
          <ac:chgData name="ProfitByPPC Admin 4" userId="6582f847e536e3b3" providerId="LiveId" clId="{F0CF07D6-723F-4A8C-B9D2-B96F3A1F3805}" dt="2023-09-15T09:29:11.248" v="43" actId="1076"/>
          <ac:spMkLst>
            <pc:docMk/>
            <pc:sldMk cId="3352743921" sldId="257"/>
            <ac:spMk id="6" creationId="{E20D68F6-94C5-B368-EE3D-435BCFCF8C14}"/>
          </ac:spMkLst>
        </pc:spChg>
        <pc:picChg chg="add mod">
          <ac:chgData name="ProfitByPPC Admin 4" userId="6582f847e536e3b3" providerId="LiveId" clId="{F0CF07D6-723F-4A8C-B9D2-B96F3A1F3805}" dt="2023-09-15T09:26:33.508" v="20" actId="1076"/>
          <ac:picMkLst>
            <pc:docMk/>
            <pc:sldMk cId="3352743921" sldId="257"/>
            <ac:picMk id="7" creationId="{62142D50-8765-1A55-7E04-C207C6E2D6E4}"/>
          </ac:picMkLst>
        </pc:picChg>
        <pc:picChg chg="add mod">
          <ac:chgData name="ProfitByPPC Admin 4" userId="6582f847e536e3b3" providerId="LiveId" clId="{F0CF07D6-723F-4A8C-B9D2-B96F3A1F3805}" dt="2023-09-15T10:04:31.565" v="212" actId="14100"/>
          <ac:picMkLst>
            <pc:docMk/>
            <pc:sldMk cId="3352743921" sldId="257"/>
            <ac:picMk id="8" creationId="{A021168B-58F2-87C7-0C40-085D9C494F68}"/>
          </ac:picMkLst>
        </pc:picChg>
      </pc:sldChg>
      <pc:sldChg chg="addSp delSp modSp new mod">
        <pc:chgData name="ProfitByPPC Admin 4" userId="6582f847e536e3b3" providerId="LiveId" clId="{F0CF07D6-723F-4A8C-B9D2-B96F3A1F3805}" dt="2023-09-15T09:58:44.615" v="174" actId="12100"/>
        <pc:sldMkLst>
          <pc:docMk/>
          <pc:sldMk cId="403250448" sldId="258"/>
        </pc:sldMkLst>
        <pc:spChg chg="add mod">
          <ac:chgData name="ProfitByPPC Admin 4" userId="6582f847e536e3b3" providerId="LiveId" clId="{F0CF07D6-723F-4A8C-B9D2-B96F3A1F3805}" dt="2023-09-15T09:29:15.471" v="44"/>
          <ac:spMkLst>
            <pc:docMk/>
            <pc:sldMk cId="403250448" sldId="258"/>
            <ac:spMk id="2" creationId="{7255FAC0-4712-B335-425D-F434DDCEB6F0}"/>
          </ac:spMkLst>
        </pc:spChg>
        <pc:spChg chg="add mod">
          <ac:chgData name="ProfitByPPC Admin 4" userId="6582f847e536e3b3" providerId="LiveId" clId="{F0CF07D6-723F-4A8C-B9D2-B96F3A1F3805}" dt="2023-09-15T09:33:26.390" v="75" actId="1076"/>
          <ac:spMkLst>
            <pc:docMk/>
            <pc:sldMk cId="403250448" sldId="258"/>
            <ac:spMk id="4" creationId="{1887CC94-2F0B-6904-DF19-DD4E5AD6335B}"/>
          </ac:spMkLst>
        </pc:spChg>
        <pc:spChg chg="add del">
          <ac:chgData name="ProfitByPPC Admin 4" userId="6582f847e536e3b3" providerId="LiveId" clId="{F0CF07D6-723F-4A8C-B9D2-B96F3A1F3805}" dt="2023-09-15T09:30:42.355" v="52" actId="11529"/>
          <ac:spMkLst>
            <pc:docMk/>
            <pc:sldMk cId="403250448" sldId="258"/>
            <ac:spMk id="7" creationId="{9EBA90A6-2EB7-78E7-016F-93D1B1F07542}"/>
          </ac:spMkLst>
        </pc:spChg>
        <pc:graphicFrameChg chg="add mod modGraphic">
          <ac:chgData name="ProfitByPPC Admin 4" userId="6582f847e536e3b3" providerId="LiveId" clId="{F0CF07D6-723F-4A8C-B9D2-B96F3A1F3805}" dt="2023-09-15T09:58:44.615" v="174" actId="12100"/>
          <ac:graphicFrameMkLst>
            <pc:docMk/>
            <pc:sldMk cId="403250448" sldId="258"/>
            <ac:graphicFrameMk id="8" creationId="{42506776-E142-FE19-9B04-B4EA32CA3728}"/>
          </ac:graphicFrameMkLst>
        </pc:graphicFrameChg>
        <pc:picChg chg="add mod">
          <ac:chgData name="ProfitByPPC Admin 4" userId="6582f847e536e3b3" providerId="LiveId" clId="{F0CF07D6-723F-4A8C-B9D2-B96F3A1F3805}" dt="2023-09-15T09:29:15.471" v="44"/>
          <ac:picMkLst>
            <pc:docMk/>
            <pc:sldMk cId="403250448" sldId="258"/>
            <ac:picMk id="3" creationId="{89CF3969-0DED-31DF-6CC5-F35D8C3CC575}"/>
          </ac:picMkLst>
        </pc:picChg>
      </pc:sldChg>
      <pc:sldChg chg="addSp delSp modSp add mod setBg">
        <pc:chgData name="ProfitByPPC Admin 4" userId="6582f847e536e3b3" providerId="LiveId" clId="{F0CF07D6-723F-4A8C-B9D2-B96F3A1F3805}" dt="2023-09-15T10:09:18.915" v="225" actId="1076"/>
        <pc:sldMkLst>
          <pc:docMk/>
          <pc:sldMk cId="3501658878" sldId="259"/>
        </pc:sldMkLst>
        <pc:spChg chg="mod">
          <ac:chgData name="ProfitByPPC Admin 4" userId="6582f847e536e3b3" providerId="LiveId" clId="{F0CF07D6-723F-4A8C-B9D2-B96F3A1F3805}" dt="2023-09-15T10:09:18.915" v="225" actId="1076"/>
          <ac:spMkLst>
            <pc:docMk/>
            <pc:sldMk cId="3501658878" sldId="259"/>
            <ac:spMk id="4" creationId="{1887CC94-2F0B-6904-DF19-DD4E5AD6335B}"/>
          </ac:spMkLst>
        </pc:spChg>
        <pc:graphicFrameChg chg="add del mod ord modGraphic">
          <ac:chgData name="ProfitByPPC Admin 4" userId="6582f847e536e3b3" providerId="LiveId" clId="{F0CF07D6-723F-4A8C-B9D2-B96F3A1F3805}" dt="2023-09-15T09:58:30.599" v="173" actId="12100"/>
          <ac:graphicFrameMkLst>
            <pc:docMk/>
            <pc:sldMk cId="3501658878" sldId="259"/>
            <ac:graphicFrameMk id="5" creationId="{EF2E1BF9-92C9-1426-9717-A5E547892D96}"/>
          </ac:graphicFrameMkLst>
        </pc:graphicFrameChg>
        <pc:graphicFrameChg chg="add del modGraphic">
          <ac:chgData name="ProfitByPPC Admin 4" userId="6582f847e536e3b3" providerId="LiveId" clId="{F0CF07D6-723F-4A8C-B9D2-B96F3A1F3805}" dt="2023-09-15T09:49:33.574" v="121" actId="1032"/>
          <ac:graphicFrameMkLst>
            <pc:docMk/>
            <pc:sldMk cId="3501658878" sldId="259"/>
            <ac:graphicFrameMk id="6" creationId="{7D1BAB4C-6173-0FB0-B167-8793CF337422}"/>
          </ac:graphicFrameMkLst>
        </pc:graphicFrameChg>
        <pc:graphicFrameChg chg="del">
          <ac:chgData name="ProfitByPPC Admin 4" userId="6582f847e536e3b3" providerId="LiveId" clId="{F0CF07D6-723F-4A8C-B9D2-B96F3A1F3805}" dt="2023-09-15T09:35:12.484" v="82" actId="478"/>
          <ac:graphicFrameMkLst>
            <pc:docMk/>
            <pc:sldMk cId="3501658878" sldId="259"/>
            <ac:graphicFrameMk id="8" creationId="{42506776-E142-FE19-9B04-B4EA32CA3728}"/>
          </ac:graphicFrameMkLst>
        </pc:graphicFrameChg>
      </pc:sldChg>
      <pc:sldChg chg="addSp delSp modSp add mod">
        <pc:chgData name="ProfitByPPC Admin 4" userId="6582f847e536e3b3" providerId="LiveId" clId="{F0CF07D6-723F-4A8C-B9D2-B96F3A1F3805}" dt="2023-09-15T09:58:16.600" v="172" actId="12100"/>
        <pc:sldMkLst>
          <pc:docMk/>
          <pc:sldMk cId="613308870" sldId="260"/>
        </pc:sldMkLst>
        <pc:spChg chg="mod">
          <ac:chgData name="ProfitByPPC Admin 4" userId="6582f847e536e3b3" providerId="LiveId" clId="{F0CF07D6-723F-4A8C-B9D2-B96F3A1F3805}" dt="2023-09-15T09:51:20.477" v="132" actId="1076"/>
          <ac:spMkLst>
            <pc:docMk/>
            <pc:sldMk cId="613308870" sldId="260"/>
            <ac:spMk id="4" creationId="{1887CC94-2F0B-6904-DF19-DD4E5AD6335B}"/>
          </ac:spMkLst>
        </pc:spChg>
        <pc:graphicFrameChg chg="del">
          <ac:chgData name="ProfitByPPC Admin 4" userId="6582f847e536e3b3" providerId="LiveId" clId="{F0CF07D6-723F-4A8C-B9D2-B96F3A1F3805}" dt="2023-09-15T09:50:28.945" v="126" actId="478"/>
          <ac:graphicFrameMkLst>
            <pc:docMk/>
            <pc:sldMk cId="613308870" sldId="260"/>
            <ac:graphicFrameMk id="5" creationId="{EF2E1BF9-92C9-1426-9717-A5E547892D96}"/>
          </ac:graphicFrameMkLst>
        </pc:graphicFrameChg>
        <pc:graphicFrameChg chg="add mod">
          <ac:chgData name="ProfitByPPC Admin 4" userId="6582f847e536e3b3" providerId="LiveId" clId="{F0CF07D6-723F-4A8C-B9D2-B96F3A1F3805}" dt="2023-09-15T09:58:16.600" v="172" actId="12100"/>
          <ac:graphicFrameMkLst>
            <pc:docMk/>
            <pc:sldMk cId="613308870" sldId="260"/>
            <ac:graphicFrameMk id="6" creationId="{8883FF88-E1C4-0F64-1060-67A111D5C76F}"/>
          </ac:graphicFrameMkLst>
        </pc:graphicFrameChg>
      </pc:sldChg>
      <pc:sldChg chg="modSp add mod">
        <pc:chgData name="ProfitByPPC Admin 4" userId="6582f847e536e3b3" providerId="LiveId" clId="{F0CF07D6-723F-4A8C-B9D2-B96F3A1F3805}" dt="2023-09-15T09:58:56.886" v="175" actId="12100"/>
        <pc:sldMkLst>
          <pc:docMk/>
          <pc:sldMk cId="895214210" sldId="261"/>
        </pc:sldMkLst>
        <pc:spChg chg="mod">
          <ac:chgData name="ProfitByPPC Admin 4" userId="6582f847e536e3b3" providerId="LiveId" clId="{F0CF07D6-723F-4A8C-B9D2-B96F3A1F3805}" dt="2023-09-15T09:56:07.968" v="166" actId="255"/>
          <ac:spMkLst>
            <pc:docMk/>
            <pc:sldMk cId="895214210" sldId="261"/>
            <ac:spMk id="4" creationId="{1887CC94-2F0B-6904-DF19-DD4E5AD6335B}"/>
          </ac:spMkLst>
        </pc:spChg>
        <pc:graphicFrameChg chg="mod">
          <ac:chgData name="ProfitByPPC Admin 4" userId="6582f847e536e3b3" providerId="LiveId" clId="{F0CF07D6-723F-4A8C-B9D2-B96F3A1F3805}" dt="2023-09-15T09:58:56.886" v="175" actId="12100"/>
          <ac:graphicFrameMkLst>
            <pc:docMk/>
            <pc:sldMk cId="895214210" sldId="261"/>
            <ac:graphicFrameMk id="6" creationId="{8883FF88-E1C4-0F64-1060-67A111D5C76F}"/>
          </ac:graphicFrameMkLst>
        </pc:graphicFrameChg>
      </pc:sldChg>
      <pc:sldChg chg="add del">
        <pc:chgData name="ProfitByPPC Admin 4" userId="6582f847e536e3b3" providerId="LiveId" clId="{F0CF07D6-723F-4A8C-B9D2-B96F3A1F3805}" dt="2023-09-15T09:55:53.309" v="164"/>
        <pc:sldMkLst>
          <pc:docMk/>
          <pc:sldMk cId="1562265248" sldId="262"/>
        </pc:sldMkLst>
      </pc:sldChg>
      <pc:sldChg chg="add del">
        <pc:chgData name="ProfitByPPC Admin 4" userId="6582f847e536e3b3" providerId="LiveId" clId="{F0CF07D6-723F-4A8C-B9D2-B96F3A1F3805}" dt="2023-09-15T09:55:48.835" v="162"/>
        <pc:sldMkLst>
          <pc:docMk/>
          <pc:sldMk cId="1819261780" sldId="262"/>
        </pc:sldMkLst>
      </pc:sldChg>
      <pc:sldChg chg="modSp add mod">
        <pc:chgData name="ProfitByPPC Admin 4" userId="6582f847e536e3b3" providerId="LiveId" clId="{F0CF07D6-723F-4A8C-B9D2-B96F3A1F3805}" dt="2023-09-15T10:00:10.892" v="192"/>
        <pc:sldMkLst>
          <pc:docMk/>
          <pc:sldMk cId="2411766081" sldId="262"/>
        </pc:sldMkLst>
        <pc:spChg chg="mod">
          <ac:chgData name="ProfitByPPC Admin 4" userId="6582f847e536e3b3" providerId="LiveId" clId="{F0CF07D6-723F-4A8C-B9D2-B96F3A1F3805}" dt="2023-09-15T09:59:32.395" v="180" actId="255"/>
          <ac:spMkLst>
            <pc:docMk/>
            <pc:sldMk cId="2411766081" sldId="262"/>
            <ac:spMk id="4" creationId="{1887CC94-2F0B-6904-DF19-DD4E5AD6335B}"/>
          </ac:spMkLst>
        </pc:spChg>
        <pc:graphicFrameChg chg="mod">
          <ac:chgData name="ProfitByPPC Admin 4" userId="6582f847e536e3b3" providerId="LiveId" clId="{F0CF07D6-723F-4A8C-B9D2-B96F3A1F3805}" dt="2023-09-15T10:00:10.892" v="192"/>
          <ac:graphicFrameMkLst>
            <pc:docMk/>
            <pc:sldMk cId="2411766081" sldId="262"/>
            <ac:graphicFrameMk id="6" creationId="{8883FF88-E1C4-0F64-1060-67A111D5C76F}"/>
          </ac:graphicFrameMkLst>
        </pc:graphicFrameChg>
      </pc:sldChg>
      <pc:sldChg chg="modSp add mod">
        <pc:chgData name="ProfitByPPC Admin 4" userId="6582f847e536e3b3" providerId="LiveId" clId="{F0CF07D6-723F-4A8C-B9D2-B96F3A1F3805}" dt="2023-09-15T10:08:57.679" v="223" actId="1076"/>
        <pc:sldMkLst>
          <pc:docMk/>
          <pc:sldMk cId="2376459459" sldId="263"/>
        </pc:sldMkLst>
        <pc:spChg chg="mod">
          <ac:chgData name="ProfitByPPC Admin 4" userId="6582f847e536e3b3" providerId="LiveId" clId="{F0CF07D6-723F-4A8C-B9D2-B96F3A1F3805}" dt="2023-09-15T10:08:57.679" v="223" actId="1076"/>
          <ac:spMkLst>
            <pc:docMk/>
            <pc:sldMk cId="2376459459" sldId="263"/>
            <ac:spMk id="4" creationId="{1887CC94-2F0B-6904-DF19-DD4E5AD6335B}"/>
          </ac:spMkLst>
        </pc:spChg>
        <pc:graphicFrameChg chg="mod">
          <ac:chgData name="ProfitByPPC Admin 4" userId="6582f847e536e3b3" providerId="LiveId" clId="{F0CF07D6-723F-4A8C-B9D2-B96F3A1F3805}" dt="2023-09-15T10:08:50.722" v="222" actId="14100"/>
          <ac:graphicFrameMkLst>
            <pc:docMk/>
            <pc:sldMk cId="2376459459" sldId="263"/>
            <ac:graphicFrameMk id="6" creationId="{8883FF88-E1C4-0F64-1060-67A111D5C76F}"/>
          </ac:graphicFrameMkLst>
        </pc:graphicFrameChg>
      </pc:sldChg>
      <pc:sldChg chg="addSp modSp new">
        <pc:chgData name="ProfitByPPC Admin 4" userId="6582f847e536e3b3" providerId="LiveId" clId="{F0CF07D6-723F-4A8C-B9D2-B96F3A1F3805}" dt="2023-09-15T10:08:34.479" v="221" actId="1076"/>
        <pc:sldMkLst>
          <pc:docMk/>
          <pc:sldMk cId="977201580" sldId="264"/>
        </pc:sldMkLst>
        <pc:spChg chg="add mod">
          <ac:chgData name="ProfitByPPC Admin 4" userId="6582f847e536e3b3" providerId="LiveId" clId="{F0CF07D6-723F-4A8C-B9D2-B96F3A1F3805}" dt="2023-09-15T10:05:53.806" v="214"/>
          <ac:spMkLst>
            <pc:docMk/>
            <pc:sldMk cId="977201580" sldId="264"/>
            <ac:spMk id="2" creationId="{3455930F-6C3F-DF13-5A1D-583B8AACF4C0}"/>
          </ac:spMkLst>
        </pc:spChg>
        <pc:picChg chg="add mod">
          <ac:chgData name="ProfitByPPC Admin 4" userId="6582f847e536e3b3" providerId="LiveId" clId="{F0CF07D6-723F-4A8C-B9D2-B96F3A1F3805}" dt="2023-09-15T10:05:53.806" v="214"/>
          <ac:picMkLst>
            <pc:docMk/>
            <pc:sldMk cId="977201580" sldId="264"/>
            <ac:picMk id="3" creationId="{897B2873-82EB-820C-B633-EC0A0F11C57E}"/>
          </ac:picMkLst>
        </pc:picChg>
        <pc:picChg chg="add mod">
          <ac:chgData name="ProfitByPPC Admin 4" userId="6582f847e536e3b3" providerId="LiveId" clId="{F0CF07D6-723F-4A8C-B9D2-B96F3A1F3805}" dt="2023-09-15T10:08:34.479" v="221" actId="1076"/>
          <ac:picMkLst>
            <pc:docMk/>
            <pc:sldMk cId="977201580" sldId="264"/>
            <ac:picMk id="2050" creationId="{64E91D0E-6926-DA8F-BC11-CBF2D27E247A}"/>
          </ac:picMkLst>
        </pc:picChg>
      </pc:sldChg>
    </pc:docChg>
  </pc:docChgLst>
</pc:chgInfo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577A1F-CAFD-4302-B572-1FE6C1A65327}" type="doc">
      <dgm:prSet loTypeId="urn:microsoft.com/office/officeart/2005/8/layout/list1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IN"/>
        </a:p>
      </dgm:t>
    </dgm:pt>
    <dgm:pt modelId="{397C059A-F03C-4B11-9E07-3D0AA4E33116}">
      <dgm:prSet phldrT="[Text]" custT="1"/>
      <dgm:spPr/>
      <dgm:t>
        <a:bodyPr/>
        <a:lstStyle/>
        <a:p>
          <a:pPr algn="ctr"/>
          <a:r>
            <a:rPr lang="en-IN" sz="2800" b="0" i="0" u="none"/>
            <a:t>Clarity</a:t>
          </a:r>
          <a:endParaRPr lang="en-IN" sz="2800" dirty="0"/>
        </a:p>
      </dgm:t>
    </dgm:pt>
    <dgm:pt modelId="{0137AEA1-FE60-49B2-B117-C570C4850A0E}" type="parTrans" cxnId="{9F086647-4527-455A-BB8D-A745619EABBE}">
      <dgm:prSet/>
      <dgm:spPr/>
      <dgm:t>
        <a:bodyPr/>
        <a:lstStyle/>
        <a:p>
          <a:endParaRPr lang="en-IN"/>
        </a:p>
      </dgm:t>
    </dgm:pt>
    <dgm:pt modelId="{8400BC53-EE71-456B-8F0B-37CEA57CFDE5}" type="sibTrans" cxnId="{9F086647-4527-455A-BB8D-A745619EABBE}">
      <dgm:prSet/>
      <dgm:spPr/>
      <dgm:t>
        <a:bodyPr/>
        <a:lstStyle/>
        <a:p>
          <a:endParaRPr lang="en-IN"/>
        </a:p>
      </dgm:t>
    </dgm:pt>
    <dgm:pt modelId="{39F0B675-EB59-486B-952D-B50A17680755}">
      <dgm:prSet phldrT="[Text]" custT="1"/>
      <dgm:spPr/>
      <dgm:t>
        <a:bodyPr/>
        <a:lstStyle/>
        <a:p>
          <a:pPr algn="ctr"/>
          <a:r>
            <a:rPr lang="en-IN" sz="2800" b="0" i="0" u="none" dirty="0"/>
            <a:t>Simplicity</a:t>
          </a:r>
          <a:endParaRPr lang="en-IN" sz="2800" dirty="0"/>
        </a:p>
      </dgm:t>
    </dgm:pt>
    <dgm:pt modelId="{35A1A8E7-9EE8-4B72-B06A-81D86AF03E86}" type="parTrans" cxnId="{3F541AC0-C257-4BF9-BD70-E65AD1B748DD}">
      <dgm:prSet/>
      <dgm:spPr/>
      <dgm:t>
        <a:bodyPr/>
        <a:lstStyle/>
        <a:p>
          <a:endParaRPr lang="en-IN"/>
        </a:p>
      </dgm:t>
    </dgm:pt>
    <dgm:pt modelId="{BE96211C-A251-4EEC-9782-F202B17C0525}" type="sibTrans" cxnId="{3F541AC0-C257-4BF9-BD70-E65AD1B748DD}">
      <dgm:prSet/>
      <dgm:spPr/>
      <dgm:t>
        <a:bodyPr/>
        <a:lstStyle/>
        <a:p>
          <a:endParaRPr lang="en-IN"/>
        </a:p>
      </dgm:t>
    </dgm:pt>
    <dgm:pt modelId="{2E5A9DDC-C3AF-409D-909A-FD9149331826}">
      <dgm:prSet phldrT="[Text]" custT="1"/>
      <dgm:spPr/>
      <dgm:t>
        <a:bodyPr/>
        <a:lstStyle/>
        <a:p>
          <a:pPr algn="ctr"/>
          <a:r>
            <a:rPr lang="en-IN" sz="2800" b="0" i="0" u="none"/>
            <a:t>Relevance</a:t>
          </a:r>
          <a:endParaRPr lang="en-IN" sz="2800" dirty="0"/>
        </a:p>
      </dgm:t>
    </dgm:pt>
    <dgm:pt modelId="{B5B2B249-B163-43A5-8AE0-F50C7A0D881D}" type="parTrans" cxnId="{6C18CE20-697C-4948-B76D-7AF7B0FBDA97}">
      <dgm:prSet/>
      <dgm:spPr/>
      <dgm:t>
        <a:bodyPr/>
        <a:lstStyle/>
        <a:p>
          <a:endParaRPr lang="en-IN"/>
        </a:p>
      </dgm:t>
    </dgm:pt>
    <dgm:pt modelId="{0D99CC77-85F2-4D9A-9CD9-EBD5070FBF3A}" type="sibTrans" cxnId="{6C18CE20-697C-4948-B76D-7AF7B0FBDA97}">
      <dgm:prSet/>
      <dgm:spPr/>
      <dgm:t>
        <a:bodyPr/>
        <a:lstStyle/>
        <a:p>
          <a:endParaRPr lang="en-IN"/>
        </a:p>
      </dgm:t>
    </dgm:pt>
    <dgm:pt modelId="{2104DD10-1003-41D1-989E-FAD52DA0C9A2}">
      <dgm:prSet phldrT="[Text]" custT="1"/>
      <dgm:spPr/>
      <dgm:t>
        <a:bodyPr/>
        <a:lstStyle/>
        <a:p>
          <a:pPr algn="ctr"/>
          <a:r>
            <a:rPr lang="en-IN" sz="2800" b="0" i="0" u="none" dirty="0"/>
            <a:t>Visualization</a:t>
          </a:r>
          <a:endParaRPr lang="en-IN" sz="2800" dirty="0"/>
        </a:p>
      </dgm:t>
    </dgm:pt>
    <dgm:pt modelId="{AA4FF5F8-551E-49BE-9A80-574CBF365E50}" type="parTrans" cxnId="{3ABEE141-A3CB-4FFF-ABB0-DED1A701858B}">
      <dgm:prSet/>
      <dgm:spPr/>
      <dgm:t>
        <a:bodyPr/>
        <a:lstStyle/>
        <a:p>
          <a:endParaRPr lang="en-IN"/>
        </a:p>
      </dgm:t>
    </dgm:pt>
    <dgm:pt modelId="{43CB56FC-68A4-4976-BE3F-5285E79F49D5}" type="sibTrans" cxnId="{3ABEE141-A3CB-4FFF-ABB0-DED1A701858B}">
      <dgm:prSet/>
      <dgm:spPr/>
      <dgm:t>
        <a:bodyPr/>
        <a:lstStyle/>
        <a:p>
          <a:endParaRPr lang="en-IN"/>
        </a:p>
      </dgm:t>
    </dgm:pt>
    <dgm:pt modelId="{9C0CEC74-4550-49AB-AA2A-EBE4E057C291}" type="pres">
      <dgm:prSet presAssocID="{8D577A1F-CAFD-4302-B572-1FE6C1A65327}" presName="linear" presStyleCnt="0">
        <dgm:presLayoutVars>
          <dgm:dir/>
          <dgm:animLvl val="lvl"/>
          <dgm:resizeHandles val="exact"/>
        </dgm:presLayoutVars>
      </dgm:prSet>
      <dgm:spPr/>
    </dgm:pt>
    <dgm:pt modelId="{977BCEB8-51E9-4179-90A6-1A47DD7F1C77}" type="pres">
      <dgm:prSet presAssocID="{397C059A-F03C-4B11-9E07-3D0AA4E33116}" presName="parentLin" presStyleCnt="0"/>
      <dgm:spPr/>
    </dgm:pt>
    <dgm:pt modelId="{484FDE44-B38E-481A-A6BB-C1707CCDAC14}" type="pres">
      <dgm:prSet presAssocID="{397C059A-F03C-4B11-9E07-3D0AA4E33116}" presName="parentLeftMargin" presStyleLbl="node1" presStyleIdx="0" presStyleCnt="4"/>
      <dgm:spPr/>
    </dgm:pt>
    <dgm:pt modelId="{9865E6BA-20DE-472B-9019-33A4E3C7B73E}" type="pres">
      <dgm:prSet presAssocID="{397C059A-F03C-4B11-9E07-3D0AA4E331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19725A-AFB6-4F18-9255-70E0B8CF3AD2}" type="pres">
      <dgm:prSet presAssocID="{397C059A-F03C-4B11-9E07-3D0AA4E33116}" presName="negativeSpace" presStyleCnt="0"/>
      <dgm:spPr/>
    </dgm:pt>
    <dgm:pt modelId="{74670C1E-C198-4E97-BFF4-C07D29B801A4}" type="pres">
      <dgm:prSet presAssocID="{397C059A-F03C-4B11-9E07-3D0AA4E33116}" presName="childText" presStyleLbl="conFgAcc1" presStyleIdx="0" presStyleCnt="4">
        <dgm:presLayoutVars>
          <dgm:bulletEnabled val="1"/>
        </dgm:presLayoutVars>
      </dgm:prSet>
      <dgm:spPr/>
    </dgm:pt>
    <dgm:pt modelId="{1B790FF3-B8CE-4A2C-85F8-DC61679EB3AA}" type="pres">
      <dgm:prSet presAssocID="{8400BC53-EE71-456B-8F0B-37CEA57CFDE5}" presName="spaceBetweenRectangles" presStyleCnt="0"/>
      <dgm:spPr/>
    </dgm:pt>
    <dgm:pt modelId="{E1220709-1479-4A45-A73F-A2E40EA64325}" type="pres">
      <dgm:prSet presAssocID="{39F0B675-EB59-486B-952D-B50A17680755}" presName="parentLin" presStyleCnt="0"/>
      <dgm:spPr/>
    </dgm:pt>
    <dgm:pt modelId="{E949AF50-7EE6-45D7-BEE1-B833E296E908}" type="pres">
      <dgm:prSet presAssocID="{39F0B675-EB59-486B-952D-B50A17680755}" presName="parentLeftMargin" presStyleLbl="node1" presStyleIdx="0" presStyleCnt="4"/>
      <dgm:spPr/>
    </dgm:pt>
    <dgm:pt modelId="{0A45D0C3-C290-44E2-8A29-52BF33E84689}" type="pres">
      <dgm:prSet presAssocID="{39F0B675-EB59-486B-952D-B50A1768075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399FA6-F215-4B49-BDD4-694A38E5DF03}" type="pres">
      <dgm:prSet presAssocID="{39F0B675-EB59-486B-952D-B50A17680755}" presName="negativeSpace" presStyleCnt="0"/>
      <dgm:spPr/>
    </dgm:pt>
    <dgm:pt modelId="{BAE32500-C936-46D9-A808-DEB02E5871AD}" type="pres">
      <dgm:prSet presAssocID="{39F0B675-EB59-486B-952D-B50A17680755}" presName="childText" presStyleLbl="conFgAcc1" presStyleIdx="1" presStyleCnt="4">
        <dgm:presLayoutVars>
          <dgm:bulletEnabled val="1"/>
        </dgm:presLayoutVars>
      </dgm:prSet>
      <dgm:spPr/>
    </dgm:pt>
    <dgm:pt modelId="{BAD60D09-15ED-485E-838F-6B18646A64DF}" type="pres">
      <dgm:prSet presAssocID="{BE96211C-A251-4EEC-9782-F202B17C0525}" presName="spaceBetweenRectangles" presStyleCnt="0"/>
      <dgm:spPr/>
    </dgm:pt>
    <dgm:pt modelId="{54425FA2-733C-4E92-AF16-B2DE5C0561CC}" type="pres">
      <dgm:prSet presAssocID="{2E5A9DDC-C3AF-409D-909A-FD9149331826}" presName="parentLin" presStyleCnt="0"/>
      <dgm:spPr/>
    </dgm:pt>
    <dgm:pt modelId="{2B15CB2F-FA2F-487C-92FA-4F7B3E96BDCB}" type="pres">
      <dgm:prSet presAssocID="{2E5A9DDC-C3AF-409D-909A-FD9149331826}" presName="parentLeftMargin" presStyleLbl="node1" presStyleIdx="1" presStyleCnt="4"/>
      <dgm:spPr/>
    </dgm:pt>
    <dgm:pt modelId="{22DE0C07-C34B-42AC-BD60-A5C7CA37AC21}" type="pres">
      <dgm:prSet presAssocID="{2E5A9DDC-C3AF-409D-909A-FD91493318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2796A45-D167-4191-A9B8-56D0C0C872D4}" type="pres">
      <dgm:prSet presAssocID="{2E5A9DDC-C3AF-409D-909A-FD9149331826}" presName="negativeSpace" presStyleCnt="0"/>
      <dgm:spPr/>
    </dgm:pt>
    <dgm:pt modelId="{A8C43DC3-DDF4-463E-99E5-EEA3296E7DCC}" type="pres">
      <dgm:prSet presAssocID="{2E5A9DDC-C3AF-409D-909A-FD9149331826}" presName="childText" presStyleLbl="conFgAcc1" presStyleIdx="2" presStyleCnt="4">
        <dgm:presLayoutVars>
          <dgm:bulletEnabled val="1"/>
        </dgm:presLayoutVars>
      </dgm:prSet>
      <dgm:spPr/>
    </dgm:pt>
    <dgm:pt modelId="{4DA4DB57-D526-4DA1-B7FF-B8B8CC4723BE}" type="pres">
      <dgm:prSet presAssocID="{0D99CC77-85F2-4D9A-9CD9-EBD5070FBF3A}" presName="spaceBetweenRectangles" presStyleCnt="0"/>
      <dgm:spPr/>
    </dgm:pt>
    <dgm:pt modelId="{9708AFDE-2DB4-4BE2-BD4D-55DAE4CE6456}" type="pres">
      <dgm:prSet presAssocID="{2104DD10-1003-41D1-989E-FAD52DA0C9A2}" presName="parentLin" presStyleCnt="0"/>
      <dgm:spPr/>
    </dgm:pt>
    <dgm:pt modelId="{838D0AC3-78F4-417B-B030-B3F9F4AFEFA5}" type="pres">
      <dgm:prSet presAssocID="{2104DD10-1003-41D1-989E-FAD52DA0C9A2}" presName="parentLeftMargin" presStyleLbl="node1" presStyleIdx="2" presStyleCnt="4"/>
      <dgm:spPr/>
    </dgm:pt>
    <dgm:pt modelId="{772AF738-F9F3-4D8B-BBEB-25A97EC598A4}" type="pres">
      <dgm:prSet presAssocID="{2104DD10-1003-41D1-989E-FAD52DA0C9A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F089B5D-53CB-440E-BEBF-027FB52F8B67}" type="pres">
      <dgm:prSet presAssocID="{2104DD10-1003-41D1-989E-FAD52DA0C9A2}" presName="negativeSpace" presStyleCnt="0"/>
      <dgm:spPr/>
    </dgm:pt>
    <dgm:pt modelId="{94BA5475-FA95-4AEA-BA82-B042CC8E8691}" type="pres">
      <dgm:prSet presAssocID="{2104DD10-1003-41D1-989E-FAD52DA0C9A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7C4B30F-6053-4495-A281-FFE63D96E8CF}" type="presOf" srcId="{397C059A-F03C-4B11-9E07-3D0AA4E33116}" destId="{484FDE44-B38E-481A-A6BB-C1707CCDAC14}" srcOrd="0" destOrd="0" presId="urn:microsoft.com/office/officeart/2005/8/layout/list1"/>
    <dgm:cxn modelId="{6C18CE20-697C-4948-B76D-7AF7B0FBDA97}" srcId="{8D577A1F-CAFD-4302-B572-1FE6C1A65327}" destId="{2E5A9DDC-C3AF-409D-909A-FD9149331826}" srcOrd="2" destOrd="0" parTransId="{B5B2B249-B163-43A5-8AE0-F50C7A0D881D}" sibTransId="{0D99CC77-85F2-4D9A-9CD9-EBD5070FBF3A}"/>
    <dgm:cxn modelId="{EEB8213F-BD58-45B9-A613-AABFDF6ABC71}" type="presOf" srcId="{2E5A9DDC-C3AF-409D-909A-FD9149331826}" destId="{2B15CB2F-FA2F-487C-92FA-4F7B3E96BDCB}" srcOrd="0" destOrd="0" presId="urn:microsoft.com/office/officeart/2005/8/layout/list1"/>
    <dgm:cxn modelId="{3ABEE141-A3CB-4FFF-ABB0-DED1A701858B}" srcId="{8D577A1F-CAFD-4302-B572-1FE6C1A65327}" destId="{2104DD10-1003-41D1-989E-FAD52DA0C9A2}" srcOrd="3" destOrd="0" parTransId="{AA4FF5F8-551E-49BE-9A80-574CBF365E50}" sibTransId="{43CB56FC-68A4-4976-BE3F-5285E79F49D5}"/>
    <dgm:cxn modelId="{9F086647-4527-455A-BB8D-A745619EABBE}" srcId="{8D577A1F-CAFD-4302-B572-1FE6C1A65327}" destId="{397C059A-F03C-4B11-9E07-3D0AA4E33116}" srcOrd="0" destOrd="0" parTransId="{0137AEA1-FE60-49B2-B117-C570C4850A0E}" sibTransId="{8400BC53-EE71-456B-8F0B-37CEA57CFDE5}"/>
    <dgm:cxn modelId="{24774351-673B-43EB-AC3B-022A1B8927AE}" type="presOf" srcId="{2104DD10-1003-41D1-989E-FAD52DA0C9A2}" destId="{838D0AC3-78F4-417B-B030-B3F9F4AFEFA5}" srcOrd="0" destOrd="0" presId="urn:microsoft.com/office/officeart/2005/8/layout/list1"/>
    <dgm:cxn modelId="{DDFE7991-08D4-4A2B-BEFC-41EBC6DA1A08}" type="presOf" srcId="{39F0B675-EB59-486B-952D-B50A17680755}" destId="{0A45D0C3-C290-44E2-8A29-52BF33E84689}" srcOrd="1" destOrd="0" presId="urn:microsoft.com/office/officeart/2005/8/layout/list1"/>
    <dgm:cxn modelId="{5BA052B1-169F-4A07-A271-013F0A266058}" type="presOf" srcId="{397C059A-F03C-4B11-9E07-3D0AA4E33116}" destId="{9865E6BA-20DE-472B-9019-33A4E3C7B73E}" srcOrd="1" destOrd="0" presId="urn:microsoft.com/office/officeart/2005/8/layout/list1"/>
    <dgm:cxn modelId="{A321BBB4-60AD-4D27-95C5-6C6E0E80D720}" type="presOf" srcId="{8D577A1F-CAFD-4302-B572-1FE6C1A65327}" destId="{9C0CEC74-4550-49AB-AA2A-EBE4E057C291}" srcOrd="0" destOrd="0" presId="urn:microsoft.com/office/officeart/2005/8/layout/list1"/>
    <dgm:cxn modelId="{3F541AC0-C257-4BF9-BD70-E65AD1B748DD}" srcId="{8D577A1F-CAFD-4302-B572-1FE6C1A65327}" destId="{39F0B675-EB59-486B-952D-B50A17680755}" srcOrd="1" destOrd="0" parTransId="{35A1A8E7-9EE8-4B72-B06A-81D86AF03E86}" sibTransId="{BE96211C-A251-4EEC-9782-F202B17C0525}"/>
    <dgm:cxn modelId="{82946AD9-65B2-4440-BD74-2D4718EB213E}" type="presOf" srcId="{2E5A9DDC-C3AF-409D-909A-FD9149331826}" destId="{22DE0C07-C34B-42AC-BD60-A5C7CA37AC21}" srcOrd="1" destOrd="0" presId="urn:microsoft.com/office/officeart/2005/8/layout/list1"/>
    <dgm:cxn modelId="{FA44F7E4-476F-44D3-99B2-34D4D5B08C65}" type="presOf" srcId="{39F0B675-EB59-486B-952D-B50A17680755}" destId="{E949AF50-7EE6-45D7-BEE1-B833E296E908}" srcOrd="0" destOrd="0" presId="urn:microsoft.com/office/officeart/2005/8/layout/list1"/>
    <dgm:cxn modelId="{24991CF7-6CCB-4F8B-97DE-8864B7E16DCC}" type="presOf" srcId="{2104DD10-1003-41D1-989E-FAD52DA0C9A2}" destId="{772AF738-F9F3-4D8B-BBEB-25A97EC598A4}" srcOrd="1" destOrd="0" presId="urn:microsoft.com/office/officeart/2005/8/layout/list1"/>
    <dgm:cxn modelId="{BCA429E2-172E-4193-AAAC-BA5205A2B556}" type="presParOf" srcId="{9C0CEC74-4550-49AB-AA2A-EBE4E057C291}" destId="{977BCEB8-51E9-4179-90A6-1A47DD7F1C77}" srcOrd="0" destOrd="0" presId="urn:microsoft.com/office/officeart/2005/8/layout/list1"/>
    <dgm:cxn modelId="{FD4B2417-80C0-455B-99E0-543AC9FBDA88}" type="presParOf" srcId="{977BCEB8-51E9-4179-90A6-1A47DD7F1C77}" destId="{484FDE44-B38E-481A-A6BB-C1707CCDAC14}" srcOrd="0" destOrd="0" presId="urn:microsoft.com/office/officeart/2005/8/layout/list1"/>
    <dgm:cxn modelId="{8A50348A-D8A0-42EA-A23B-CBE6E2CCE3C6}" type="presParOf" srcId="{977BCEB8-51E9-4179-90A6-1A47DD7F1C77}" destId="{9865E6BA-20DE-472B-9019-33A4E3C7B73E}" srcOrd="1" destOrd="0" presId="urn:microsoft.com/office/officeart/2005/8/layout/list1"/>
    <dgm:cxn modelId="{E5F4750D-FFD7-4CE6-8B90-BBA365E3B14C}" type="presParOf" srcId="{9C0CEC74-4550-49AB-AA2A-EBE4E057C291}" destId="{4819725A-AFB6-4F18-9255-70E0B8CF3AD2}" srcOrd="1" destOrd="0" presId="urn:microsoft.com/office/officeart/2005/8/layout/list1"/>
    <dgm:cxn modelId="{66CFAAFC-AF4E-416C-B34D-53F06E4464B8}" type="presParOf" srcId="{9C0CEC74-4550-49AB-AA2A-EBE4E057C291}" destId="{74670C1E-C198-4E97-BFF4-C07D29B801A4}" srcOrd="2" destOrd="0" presId="urn:microsoft.com/office/officeart/2005/8/layout/list1"/>
    <dgm:cxn modelId="{DCAE590D-E247-435E-A3E2-8E8F3CB765D1}" type="presParOf" srcId="{9C0CEC74-4550-49AB-AA2A-EBE4E057C291}" destId="{1B790FF3-B8CE-4A2C-85F8-DC61679EB3AA}" srcOrd="3" destOrd="0" presId="urn:microsoft.com/office/officeart/2005/8/layout/list1"/>
    <dgm:cxn modelId="{070411B0-7A70-4D29-AE7C-AEBA12A828BD}" type="presParOf" srcId="{9C0CEC74-4550-49AB-AA2A-EBE4E057C291}" destId="{E1220709-1479-4A45-A73F-A2E40EA64325}" srcOrd="4" destOrd="0" presId="urn:microsoft.com/office/officeart/2005/8/layout/list1"/>
    <dgm:cxn modelId="{7A175CE0-EA18-4EDB-B5BC-C33C95954C96}" type="presParOf" srcId="{E1220709-1479-4A45-A73F-A2E40EA64325}" destId="{E949AF50-7EE6-45D7-BEE1-B833E296E908}" srcOrd="0" destOrd="0" presId="urn:microsoft.com/office/officeart/2005/8/layout/list1"/>
    <dgm:cxn modelId="{CF9EFF64-A343-4E8E-BBC2-5F753DC5250A}" type="presParOf" srcId="{E1220709-1479-4A45-A73F-A2E40EA64325}" destId="{0A45D0C3-C290-44E2-8A29-52BF33E84689}" srcOrd="1" destOrd="0" presId="urn:microsoft.com/office/officeart/2005/8/layout/list1"/>
    <dgm:cxn modelId="{8751BF39-CE1C-4271-B120-DF7493D2827E}" type="presParOf" srcId="{9C0CEC74-4550-49AB-AA2A-EBE4E057C291}" destId="{50399FA6-F215-4B49-BDD4-694A38E5DF03}" srcOrd="5" destOrd="0" presId="urn:microsoft.com/office/officeart/2005/8/layout/list1"/>
    <dgm:cxn modelId="{74DE3FFF-779E-4F01-B7E5-4AF60BB8E275}" type="presParOf" srcId="{9C0CEC74-4550-49AB-AA2A-EBE4E057C291}" destId="{BAE32500-C936-46D9-A808-DEB02E5871AD}" srcOrd="6" destOrd="0" presId="urn:microsoft.com/office/officeart/2005/8/layout/list1"/>
    <dgm:cxn modelId="{809D1A48-6685-4A1A-B662-8E8DB2C03A34}" type="presParOf" srcId="{9C0CEC74-4550-49AB-AA2A-EBE4E057C291}" destId="{BAD60D09-15ED-485E-838F-6B18646A64DF}" srcOrd="7" destOrd="0" presId="urn:microsoft.com/office/officeart/2005/8/layout/list1"/>
    <dgm:cxn modelId="{EAEB72C8-5565-4693-BD48-9022775481B3}" type="presParOf" srcId="{9C0CEC74-4550-49AB-AA2A-EBE4E057C291}" destId="{54425FA2-733C-4E92-AF16-B2DE5C0561CC}" srcOrd="8" destOrd="0" presId="urn:microsoft.com/office/officeart/2005/8/layout/list1"/>
    <dgm:cxn modelId="{A08742B0-6502-4A1E-AE47-4346F705A2F6}" type="presParOf" srcId="{54425FA2-733C-4E92-AF16-B2DE5C0561CC}" destId="{2B15CB2F-FA2F-487C-92FA-4F7B3E96BDCB}" srcOrd="0" destOrd="0" presId="urn:microsoft.com/office/officeart/2005/8/layout/list1"/>
    <dgm:cxn modelId="{DECE5C08-7E90-4D6B-A7C1-733EBF93296B}" type="presParOf" srcId="{54425FA2-733C-4E92-AF16-B2DE5C0561CC}" destId="{22DE0C07-C34B-42AC-BD60-A5C7CA37AC21}" srcOrd="1" destOrd="0" presId="urn:microsoft.com/office/officeart/2005/8/layout/list1"/>
    <dgm:cxn modelId="{F0947B16-FEF7-48CD-979A-AAB03B433341}" type="presParOf" srcId="{9C0CEC74-4550-49AB-AA2A-EBE4E057C291}" destId="{E2796A45-D167-4191-A9B8-56D0C0C872D4}" srcOrd="9" destOrd="0" presId="urn:microsoft.com/office/officeart/2005/8/layout/list1"/>
    <dgm:cxn modelId="{8535EF16-9D86-49A3-9692-9C474D21EE6D}" type="presParOf" srcId="{9C0CEC74-4550-49AB-AA2A-EBE4E057C291}" destId="{A8C43DC3-DDF4-463E-99E5-EEA3296E7DCC}" srcOrd="10" destOrd="0" presId="urn:microsoft.com/office/officeart/2005/8/layout/list1"/>
    <dgm:cxn modelId="{A6D63B28-557B-4F43-9B4C-26134CC98C56}" type="presParOf" srcId="{9C0CEC74-4550-49AB-AA2A-EBE4E057C291}" destId="{4DA4DB57-D526-4DA1-B7FF-B8B8CC4723BE}" srcOrd="11" destOrd="0" presId="urn:microsoft.com/office/officeart/2005/8/layout/list1"/>
    <dgm:cxn modelId="{3B93B235-D574-4EEB-8610-0AB110419318}" type="presParOf" srcId="{9C0CEC74-4550-49AB-AA2A-EBE4E057C291}" destId="{9708AFDE-2DB4-4BE2-BD4D-55DAE4CE6456}" srcOrd="12" destOrd="0" presId="urn:microsoft.com/office/officeart/2005/8/layout/list1"/>
    <dgm:cxn modelId="{278628CB-5621-46A0-8919-115895C6FCCD}" type="presParOf" srcId="{9708AFDE-2DB4-4BE2-BD4D-55DAE4CE6456}" destId="{838D0AC3-78F4-417B-B030-B3F9F4AFEFA5}" srcOrd="0" destOrd="0" presId="urn:microsoft.com/office/officeart/2005/8/layout/list1"/>
    <dgm:cxn modelId="{C33CC2E1-857E-422E-AD32-D6802462F967}" type="presParOf" srcId="{9708AFDE-2DB4-4BE2-BD4D-55DAE4CE6456}" destId="{772AF738-F9F3-4D8B-BBEB-25A97EC598A4}" srcOrd="1" destOrd="0" presId="urn:microsoft.com/office/officeart/2005/8/layout/list1"/>
    <dgm:cxn modelId="{A1FCA77B-0CCF-40F4-808D-FAEC3AF91069}" type="presParOf" srcId="{9C0CEC74-4550-49AB-AA2A-EBE4E057C291}" destId="{8F089B5D-53CB-440E-BEBF-027FB52F8B67}" srcOrd="13" destOrd="0" presId="urn:microsoft.com/office/officeart/2005/8/layout/list1"/>
    <dgm:cxn modelId="{CC58E9D9-78D5-4F25-97C8-A4E74091B220}" type="presParOf" srcId="{9C0CEC74-4550-49AB-AA2A-EBE4E057C291}" destId="{94BA5475-FA95-4AEA-BA82-B042CC8E86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F67178-6C9F-49C0-B2DD-668A159F19F0}" type="doc">
      <dgm:prSet loTypeId="urn:microsoft.com/office/officeart/2005/8/layout/list1" loCatId="list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IN"/>
        </a:p>
      </dgm:t>
    </dgm:pt>
    <dgm:pt modelId="{C3E201A5-FF6C-46E7-9B40-9CAE99E119D5}">
      <dgm:prSet phldrT="[Text]" custT="1"/>
      <dgm:spPr/>
      <dgm:t>
        <a:bodyPr/>
        <a:lstStyle/>
        <a:p>
          <a:pPr algn="ctr"/>
          <a:r>
            <a:rPr lang="en-IN" sz="2800" b="0" i="0" u="none" dirty="0"/>
            <a:t>Select the Right Graph</a:t>
          </a:r>
          <a:endParaRPr lang="en-IN" sz="2800" dirty="0"/>
        </a:p>
      </dgm:t>
    </dgm:pt>
    <dgm:pt modelId="{4372DF83-2536-4058-9048-31BFDA888AD7}" type="parTrans" cxnId="{E2B74A83-4BB4-463C-BFD2-28BBC9A8200D}">
      <dgm:prSet/>
      <dgm:spPr/>
      <dgm:t>
        <a:bodyPr/>
        <a:lstStyle/>
        <a:p>
          <a:endParaRPr lang="en-IN"/>
        </a:p>
      </dgm:t>
    </dgm:pt>
    <dgm:pt modelId="{EFCB1F0D-7B21-40AA-BD48-757AB881485F}" type="sibTrans" cxnId="{E2B74A83-4BB4-463C-BFD2-28BBC9A8200D}">
      <dgm:prSet/>
      <dgm:spPr/>
      <dgm:t>
        <a:bodyPr/>
        <a:lstStyle/>
        <a:p>
          <a:endParaRPr lang="en-IN"/>
        </a:p>
      </dgm:t>
    </dgm:pt>
    <dgm:pt modelId="{11BEFFC4-9A3C-4D46-B383-895B7E540F95}">
      <dgm:prSet phldrT="[Text]" custT="1"/>
      <dgm:spPr/>
      <dgm:t>
        <a:bodyPr/>
        <a:lstStyle/>
        <a:p>
          <a:pPr algn="ctr"/>
          <a:r>
            <a:rPr lang="en-IN" sz="2800" b="0" i="0" u="none" dirty="0"/>
            <a:t>Label Axes Clearly</a:t>
          </a:r>
          <a:endParaRPr lang="en-IN" sz="2800" dirty="0"/>
        </a:p>
      </dgm:t>
    </dgm:pt>
    <dgm:pt modelId="{D41C907E-FB5D-48F4-807E-7E589EC3604C}" type="parTrans" cxnId="{D6C68243-2F3B-405F-BEFB-CCE007D1DD70}">
      <dgm:prSet/>
      <dgm:spPr/>
      <dgm:t>
        <a:bodyPr/>
        <a:lstStyle/>
        <a:p>
          <a:endParaRPr lang="en-IN"/>
        </a:p>
      </dgm:t>
    </dgm:pt>
    <dgm:pt modelId="{DA57C0C3-D296-4D8A-9151-66FA6BF7CD30}" type="sibTrans" cxnId="{D6C68243-2F3B-405F-BEFB-CCE007D1DD70}">
      <dgm:prSet/>
      <dgm:spPr/>
      <dgm:t>
        <a:bodyPr/>
        <a:lstStyle/>
        <a:p>
          <a:endParaRPr lang="en-IN"/>
        </a:p>
      </dgm:t>
    </dgm:pt>
    <dgm:pt modelId="{9C1FD4C0-8A8B-41E9-B7B9-F9F0C26A59E5}">
      <dgm:prSet phldrT="[Text]" custT="1"/>
      <dgm:spPr/>
      <dgm:t>
        <a:bodyPr/>
        <a:lstStyle/>
        <a:p>
          <a:pPr algn="ctr"/>
          <a:r>
            <a:rPr lang="en-IN" sz="2800" b="0" i="0" u="none" dirty="0"/>
            <a:t>Use Appropriate Colours</a:t>
          </a:r>
          <a:endParaRPr lang="en-IN" sz="2800" dirty="0"/>
        </a:p>
      </dgm:t>
    </dgm:pt>
    <dgm:pt modelId="{3887825B-E214-48BC-8495-1A56EBEA36B6}" type="parTrans" cxnId="{C2F7A779-6675-43FB-A597-F38BB0B889C7}">
      <dgm:prSet/>
      <dgm:spPr/>
      <dgm:t>
        <a:bodyPr/>
        <a:lstStyle/>
        <a:p>
          <a:endParaRPr lang="en-IN"/>
        </a:p>
      </dgm:t>
    </dgm:pt>
    <dgm:pt modelId="{14F2186C-7A98-4481-A09C-A580C6ED3A43}" type="sibTrans" cxnId="{C2F7A779-6675-43FB-A597-F38BB0B889C7}">
      <dgm:prSet/>
      <dgm:spPr/>
      <dgm:t>
        <a:bodyPr/>
        <a:lstStyle/>
        <a:p>
          <a:endParaRPr lang="en-IN"/>
        </a:p>
      </dgm:t>
    </dgm:pt>
    <dgm:pt modelId="{C70C919B-0E72-488A-A861-6DBD296AC60B}">
      <dgm:prSet phldrT="[Text]" custT="1"/>
      <dgm:spPr/>
      <dgm:t>
        <a:bodyPr/>
        <a:lstStyle/>
        <a:p>
          <a:pPr algn="ctr"/>
          <a:r>
            <a:rPr lang="en-IN" sz="2800" b="0" i="0" u="none" dirty="0"/>
            <a:t>Include Data Sources</a:t>
          </a:r>
          <a:endParaRPr lang="en-IN" sz="2800" dirty="0"/>
        </a:p>
      </dgm:t>
    </dgm:pt>
    <dgm:pt modelId="{11C3ACE3-273B-42E4-A7FC-64F14140EAE2}" type="parTrans" cxnId="{C4B7A57B-1AB2-4117-ACBE-0491F38772F5}">
      <dgm:prSet/>
      <dgm:spPr/>
      <dgm:t>
        <a:bodyPr/>
        <a:lstStyle/>
        <a:p>
          <a:endParaRPr lang="en-IN"/>
        </a:p>
      </dgm:t>
    </dgm:pt>
    <dgm:pt modelId="{D48E420B-204D-4C09-9E99-4DCE4F516C0E}" type="sibTrans" cxnId="{C4B7A57B-1AB2-4117-ACBE-0491F38772F5}">
      <dgm:prSet/>
      <dgm:spPr/>
      <dgm:t>
        <a:bodyPr/>
        <a:lstStyle/>
        <a:p>
          <a:endParaRPr lang="en-IN"/>
        </a:p>
      </dgm:t>
    </dgm:pt>
    <dgm:pt modelId="{D3CB5D44-6545-4CEA-92E7-B868AB6B2BC2}">
      <dgm:prSet phldrT="[Text]" custT="1"/>
      <dgm:spPr/>
      <dgm:t>
        <a:bodyPr/>
        <a:lstStyle/>
        <a:p>
          <a:pPr algn="ctr"/>
          <a:r>
            <a:rPr lang="en-IN" sz="2800" b="0" i="0" u="none" dirty="0"/>
            <a:t>Avoid Misleading Scaling</a:t>
          </a:r>
          <a:endParaRPr lang="en-IN" sz="2800" dirty="0"/>
        </a:p>
      </dgm:t>
    </dgm:pt>
    <dgm:pt modelId="{16B2BF4C-7191-4BF4-B250-45A443F9C5F7}" type="parTrans" cxnId="{2EEFCC5C-E2B0-4EDA-869D-6A33E9B7F719}">
      <dgm:prSet/>
      <dgm:spPr/>
      <dgm:t>
        <a:bodyPr/>
        <a:lstStyle/>
        <a:p>
          <a:endParaRPr lang="en-IN"/>
        </a:p>
      </dgm:t>
    </dgm:pt>
    <dgm:pt modelId="{421D7169-EDE9-48D5-91ED-5B9CF10DD4C3}" type="sibTrans" cxnId="{2EEFCC5C-E2B0-4EDA-869D-6A33E9B7F719}">
      <dgm:prSet/>
      <dgm:spPr/>
      <dgm:t>
        <a:bodyPr/>
        <a:lstStyle/>
        <a:p>
          <a:endParaRPr lang="en-IN"/>
        </a:p>
      </dgm:t>
    </dgm:pt>
    <dgm:pt modelId="{71238D86-3730-41CC-B571-02F8AD6DC659}" type="pres">
      <dgm:prSet presAssocID="{56F67178-6C9F-49C0-B2DD-668A159F19F0}" presName="linear" presStyleCnt="0">
        <dgm:presLayoutVars>
          <dgm:dir/>
          <dgm:animLvl val="lvl"/>
          <dgm:resizeHandles val="exact"/>
        </dgm:presLayoutVars>
      </dgm:prSet>
      <dgm:spPr/>
    </dgm:pt>
    <dgm:pt modelId="{E1DA1776-5F0C-4AB3-AC7C-3E0AF4AB8E64}" type="pres">
      <dgm:prSet presAssocID="{C3E201A5-FF6C-46E7-9B40-9CAE99E119D5}" presName="parentLin" presStyleCnt="0"/>
      <dgm:spPr/>
    </dgm:pt>
    <dgm:pt modelId="{79364366-B860-496F-AA49-47566E741CB1}" type="pres">
      <dgm:prSet presAssocID="{C3E201A5-FF6C-46E7-9B40-9CAE99E119D5}" presName="parentLeftMargin" presStyleLbl="node1" presStyleIdx="0" presStyleCnt="5"/>
      <dgm:spPr/>
    </dgm:pt>
    <dgm:pt modelId="{BA22C62D-FE12-4B86-BEEB-8F08670E8B89}" type="pres">
      <dgm:prSet presAssocID="{C3E201A5-FF6C-46E7-9B40-9CAE99E119D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E5DFF2C-0511-495E-AA0C-7A335397BC00}" type="pres">
      <dgm:prSet presAssocID="{C3E201A5-FF6C-46E7-9B40-9CAE99E119D5}" presName="negativeSpace" presStyleCnt="0"/>
      <dgm:spPr/>
    </dgm:pt>
    <dgm:pt modelId="{858F0043-91B4-4827-8360-A639105DE7F2}" type="pres">
      <dgm:prSet presAssocID="{C3E201A5-FF6C-46E7-9B40-9CAE99E119D5}" presName="childText" presStyleLbl="conFgAcc1" presStyleIdx="0" presStyleCnt="5">
        <dgm:presLayoutVars>
          <dgm:bulletEnabled val="1"/>
        </dgm:presLayoutVars>
      </dgm:prSet>
      <dgm:spPr/>
    </dgm:pt>
    <dgm:pt modelId="{F6BDF0D9-6D54-4204-A300-B46D4023DE3D}" type="pres">
      <dgm:prSet presAssocID="{EFCB1F0D-7B21-40AA-BD48-757AB881485F}" presName="spaceBetweenRectangles" presStyleCnt="0"/>
      <dgm:spPr/>
    </dgm:pt>
    <dgm:pt modelId="{160C5C87-E2D8-431E-9E75-0D46AC5017E5}" type="pres">
      <dgm:prSet presAssocID="{11BEFFC4-9A3C-4D46-B383-895B7E540F95}" presName="parentLin" presStyleCnt="0"/>
      <dgm:spPr/>
    </dgm:pt>
    <dgm:pt modelId="{391E7C27-78A7-4ABA-942F-6567C2C571CF}" type="pres">
      <dgm:prSet presAssocID="{11BEFFC4-9A3C-4D46-B383-895B7E540F95}" presName="parentLeftMargin" presStyleLbl="node1" presStyleIdx="0" presStyleCnt="5"/>
      <dgm:spPr/>
    </dgm:pt>
    <dgm:pt modelId="{589DC66F-EBB9-4912-B163-A5450BD2FC23}" type="pres">
      <dgm:prSet presAssocID="{11BEFFC4-9A3C-4D46-B383-895B7E540F9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280A578-DE40-44D5-AC59-8C2D04C2DDA5}" type="pres">
      <dgm:prSet presAssocID="{11BEFFC4-9A3C-4D46-B383-895B7E540F95}" presName="negativeSpace" presStyleCnt="0"/>
      <dgm:spPr/>
    </dgm:pt>
    <dgm:pt modelId="{E72DDC5D-2393-46F2-8FE1-D14D60AD6B3A}" type="pres">
      <dgm:prSet presAssocID="{11BEFFC4-9A3C-4D46-B383-895B7E540F95}" presName="childText" presStyleLbl="conFgAcc1" presStyleIdx="1" presStyleCnt="5">
        <dgm:presLayoutVars>
          <dgm:bulletEnabled val="1"/>
        </dgm:presLayoutVars>
      </dgm:prSet>
      <dgm:spPr/>
    </dgm:pt>
    <dgm:pt modelId="{3D396ED5-9C58-4EFC-9009-E4964E8E215B}" type="pres">
      <dgm:prSet presAssocID="{DA57C0C3-D296-4D8A-9151-66FA6BF7CD30}" presName="spaceBetweenRectangles" presStyleCnt="0"/>
      <dgm:spPr/>
    </dgm:pt>
    <dgm:pt modelId="{85C3FF4B-DE18-49FE-BA0C-4A58AFD6E045}" type="pres">
      <dgm:prSet presAssocID="{9C1FD4C0-8A8B-41E9-B7B9-F9F0C26A59E5}" presName="parentLin" presStyleCnt="0"/>
      <dgm:spPr/>
    </dgm:pt>
    <dgm:pt modelId="{8C504E94-FFE6-462E-8367-A5DF8CA18390}" type="pres">
      <dgm:prSet presAssocID="{9C1FD4C0-8A8B-41E9-B7B9-F9F0C26A59E5}" presName="parentLeftMargin" presStyleLbl="node1" presStyleIdx="1" presStyleCnt="5"/>
      <dgm:spPr/>
    </dgm:pt>
    <dgm:pt modelId="{2501C541-9256-4780-86F8-2622591150FF}" type="pres">
      <dgm:prSet presAssocID="{9C1FD4C0-8A8B-41E9-B7B9-F9F0C26A59E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76C9D98-E796-483C-8778-DE79CA7561A6}" type="pres">
      <dgm:prSet presAssocID="{9C1FD4C0-8A8B-41E9-B7B9-F9F0C26A59E5}" presName="negativeSpace" presStyleCnt="0"/>
      <dgm:spPr/>
    </dgm:pt>
    <dgm:pt modelId="{FC51E422-0360-484A-9410-E6F5F28A78D4}" type="pres">
      <dgm:prSet presAssocID="{9C1FD4C0-8A8B-41E9-B7B9-F9F0C26A59E5}" presName="childText" presStyleLbl="conFgAcc1" presStyleIdx="2" presStyleCnt="5">
        <dgm:presLayoutVars>
          <dgm:bulletEnabled val="1"/>
        </dgm:presLayoutVars>
      </dgm:prSet>
      <dgm:spPr/>
    </dgm:pt>
    <dgm:pt modelId="{E7BBE23A-ABB1-4C5C-A98B-2302927EF9F3}" type="pres">
      <dgm:prSet presAssocID="{14F2186C-7A98-4481-A09C-A580C6ED3A43}" presName="spaceBetweenRectangles" presStyleCnt="0"/>
      <dgm:spPr/>
    </dgm:pt>
    <dgm:pt modelId="{06B74770-64D1-4E2E-8333-3B5427B2565C}" type="pres">
      <dgm:prSet presAssocID="{D3CB5D44-6545-4CEA-92E7-B868AB6B2BC2}" presName="parentLin" presStyleCnt="0"/>
      <dgm:spPr/>
    </dgm:pt>
    <dgm:pt modelId="{487010E4-A0BB-484A-823C-02774FF09F02}" type="pres">
      <dgm:prSet presAssocID="{D3CB5D44-6545-4CEA-92E7-B868AB6B2BC2}" presName="parentLeftMargin" presStyleLbl="node1" presStyleIdx="2" presStyleCnt="5"/>
      <dgm:spPr/>
    </dgm:pt>
    <dgm:pt modelId="{670BAD88-550C-4A00-9416-B0DFB7B96111}" type="pres">
      <dgm:prSet presAssocID="{D3CB5D44-6545-4CEA-92E7-B868AB6B2BC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5797D76-DE87-489A-B99A-D47B2EA48807}" type="pres">
      <dgm:prSet presAssocID="{D3CB5D44-6545-4CEA-92E7-B868AB6B2BC2}" presName="negativeSpace" presStyleCnt="0"/>
      <dgm:spPr/>
    </dgm:pt>
    <dgm:pt modelId="{1D556E50-824A-4BE2-B8C3-7C0D03C01775}" type="pres">
      <dgm:prSet presAssocID="{D3CB5D44-6545-4CEA-92E7-B868AB6B2BC2}" presName="childText" presStyleLbl="conFgAcc1" presStyleIdx="3" presStyleCnt="5" custLinFactNeighborY="-64878">
        <dgm:presLayoutVars>
          <dgm:bulletEnabled val="1"/>
        </dgm:presLayoutVars>
      </dgm:prSet>
      <dgm:spPr/>
    </dgm:pt>
    <dgm:pt modelId="{202E05B8-115D-4E5E-8FE8-53242E976A4B}" type="pres">
      <dgm:prSet presAssocID="{421D7169-EDE9-48D5-91ED-5B9CF10DD4C3}" presName="spaceBetweenRectangles" presStyleCnt="0"/>
      <dgm:spPr/>
    </dgm:pt>
    <dgm:pt modelId="{839084CF-8A7B-4EDA-B540-A1CCCB43A118}" type="pres">
      <dgm:prSet presAssocID="{C70C919B-0E72-488A-A861-6DBD296AC60B}" presName="parentLin" presStyleCnt="0"/>
      <dgm:spPr/>
    </dgm:pt>
    <dgm:pt modelId="{4E324158-F90E-4942-AA9E-AEF22A7BBFF6}" type="pres">
      <dgm:prSet presAssocID="{C70C919B-0E72-488A-A861-6DBD296AC60B}" presName="parentLeftMargin" presStyleLbl="node1" presStyleIdx="3" presStyleCnt="5"/>
      <dgm:spPr/>
    </dgm:pt>
    <dgm:pt modelId="{D6D0A648-7B76-4132-99F3-1C39BC11DE16}" type="pres">
      <dgm:prSet presAssocID="{C70C919B-0E72-488A-A861-6DBD296AC60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4925EF1-A9A8-41A4-89D0-B26D080CD5E8}" type="pres">
      <dgm:prSet presAssocID="{C70C919B-0E72-488A-A861-6DBD296AC60B}" presName="negativeSpace" presStyleCnt="0"/>
      <dgm:spPr/>
    </dgm:pt>
    <dgm:pt modelId="{02552E37-ACCC-46D4-A3A0-914102B412A6}" type="pres">
      <dgm:prSet presAssocID="{C70C919B-0E72-488A-A861-6DBD296AC60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F0B5E16-2590-47EA-938E-AB5BF9443E4D}" type="presOf" srcId="{9C1FD4C0-8A8B-41E9-B7B9-F9F0C26A59E5}" destId="{2501C541-9256-4780-86F8-2622591150FF}" srcOrd="1" destOrd="0" presId="urn:microsoft.com/office/officeart/2005/8/layout/list1"/>
    <dgm:cxn modelId="{7242A023-58BB-4CD7-A6F7-A63D19E30EEC}" type="presOf" srcId="{11BEFFC4-9A3C-4D46-B383-895B7E540F95}" destId="{589DC66F-EBB9-4912-B163-A5450BD2FC23}" srcOrd="1" destOrd="0" presId="urn:microsoft.com/office/officeart/2005/8/layout/list1"/>
    <dgm:cxn modelId="{98B93F30-6727-44C2-9462-1E27C869BE5A}" type="presOf" srcId="{11BEFFC4-9A3C-4D46-B383-895B7E540F95}" destId="{391E7C27-78A7-4ABA-942F-6567C2C571CF}" srcOrd="0" destOrd="0" presId="urn:microsoft.com/office/officeart/2005/8/layout/list1"/>
    <dgm:cxn modelId="{2EEFCC5C-E2B0-4EDA-869D-6A33E9B7F719}" srcId="{56F67178-6C9F-49C0-B2DD-668A159F19F0}" destId="{D3CB5D44-6545-4CEA-92E7-B868AB6B2BC2}" srcOrd="3" destOrd="0" parTransId="{16B2BF4C-7191-4BF4-B250-45A443F9C5F7}" sibTransId="{421D7169-EDE9-48D5-91ED-5B9CF10DD4C3}"/>
    <dgm:cxn modelId="{612CCC62-2DC1-461D-9EA2-D74522852E7D}" type="presOf" srcId="{9C1FD4C0-8A8B-41E9-B7B9-F9F0C26A59E5}" destId="{8C504E94-FFE6-462E-8367-A5DF8CA18390}" srcOrd="0" destOrd="0" presId="urn:microsoft.com/office/officeart/2005/8/layout/list1"/>
    <dgm:cxn modelId="{D6C68243-2F3B-405F-BEFB-CCE007D1DD70}" srcId="{56F67178-6C9F-49C0-B2DD-668A159F19F0}" destId="{11BEFFC4-9A3C-4D46-B383-895B7E540F95}" srcOrd="1" destOrd="0" parTransId="{D41C907E-FB5D-48F4-807E-7E589EC3604C}" sibTransId="{DA57C0C3-D296-4D8A-9151-66FA6BF7CD30}"/>
    <dgm:cxn modelId="{84F3A747-6161-4BE9-B7AF-97E8A33A3BE2}" type="presOf" srcId="{56F67178-6C9F-49C0-B2DD-668A159F19F0}" destId="{71238D86-3730-41CC-B571-02F8AD6DC659}" srcOrd="0" destOrd="0" presId="urn:microsoft.com/office/officeart/2005/8/layout/list1"/>
    <dgm:cxn modelId="{C2F7A779-6675-43FB-A597-F38BB0B889C7}" srcId="{56F67178-6C9F-49C0-B2DD-668A159F19F0}" destId="{9C1FD4C0-8A8B-41E9-B7B9-F9F0C26A59E5}" srcOrd="2" destOrd="0" parTransId="{3887825B-E214-48BC-8495-1A56EBEA36B6}" sibTransId="{14F2186C-7A98-4481-A09C-A580C6ED3A43}"/>
    <dgm:cxn modelId="{C4B7A57B-1AB2-4117-ACBE-0491F38772F5}" srcId="{56F67178-6C9F-49C0-B2DD-668A159F19F0}" destId="{C70C919B-0E72-488A-A861-6DBD296AC60B}" srcOrd="4" destOrd="0" parTransId="{11C3ACE3-273B-42E4-A7FC-64F14140EAE2}" sibTransId="{D48E420B-204D-4C09-9E99-4DCE4F516C0E}"/>
    <dgm:cxn modelId="{E2B74A83-4BB4-463C-BFD2-28BBC9A8200D}" srcId="{56F67178-6C9F-49C0-B2DD-668A159F19F0}" destId="{C3E201A5-FF6C-46E7-9B40-9CAE99E119D5}" srcOrd="0" destOrd="0" parTransId="{4372DF83-2536-4058-9048-31BFDA888AD7}" sibTransId="{EFCB1F0D-7B21-40AA-BD48-757AB881485F}"/>
    <dgm:cxn modelId="{93F3E18E-2CDE-476C-A527-1B7385637371}" type="presOf" srcId="{D3CB5D44-6545-4CEA-92E7-B868AB6B2BC2}" destId="{670BAD88-550C-4A00-9416-B0DFB7B96111}" srcOrd="1" destOrd="0" presId="urn:microsoft.com/office/officeart/2005/8/layout/list1"/>
    <dgm:cxn modelId="{4C817FA1-3EA1-4205-A186-998E76EED248}" type="presOf" srcId="{C3E201A5-FF6C-46E7-9B40-9CAE99E119D5}" destId="{BA22C62D-FE12-4B86-BEEB-8F08670E8B89}" srcOrd="1" destOrd="0" presId="urn:microsoft.com/office/officeart/2005/8/layout/list1"/>
    <dgm:cxn modelId="{453C96A3-00FD-4EE2-A9F3-8E51B49A0738}" type="presOf" srcId="{C3E201A5-FF6C-46E7-9B40-9CAE99E119D5}" destId="{79364366-B860-496F-AA49-47566E741CB1}" srcOrd="0" destOrd="0" presId="urn:microsoft.com/office/officeart/2005/8/layout/list1"/>
    <dgm:cxn modelId="{20D359D3-21A1-4008-834C-19058A7F8A41}" type="presOf" srcId="{D3CB5D44-6545-4CEA-92E7-B868AB6B2BC2}" destId="{487010E4-A0BB-484A-823C-02774FF09F02}" srcOrd="0" destOrd="0" presId="urn:microsoft.com/office/officeart/2005/8/layout/list1"/>
    <dgm:cxn modelId="{3CF057D5-F124-463B-92C9-3EA2B30D50A8}" type="presOf" srcId="{C70C919B-0E72-488A-A861-6DBD296AC60B}" destId="{4E324158-F90E-4942-AA9E-AEF22A7BBFF6}" srcOrd="0" destOrd="0" presId="urn:microsoft.com/office/officeart/2005/8/layout/list1"/>
    <dgm:cxn modelId="{30D906F1-9D41-40AC-B397-A0F590C43DDE}" type="presOf" srcId="{C70C919B-0E72-488A-A861-6DBD296AC60B}" destId="{D6D0A648-7B76-4132-99F3-1C39BC11DE16}" srcOrd="1" destOrd="0" presId="urn:microsoft.com/office/officeart/2005/8/layout/list1"/>
    <dgm:cxn modelId="{F22A6DAF-BBB5-4979-96C1-D2092C4034F7}" type="presParOf" srcId="{71238D86-3730-41CC-B571-02F8AD6DC659}" destId="{E1DA1776-5F0C-4AB3-AC7C-3E0AF4AB8E64}" srcOrd="0" destOrd="0" presId="urn:microsoft.com/office/officeart/2005/8/layout/list1"/>
    <dgm:cxn modelId="{C2EFE78E-3125-43FF-BE46-7BECA0AB8F60}" type="presParOf" srcId="{E1DA1776-5F0C-4AB3-AC7C-3E0AF4AB8E64}" destId="{79364366-B860-496F-AA49-47566E741CB1}" srcOrd="0" destOrd="0" presId="urn:microsoft.com/office/officeart/2005/8/layout/list1"/>
    <dgm:cxn modelId="{DB38E01B-8A0A-4EA4-84AD-5D8A5A707CD8}" type="presParOf" srcId="{E1DA1776-5F0C-4AB3-AC7C-3E0AF4AB8E64}" destId="{BA22C62D-FE12-4B86-BEEB-8F08670E8B89}" srcOrd="1" destOrd="0" presId="urn:microsoft.com/office/officeart/2005/8/layout/list1"/>
    <dgm:cxn modelId="{32932129-1337-416D-AA25-D772E83BCAF2}" type="presParOf" srcId="{71238D86-3730-41CC-B571-02F8AD6DC659}" destId="{7E5DFF2C-0511-495E-AA0C-7A335397BC00}" srcOrd="1" destOrd="0" presId="urn:microsoft.com/office/officeart/2005/8/layout/list1"/>
    <dgm:cxn modelId="{0CF5D649-FF3B-41EB-9D54-4BDADDADBD94}" type="presParOf" srcId="{71238D86-3730-41CC-B571-02F8AD6DC659}" destId="{858F0043-91B4-4827-8360-A639105DE7F2}" srcOrd="2" destOrd="0" presId="urn:microsoft.com/office/officeart/2005/8/layout/list1"/>
    <dgm:cxn modelId="{6C7C3EDC-17A1-4AEC-ACAD-7C3784893EE2}" type="presParOf" srcId="{71238D86-3730-41CC-B571-02F8AD6DC659}" destId="{F6BDF0D9-6D54-4204-A300-B46D4023DE3D}" srcOrd="3" destOrd="0" presId="urn:microsoft.com/office/officeart/2005/8/layout/list1"/>
    <dgm:cxn modelId="{D9E4A0DB-57A1-4C85-AEE9-F48FB3983222}" type="presParOf" srcId="{71238D86-3730-41CC-B571-02F8AD6DC659}" destId="{160C5C87-E2D8-431E-9E75-0D46AC5017E5}" srcOrd="4" destOrd="0" presId="urn:microsoft.com/office/officeart/2005/8/layout/list1"/>
    <dgm:cxn modelId="{C7DA072F-96D3-46CB-BDF9-8131E210F473}" type="presParOf" srcId="{160C5C87-E2D8-431E-9E75-0D46AC5017E5}" destId="{391E7C27-78A7-4ABA-942F-6567C2C571CF}" srcOrd="0" destOrd="0" presId="urn:microsoft.com/office/officeart/2005/8/layout/list1"/>
    <dgm:cxn modelId="{7FEE0497-3852-4653-9B85-3A8E8CBC5520}" type="presParOf" srcId="{160C5C87-E2D8-431E-9E75-0D46AC5017E5}" destId="{589DC66F-EBB9-4912-B163-A5450BD2FC23}" srcOrd="1" destOrd="0" presId="urn:microsoft.com/office/officeart/2005/8/layout/list1"/>
    <dgm:cxn modelId="{8CE8CFCB-A5CD-4C63-B1EE-FF44C3AC9189}" type="presParOf" srcId="{71238D86-3730-41CC-B571-02F8AD6DC659}" destId="{D280A578-DE40-44D5-AC59-8C2D04C2DDA5}" srcOrd="5" destOrd="0" presId="urn:microsoft.com/office/officeart/2005/8/layout/list1"/>
    <dgm:cxn modelId="{E02A1065-A27D-428A-B20F-D5551250AC75}" type="presParOf" srcId="{71238D86-3730-41CC-B571-02F8AD6DC659}" destId="{E72DDC5D-2393-46F2-8FE1-D14D60AD6B3A}" srcOrd="6" destOrd="0" presId="urn:microsoft.com/office/officeart/2005/8/layout/list1"/>
    <dgm:cxn modelId="{1659CF2F-AF3C-49D6-AEF4-4931B60F692F}" type="presParOf" srcId="{71238D86-3730-41CC-B571-02F8AD6DC659}" destId="{3D396ED5-9C58-4EFC-9009-E4964E8E215B}" srcOrd="7" destOrd="0" presId="urn:microsoft.com/office/officeart/2005/8/layout/list1"/>
    <dgm:cxn modelId="{B15098E6-D0BB-473D-AC41-01A9A27552EB}" type="presParOf" srcId="{71238D86-3730-41CC-B571-02F8AD6DC659}" destId="{85C3FF4B-DE18-49FE-BA0C-4A58AFD6E045}" srcOrd="8" destOrd="0" presId="urn:microsoft.com/office/officeart/2005/8/layout/list1"/>
    <dgm:cxn modelId="{697EB09B-4185-4ABB-9ADA-042AE39A6D1D}" type="presParOf" srcId="{85C3FF4B-DE18-49FE-BA0C-4A58AFD6E045}" destId="{8C504E94-FFE6-462E-8367-A5DF8CA18390}" srcOrd="0" destOrd="0" presId="urn:microsoft.com/office/officeart/2005/8/layout/list1"/>
    <dgm:cxn modelId="{107D41F9-7B28-42AA-A1BC-960F39230715}" type="presParOf" srcId="{85C3FF4B-DE18-49FE-BA0C-4A58AFD6E045}" destId="{2501C541-9256-4780-86F8-2622591150FF}" srcOrd="1" destOrd="0" presId="urn:microsoft.com/office/officeart/2005/8/layout/list1"/>
    <dgm:cxn modelId="{B7A1BF20-CBA1-4AD3-A7A5-6C3541AACF08}" type="presParOf" srcId="{71238D86-3730-41CC-B571-02F8AD6DC659}" destId="{B76C9D98-E796-483C-8778-DE79CA7561A6}" srcOrd="9" destOrd="0" presId="urn:microsoft.com/office/officeart/2005/8/layout/list1"/>
    <dgm:cxn modelId="{814A6A61-A92E-4A36-8CC5-8D9A34CF51FA}" type="presParOf" srcId="{71238D86-3730-41CC-B571-02F8AD6DC659}" destId="{FC51E422-0360-484A-9410-E6F5F28A78D4}" srcOrd="10" destOrd="0" presId="urn:microsoft.com/office/officeart/2005/8/layout/list1"/>
    <dgm:cxn modelId="{FBF5C72C-5CB3-4161-9389-2B3B4A5ABF47}" type="presParOf" srcId="{71238D86-3730-41CC-B571-02F8AD6DC659}" destId="{E7BBE23A-ABB1-4C5C-A98B-2302927EF9F3}" srcOrd="11" destOrd="0" presId="urn:microsoft.com/office/officeart/2005/8/layout/list1"/>
    <dgm:cxn modelId="{A4A4974A-CD66-4A6E-B7CC-36B27FFB37E7}" type="presParOf" srcId="{71238D86-3730-41CC-B571-02F8AD6DC659}" destId="{06B74770-64D1-4E2E-8333-3B5427B2565C}" srcOrd="12" destOrd="0" presId="urn:microsoft.com/office/officeart/2005/8/layout/list1"/>
    <dgm:cxn modelId="{D93BD198-39ED-46A7-AFFB-E4F2871652E1}" type="presParOf" srcId="{06B74770-64D1-4E2E-8333-3B5427B2565C}" destId="{487010E4-A0BB-484A-823C-02774FF09F02}" srcOrd="0" destOrd="0" presId="urn:microsoft.com/office/officeart/2005/8/layout/list1"/>
    <dgm:cxn modelId="{746FA177-A1FA-4F90-968C-07AC786D892D}" type="presParOf" srcId="{06B74770-64D1-4E2E-8333-3B5427B2565C}" destId="{670BAD88-550C-4A00-9416-B0DFB7B96111}" srcOrd="1" destOrd="0" presId="urn:microsoft.com/office/officeart/2005/8/layout/list1"/>
    <dgm:cxn modelId="{D8323CDF-D6B1-44A6-A31A-A114722C91BA}" type="presParOf" srcId="{71238D86-3730-41CC-B571-02F8AD6DC659}" destId="{35797D76-DE87-489A-B99A-D47B2EA48807}" srcOrd="13" destOrd="0" presId="urn:microsoft.com/office/officeart/2005/8/layout/list1"/>
    <dgm:cxn modelId="{0BD3A00C-6CA2-4BB8-AC03-7C5E8611C7AB}" type="presParOf" srcId="{71238D86-3730-41CC-B571-02F8AD6DC659}" destId="{1D556E50-824A-4BE2-B8C3-7C0D03C01775}" srcOrd="14" destOrd="0" presId="urn:microsoft.com/office/officeart/2005/8/layout/list1"/>
    <dgm:cxn modelId="{A8B9DBB9-6F9B-42A7-866F-26E67F8E8AEB}" type="presParOf" srcId="{71238D86-3730-41CC-B571-02F8AD6DC659}" destId="{202E05B8-115D-4E5E-8FE8-53242E976A4B}" srcOrd="15" destOrd="0" presId="urn:microsoft.com/office/officeart/2005/8/layout/list1"/>
    <dgm:cxn modelId="{DD736BB4-E930-4965-8E46-1709EEE94F47}" type="presParOf" srcId="{71238D86-3730-41CC-B571-02F8AD6DC659}" destId="{839084CF-8A7B-4EDA-B540-A1CCCB43A118}" srcOrd="16" destOrd="0" presId="urn:microsoft.com/office/officeart/2005/8/layout/list1"/>
    <dgm:cxn modelId="{E0AD8AED-92E2-438C-AC03-6DBDE257C724}" type="presParOf" srcId="{839084CF-8A7B-4EDA-B540-A1CCCB43A118}" destId="{4E324158-F90E-4942-AA9E-AEF22A7BBFF6}" srcOrd="0" destOrd="0" presId="urn:microsoft.com/office/officeart/2005/8/layout/list1"/>
    <dgm:cxn modelId="{5D9B76F9-30CA-4B3C-87AC-3D08CC32B2B8}" type="presParOf" srcId="{839084CF-8A7B-4EDA-B540-A1CCCB43A118}" destId="{D6D0A648-7B76-4132-99F3-1C39BC11DE16}" srcOrd="1" destOrd="0" presId="urn:microsoft.com/office/officeart/2005/8/layout/list1"/>
    <dgm:cxn modelId="{8FB5736A-DD34-4705-9BE0-6130CAAEEC1A}" type="presParOf" srcId="{71238D86-3730-41CC-B571-02F8AD6DC659}" destId="{54925EF1-A9A8-41A4-89D0-B26D080CD5E8}" srcOrd="17" destOrd="0" presId="urn:microsoft.com/office/officeart/2005/8/layout/list1"/>
    <dgm:cxn modelId="{E9AC9F27-D0E5-411C-83F7-FA542F2BD081}" type="presParOf" srcId="{71238D86-3730-41CC-B571-02F8AD6DC659}" destId="{02552E37-ACCC-46D4-A3A0-914102B412A6}" srcOrd="18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577A1F-CAFD-4302-B572-1FE6C1A65327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en-IN"/>
        </a:p>
      </dgm:t>
    </dgm:pt>
    <dgm:pt modelId="{397C059A-F03C-4B11-9E07-3D0AA4E33116}">
      <dgm:prSet phldrT="[Text]" custT="1"/>
      <dgm:spPr/>
      <dgm:t>
        <a:bodyPr/>
        <a:lstStyle/>
        <a:p>
          <a:pPr algn="ctr"/>
          <a:r>
            <a:rPr lang="en-IN" sz="2800" b="0" i="0" u="none" dirty="0"/>
            <a:t>Enhances Understanding</a:t>
          </a:r>
          <a:endParaRPr lang="en-IN" sz="2800" dirty="0"/>
        </a:p>
      </dgm:t>
    </dgm:pt>
    <dgm:pt modelId="{0137AEA1-FE60-49B2-B117-C570C4850A0E}" type="parTrans" cxnId="{9F086647-4527-455A-BB8D-A745619EABBE}">
      <dgm:prSet/>
      <dgm:spPr/>
      <dgm:t>
        <a:bodyPr/>
        <a:lstStyle/>
        <a:p>
          <a:endParaRPr lang="en-IN"/>
        </a:p>
      </dgm:t>
    </dgm:pt>
    <dgm:pt modelId="{8400BC53-EE71-456B-8F0B-37CEA57CFDE5}" type="sibTrans" cxnId="{9F086647-4527-455A-BB8D-A745619EABBE}">
      <dgm:prSet/>
      <dgm:spPr/>
      <dgm:t>
        <a:bodyPr/>
        <a:lstStyle/>
        <a:p>
          <a:endParaRPr lang="en-IN"/>
        </a:p>
      </dgm:t>
    </dgm:pt>
    <dgm:pt modelId="{39F0B675-EB59-486B-952D-B50A17680755}">
      <dgm:prSet phldrT="[Text]" custT="1"/>
      <dgm:spPr/>
      <dgm:t>
        <a:bodyPr/>
        <a:lstStyle/>
        <a:p>
          <a:pPr algn="ctr"/>
          <a:r>
            <a:rPr lang="en-IN" sz="2800" b="0" i="0" u="none" dirty="0"/>
            <a:t>Helps Decision-Making</a:t>
          </a:r>
          <a:endParaRPr lang="en-IN" sz="2800" dirty="0"/>
        </a:p>
      </dgm:t>
    </dgm:pt>
    <dgm:pt modelId="{35A1A8E7-9EE8-4B72-B06A-81D86AF03E86}" type="parTrans" cxnId="{3F541AC0-C257-4BF9-BD70-E65AD1B748DD}">
      <dgm:prSet/>
      <dgm:spPr/>
      <dgm:t>
        <a:bodyPr/>
        <a:lstStyle/>
        <a:p>
          <a:endParaRPr lang="en-IN"/>
        </a:p>
      </dgm:t>
    </dgm:pt>
    <dgm:pt modelId="{BE96211C-A251-4EEC-9782-F202B17C0525}" type="sibTrans" cxnId="{3F541AC0-C257-4BF9-BD70-E65AD1B748DD}">
      <dgm:prSet/>
      <dgm:spPr/>
      <dgm:t>
        <a:bodyPr/>
        <a:lstStyle/>
        <a:p>
          <a:endParaRPr lang="en-IN"/>
        </a:p>
      </dgm:t>
    </dgm:pt>
    <dgm:pt modelId="{2E5A9DDC-C3AF-409D-909A-FD9149331826}">
      <dgm:prSet phldrT="[Text]" custT="1"/>
      <dgm:spPr/>
      <dgm:t>
        <a:bodyPr/>
        <a:lstStyle/>
        <a:p>
          <a:pPr algn="ctr"/>
          <a:r>
            <a:rPr lang="en-IN" sz="2800" b="0" i="0" u="none" dirty="0"/>
            <a:t>Engages the Audience</a:t>
          </a:r>
          <a:endParaRPr lang="en-IN" sz="2800" dirty="0"/>
        </a:p>
      </dgm:t>
    </dgm:pt>
    <dgm:pt modelId="{B5B2B249-B163-43A5-8AE0-F50C7A0D881D}" type="parTrans" cxnId="{6C18CE20-697C-4948-B76D-7AF7B0FBDA97}">
      <dgm:prSet/>
      <dgm:spPr/>
      <dgm:t>
        <a:bodyPr/>
        <a:lstStyle/>
        <a:p>
          <a:endParaRPr lang="en-IN"/>
        </a:p>
      </dgm:t>
    </dgm:pt>
    <dgm:pt modelId="{0D99CC77-85F2-4D9A-9CD9-EBD5070FBF3A}" type="sibTrans" cxnId="{6C18CE20-697C-4948-B76D-7AF7B0FBDA97}">
      <dgm:prSet/>
      <dgm:spPr/>
      <dgm:t>
        <a:bodyPr/>
        <a:lstStyle/>
        <a:p>
          <a:endParaRPr lang="en-IN"/>
        </a:p>
      </dgm:t>
    </dgm:pt>
    <dgm:pt modelId="{2104DD10-1003-41D1-989E-FAD52DA0C9A2}">
      <dgm:prSet phldrT="[Text]" custT="1"/>
      <dgm:spPr/>
      <dgm:t>
        <a:bodyPr/>
        <a:lstStyle/>
        <a:p>
          <a:pPr algn="ctr"/>
          <a:r>
            <a:rPr lang="en-IN" sz="2800" b="0" i="0" u="none" dirty="0"/>
            <a:t>Universal Language</a:t>
          </a:r>
          <a:endParaRPr lang="en-IN" sz="2800" dirty="0"/>
        </a:p>
      </dgm:t>
    </dgm:pt>
    <dgm:pt modelId="{AA4FF5F8-551E-49BE-9A80-574CBF365E50}" type="parTrans" cxnId="{3ABEE141-A3CB-4FFF-ABB0-DED1A701858B}">
      <dgm:prSet/>
      <dgm:spPr/>
      <dgm:t>
        <a:bodyPr/>
        <a:lstStyle/>
        <a:p>
          <a:endParaRPr lang="en-IN"/>
        </a:p>
      </dgm:t>
    </dgm:pt>
    <dgm:pt modelId="{43CB56FC-68A4-4976-BE3F-5285E79F49D5}" type="sibTrans" cxnId="{3ABEE141-A3CB-4FFF-ABB0-DED1A701858B}">
      <dgm:prSet/>
      <dgm:spPr/>
      <dgm:t>
        <a:bodyPr/>
        <a:lstStyle/>
        <a:p>
          <a:endParaRPr lang="en-IN"/>
        </a:p>
      </dgm:t>
    </dgm:pt>
    <dgm:pt modelId="{9C0CEC74-4550-49AB-AA2A-EBE4E057C291}" type="pres">
      <dgm:prSet presAssocID="{8D577A1F-CAFD-4302-B572-1FE6C1A65327}" presName="linear" presStyleCnt="0">
        <dgm:presLayoutVars>
          <dgm:dir/>
          <dgm:animLvl val="lvl"/>
          <dgm:resizeHandles val="exact"/>
        </dgm:presLayoutVars>
      </dgm:prSet>
      <dgm:spPr/>
    </dgm:pt>
    <dgm:pt modelId="{977BCEB8-51E9-4179-90A6-1A47DD7F1C77}" type="pres">
      <dgm:prSet presAssocID="{397C059A-F03C-4B11-9E07-3D0AA4E33116}" presName="parentLin" presStyleCnt="0"/>
      <dgm:spPr/>
    </dgm:pt>
    <dgm:pt modelId="{484FDE44-B38E-481A-A6BB-C1707CCDAC14}" type="pres">
      <dgm:prSet presAssocID="{397C059A-F03C-4B11-9E07-3D0AA4E33116}" presName="parentLeftMargin" presStyleLbl="node1" presStyleIdx="0" presStyleCnt="4"/>
      <dgm:spPr/>
    </dgm:pt>
    <dgm:pt modelId="{9865E6BA-20DE-472B-9019-33A4E3C7B73E}" type="pres">
      <dgm:prSet presAssocID="{397C059A-F03C-4B11-9E07-3D0AA4E331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19725A-AFB6-4F18-9255-70E0B8CF3AD2}" type="pres">
      <dgm:prSet presAssocID="{397C059A-F03C-4B11-9E07-3D0AA4E33116}" presName="negativeSpace" presStyleCnt="0"/>
      <dgm:spPr/>
    </dgm:pt>
    <dgm:pt modelId="{74670C1E-C198-4E97-BFF4-C07D29B801A4}" type="pres">
      <dgm:prSet presAssocID="{397C059A-F03C-4B11-9E07-3D0AA4E33116}" presName="childText" presStyleLbl="conFgAcc1" presStyleIdx="0" presStyleCnt="4">
        <dgm:presLayoutVars>
          <dgm:bulletEnabled val="1"/>
        </dgm:presLayoutVars>
      </dgm:prSet>
      <dgm:spPr/>
    </dgm:pt>
    <dgm:pt modelId="{1B790FF3-B8CE-4A2C-85F8-DC61679EB3AA}" type="pres">
      <dgm:prSet presAssocID="{8400BC53-EE71-456B-8F0B-37CEA57CFDE5}" presName="spaceBetweenRectangles" presStyleCnt="0"/>
      <dgm:spPr/>
    </dgm:pt>
    <dgm:pt modelId="{E1220709-1479-4A45-A73F-A2E40EA64325}" type="pres">
      <dgm:prSet presAssocID="{39F0B675-EB59-486B-952D-B50A17680755}" presName="parentLin" presStyleCnt="0"/>
      <dgm:spPr/>
    </dgm:pt>
    <dgm:pt modelId="{E949AF50-7EE6-45D7-BEE1-B833E296E908}" type="pres">
      <dgm:prSet presAssocID="{39F0B675-EB59-486B-952D-B50A17680755}" presName="parentLeftMargin" presStyleLbl="node1" presStyleIdx="0" presStyleCnt="4"/>
      <dgm:spPr/>
    </dgm:pt>
    <dgm:pt modelId="{0A45D0C3-C290-44E2-8A29-52BF33E84689}" type="pres">
      <dgm:prSet presAssocID="{39F0B675-EB59-486B-952D-B50A1768075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399FA6-F215-4B49-BDD4-694A38E5DF03}" type="pres">
      <dgm:prSet presAssocID="{39F0B675-EB59-486B-952D-B50A17680755}" presName="negativeSpace" presStyleCnt="0"/>
      <dgm:spPr/>
    </dgm:pt>
    <dgm:pt modelId="{BAE32500-C936-46D9-A808-DEB02E5871AD}" type="pres">
      <dgm:prSet presAssocID="{39F0B675-EB59-486B-952D-B50A17680755}" presName="childText" presStyleLbl="conFgAcc1" presStyleIdx="1" presStyleCnt="4">
        <dgm:presLayoutVars>
          <dgm:bulletEnabled val="1"/>
        </dgm:presLayoutVars>
      </dgm:prSet>
      <dgm:spPr/>
    </dgm:pt>
    <dgm:pt modelId="{BAD60D09-15ED-485E-838F-6B18646A64DF}" type="pres">
      <dgm:prSet presAssocID="{BE96211C-A251-4EEC-9782-F202B17C0525}" presName="spaceBetweenRectangles" presStyleCnt="0"/>
      <dgm:spPr/>
    </dgm:pt>
    <dgm:pt modelId="{54425FA2-733C-4E92-AF16-B2DE5C0561CC}" type="pres">
      <dgm:prSet presAssocID="{2E5A9DDC-C3AF-409D-909A-FD9149331826}" presName="parentLin" presStyleCnt="0"/>
      <dgm:spPr/>
    </dgm:pt>
    <dgm:pt modelId="{2B15CB2F-FA2F-487C-92FA-4F7B3E96BDCB}" type="pres">
      <dgm:prSet presAssocID="{2E5A9DDC-C3AF-409D-909A-FD9149331826}" presName="parentLeftMargin" presStyleLbl="node1" presStyleIdx="1" presStyleCnt="4"/>
      <dgm:spPr/>
    </dgm:pt>
    <dgm:pt modelId="{22DE0C07-C34B-42AC-BD60-A5C7CA37AC21}" type="pres">
      <dgm:prSet presAssocID="{2E5A9DDC-C3AF-409D-909A-FD91493318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2796A45-D167-4191-A9B8-56D0C0C872D4}" type="pres">
      <dgm:prSet presAssocID="{2E5A9DDC-C3AF-409D-909A-FD9149331826}" presName="negativeSpace" presStyleCnt="0"/>
      <dgm:spPr/>
    </dgm:pt>
    <dgm:pt modelId="{A8C43DC3-DDF4-463E-99E5-EEA3296E7DCC}" type="pres">
      <dgm:prSet presAssocID="{2E5A9DDC-C3AF-409D-909A-FD9149331826}" presName="childText" presStyleLbl="conFgAcc1" presStyleIdx="2" presStyleCnt="4">
        <dgm:presLayoutVars>
          <dgm:bulletEnabled val="1"/>
        </dgm:presLayoutVars>
      </dgm:prSet>
      <dgm:spPr/>
    </dgm:pt>
    <dgm:pt modelId="{4DA4DB57-D526-4DA1-B7FF-B8B8CC4723BE}" type="pres">
      <dgm:prSet presAssocID="{0D99CC77-85F2-4D9A-9CD9-EBD5070FBF3A}" presName="spaceBetweenRectangles" presStyleCnt="0"/>
      <dgm:spPr/>
    </dgm:pt>
    <dgm:pt modelId="{9708AFDE-2DB4-4BE2-BD4D-55DAE4CE6456}" type="pres">
      <dgm:prSet presAssocID="{2104DD10-1003-41D1-989E-FAD52DA0C9A2}" presName="parentLin" presStyleCnt="0"/>
      <dgm:spPr/>
    </dgm:pt>
    <dgm:pt modelId="{838D0AC3-78F4-417B-B030-B3F9F4AFEFA5}" type="pres">
      <dgm:prSet presAssocID="{2104DD10-1003-41D1-989E-FAD52DA0C9A2}" presName="parentLeftMargin" presStyleLbl="node1" presStyleIdx="2" presStyleCnt="4"/>
      <dgm:spPr/>
    </dgm:pt>
    <dgm:pt modelId="{772AF738-F9F3-4D8B-BBEB-25A97EC598A4}" type="pres">
      <dgm:prSet presAssocID="{2104DD10-1003-41D1-989E-FAD52DA0C9A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F089B5D-53CB-440E-BEBF-027FB52F8B67}" type="pres">
      <dgm:prSet presAssocID="{2104DD10-1003-41D1-989E-FAD52DA0C9A2}" presName="negativeSpace" presStyleCnt="0"/>
      <dgm:spPr/>
    </dgm:pt>
    <dgm:pt modelId="{94BA5475-FA95-4AEA-BA82-B042CC8E8691}" type="pres">
      <dgm:prSet presAssocID="{2104DD10-1003-41D1-989E-FAD52DA0C9A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7C4B30F-6053-4495-A281-FFE63D96E8CF}" type="presOf" srcId="{397C059A-F03C-4B11-9E07-3D0AA4E33116}" destId="{484FDE44-B38E-481A-A6BB-C1707CCDAC14}" srcOrd="0" destOrd="0" presId="urn:microsoft.com/office/officeart/2005/8/layout/list1"/>
    <dgm:cxn modelId="{6C18CE20-697C-4948-B76D-7AF7B0FBDA97}" srcId="{8D577A1F-CAFD-4302-B572-1FE6C1A65327}" destId="{2E5A9DDC-C3AF-409D-909A-FD9149331826}" srcOrd="2" destOrd="0" parTransId="{B5B2B249-B163-43A5-8AE0-F50C7A0D881D}" sibTransId="{0D99CC77-85F2-4D9A-9CD9-EBD5070FBF3A}"/>
    <dgm:cxn modelId="{EEB8213F-BD58-45B9-A613-AABFDF6ABC71}" type="presOf" srcId="{2E5A9DDC-C3AF-409D-909A-FD9149331826}" destId="{2B15CB2F-FA2F-487C-92FA-4F7B3E96BDCB}" srcOrd="0" destOrd="0" presId="urn:microsoft.com/office/officeart/2005/8/layout/list1"/>
    <dgm:cxn modelId="{3ABEE141-A3CB-4FFF-ABB0-DED1A701858B}" srcId="{8D577A1F-CAFD-4302-B572-1FE6C1A65327}" destId="{2104DD10-1003-41D1-989E-FAD52DA0C9A2}" srcOrd="3" destOrd="0" parTransId="{AA4FF5F8-551E-49BE-9A80-574CBF365E50}" sibTransId="{43CB56FC-68A4-4976-BE3F-5285E79F49D5}"/>
    <dgm:cxn modelId="{9F086647-4527-455A-BB8D-A745619EABBE}" srcId="{8D577A1F-CAFD-4302-B572-1FE6C1A65327}" destId="{397C059A-F03C-4B11-9E07-3D0AA4E33116}" srcOrd="0" destOrd="0" parTransId="{0137AEA1-FE60-49B2-B117-C570C4850A0E}" sibTransId="{8400BC53-EE71-456B-8F0B-37CEA57CFDE5}"/>
    <dgm:cxn modelId="{24774351-673B-43EB-AC3B-022A1B8927AE}" type="presOf" srcId="{2104DD10-1003-41D1-989E-FAD52DA0C9A2}" destId="{838D0AC3-78F4-417B-B030-B3F9F4AFEFA5}" srcOrd="0" destOrd="0" presId="urn:microsoft.com/office/officeart/2005/8/layout/list1"/>
    <dgm:cxn modelId="{DDFE7991-08D4-4A2B-BEFC-41EBC6DA1A08}" type="presOf" srcId="{39F0B675-EB59-486B-952D-B50A17680755}" destId="{0A45D0C3-C290-44E2-8A29-52BF33E84689}" srcOrd="1" destOrd="0" presId="urn:microsoft.com/office/officeart/2005/8/layout/list1"/>
    <dgm:cxn modelId="{5BA052B1-169F-4A07-A271-013F0A266058}" type="presOf" srcId="{397C059A-F03C-4B11-9E07-3D0AA4E33116}" destId="{9865E6BA-20DE-472B-9019-33A4E3C7B73E}" srcOrd="1" destOrd="0" presId="urn:microsoft.com/office/officeart/2005/8/layout/list1"/>
    <dgm:cxn modelId="{A321BBB4-60AD-4D27-95C5-6C6E0E80D720}" type="presOf" srcId="{8D577A1F-CAFD-4302-B572-1FE6C1A65327}" destId="{9C0CEC74-4550-49AB-AA2A-EBE4E057C291}" srcOrd="0" destOrd="0" presId="urn:microsoft.com/office/officeart/2005/8/layout/list1"/>
    <dgm:cxn modelId="{3F541AC0-C257-4BF9-BD70-E65AD1B748DD}" srcId="{8D577A1F-CAFD-4302-B572-1FE6C1A65327}" destId="{39F0B675-EB59-486B-952D-B50A17680755}" srcOrd="1" destOrd="0" parTransId="{35A1A8E7-9EE8-4B72-B06A-81D86AF03E86}" sibTransId="{BE96211C-A251-4EEC-9782-F202B17C0525}"/>
    <dgm:cxn modelId="{82946AD9-65B2-4440-BD74-2D4718EB213E}" type="presOf" srcId="{2E5A9DDC-C3AF-409D-909A-FD9149331826}" destId="{22DE0C07-C34B-42AC-BD60-A5C7CA37AC21}" srcOrd="1" destOrd="0" presId="urn:microsoft.com/office/officeart/2005/8/layout/list1"/>
    <dgm:cxn modelId="{FA44F7E4-476F-44D3-99B2-34D4D5B08C65}" type="presOf" srcId="{39F0B675-EB59-486B-952D-B50A17680755}" destId="{E949AF50-7EE6-45D7-BEE1-B833E296E908}" srcOrd="0" destOrd="0" presId="urn:microsoft.com/office/officeart/2005/8/layout/list1"/>
    <dgm:cxn modelId="{24991CF7-6CCB-4F8B-97DE-8864B7E16DCC}" type="presOf" srcId="{2104DD10-1003-41D1-989E-FAD52DA0C9A2}" destId="{772AF738-F9F3-4D8B-BBEB-25A97EC598A4}" srcOrd="1" destOrd="0" presId="urn:microsoft.com/office/officeart/2005/8/layout/list1"/>
    <dgm:cxn modelId="{BCA429E2-172E-4193-AAAC-BA5205A2B556}" type="presParOf" srcId="{9C0CEC74-4550-49AB-AA2A-EBE4E057C291}" destId="{977BCEB8-51E9-4179-90A6-1A47DD7F1C77}" srcOrd="0" destOrd="0" presId="urn:microsoft.com/office/officeart/2005/8/layout/list1"/>
    <dgm:cxn modelId="{FD4B2417-80C0-455B-99E0-543AC9FBDA88}" type="presParOf" srcId="{977BCEB8-51E9-4179-90A6-1A47DD7F1C77}" destId="{484FDE44-B38E-481A-A6BB-C1707CCDAC14}" srcOrd="0" destOrd="0" presId="urn:microsoft.com/office/officeart/2005/8/layout/list1"/>
    <dgm:cxn modelId="{8A50348A-D8A0-42EA-A23B-CBE6E2CCE3C6}" type="presParOf" srcId="{977BCEB8-51E9-4179-90A6-1A47DD7F1C77}" destId="{9865E6BA-20DE-472B-9019-33A4E3C7B73E}" srcOrd="1" destOrd="0" presId="urn:microsoft.com/office/officeart/2005/8/layout/list1"/>
    <dgm:cxn modelId="{E5F4750D-FFD7-4CE6-8B90-BBA365E3B14C}" type="presParOf" srcId="{9C0CEC74-4550-49AB-AA2A-EBE4E057C291}" destId="{4819725A-AFB6-4F18-9255-70E0B8CF3AD2}" srcOrd="1" destOrd="0" presId="urn:microsoft.com/office/officeart/2005/8/layout/list1"/>
    <dgm:cxn modelId="{66CFAAFC-AF4E-416C-B34D-53F06E4464B8}" type="presParOf" srcId="{9C0CEC74-4550-49AB-AA2A-EBE4E057C291}" destId="{74670C1E-C198-4E97-BFF4-C07D29B801A4}" srcOrd="2" destOrd="0" presId="urn:microsoft.com/office/officeart/2005/8/layout/list1"/>
    <dgm:cxn modelId="{DCAE590D-E247-435E-A3E2-8E8F3CB765D1}" type="presParOf" srcId="{9C0CEC74-4550-49AB-AA2A-EBE4E057C291}" destId="{1B790FF3-B8CE-4A2C-85F8-DC61679EB3AA}" srcOrd="3" destOrd="0" presId="urn:microsoft.com/office/officeart/2005/8/layout/list1"/>
    <dgm:cxn modelId="{070411B0-7A70-4D29-AE7C-AEBA12A828BD}" type="presParOf" srcId="{9C0CEC74-4550-49AB-AA2A-EBE4E057C291}" destId="{E1220709-1479-4A45-A73F-A2E40EA64325}" srcOrd="4" destOrd="0" presId="urn:microsoft.com/office/officeart/2005/8/layout/list1"/>
    <dgm:cxn modelId="{7A175CE0-EA18-4EDB-B5BC-C33C95954C96}" type="presParOf" srcId="{E1220709-1479-4A45-A73F-A2E40EA64325}" destId="{E949AF50-7EE6-45D7-BEE1-B833E296E908}" srcOrd="0" destOrd="0" presId="urn:microsoft.com/office/officeart/2005/8/layout/list1"/>
    <dgm:cxn modelId="{CF9EFF64-A343-4E8E-BBC2-5F753DC5250A}" type="presParOf" srcId="{E1220709-1479-4A45-A73F-A2E40EA64325}" destId="{0A45D0C3-C290-44E2-8A29-52BF33E84689}" srcOrd="1" destOrd="0" presId="urn:microsoft.com/office/officeart/2005/8/layout/list1"/>
    <dgm:cxn modelId="{8751BF39-CE1C-4271-B120-DF7493D2827E}" type="presParOf" srcId="{9C0CEC74-4550-49AB-AA2A-EBE4E057C291}" destId="{50399FA6-F215-4B49-BDD4-694A38E5DF03}" srcOrd="5" destOrd="0" presId="urn:microsoft.com/office/officeart/2005/8/layout/list1"/>
    <dgm:cxn modelId="{74DE3FFF-779E-4F01-B7E5-4AF60BB8E275}" type="presParOf" srcId="{9C0CEC74-4550-49AB-AA2A-EBE4E057C291}" destId="{BAE32500-C936-46D9-A808-DEB02E5871AD}" srcOrd="6" destOrd="0" presId="urn:microsoft.com/office/officeart/2005/8/layout/list1"/>
    <dgm:cxn modelId="{809D1A48-6685-4A1A-B662-8E8DB2C03A34}" type="presParOf" srcId="{9C0CEC74-4550-49AB-AA2A-EBE4E057C291}" destId="{BAD60D09-15ED-485E-838F-6B18646A64DF}" srcOrd="7" destOrd="0" presId="urn:microsoft.com/office/officeart/2005/8/layout/list1"/>
    <dgm:cxn modelId="{EAEB72C8-5565-4693-BD48-9022775481B3}" type="presParOf" srcId="{9C0CEC74-4550-49AB-AA2A-EBE4E057C291}" destId="{54425FA2-733C-4E92-AF16-B2DE5C0561CC}" srcOrd="8" destOrd="0" presId="urn:microsoft.com/office/officeart/2005/8/layout/list1"/>
    <dgm:cxn modelId="{A08742B0-6502-4A1E-AE47-4346F705A2F6}" type="presParOf" srcId="{54425FA2-733C-4E92-AF16-B2DE5C0561CC}" destId="{2B15CB2F-FA2F-487C-92FA-4F7B3E96BDCB}" srcOrd="0" destOrd="0" presId="urn:microsoft.com/office/officeart/2005/8/layout/list1"/>
    <dgm:cxn modelId="{DECE5C08-7E90-4D6B-A7C1-733EBF93296B}" type="presParOf" srcId="{54425FA2-733C-4E92-AF16-B2DE5C0561CC}" destId="{22DE0C07-C34B-42AC-BD60-A5C7CA37AC21}" srcOrd="1" destOrd="0" presId="urn:microsoft.com/office/officeart/2005/8/layout/list1"/>
    <dgm:cxn modelId="{F0947B16-FEF7-48CD-979A-AAB03B433341}" type="presParOf" srcId="{9C0CEC74-4550-49AB-AA2A-EBE4E057C291}" destId="{E2796A45-D167-4191-A9B8-56D0C0C872D4}" srcOrd="9" destOrd="0" presId="urn:microsoft.com/office/officeart/2005/8/layout/list1"/>
    <dgm:cxn modelId="{8535EF16-9D86-49A3-9692-9C474D21EE6D}" type="presParOf" srcId="{9C0CEC74-4550-49AB-AA2A-EBE4E057C291}" destId="{A8C43DC3-DDF4-463E-99E5-EEA3296E7DCC}" srcOrd="10" destOrd="0" presId="urn:microsoft.com/office/officeart/2005/8/layout/list1"/>
    <dgm:cxn modelId="{A6D63B28-557B-4F43-9B4C-26134CC98C56}" type="presParOf" srcId="{9C0CEC74-4550-49AB-AA2A-EBE4E057C291}" destId="{4DA4DB57-D526-4DA1-B7FF-B8B8CC4723BE}" srcOrd="11" destOrd="0" presId="urn:microsoft.com/office/officeart/2005/8/layout/list1"/>
    <dgm:cxn modelId="{3B93B235-D574-4EEB-8610-0AB110419318}" type="presParOf" srcId="{9C0CEC74-4550-49AB-AA2A-EBE4E057C291}" destId="{9708AFDE-2DB4-4BE2-BD4D-55DAE4CE6456}" srcOrd="12" destOrd="0" presId="urn:microsoft.com/office/officeart/2005/8/layout/list1"/>
    <dgm:cxn modelId="{278628CB-5621-46A0-8919-115895C6FCCD}" type="presParOf" srcId="{9708AFDE-2DB4-4BE2-BD4D-55DAE4CE6456}" destId="{838D0AC3-78F4-417B-B030-B3F9F4AFEFA5}" srcOrd="0" destOrd="0" presId="urn:microsoft.com/office/officeart/2005/8/layout/list1"/>
    <dgm:cxn modelId="{C33CC2E1-857E-422E-AD32-D6802462F967}" type="presParOf" srcId="{9708AFDE-2DB4-4BE2-BD4D-55DAE4CE6456}" destId="{772AF738-F9F3-4D8B-BBEB-25A97EC598A4}" srcOrd="1" destOrd="0" presId="urn:microsoft.com/office/officeart/2005/8/layout/list1"/>
    <dgm:cxn modelId="{A1FCA77B-0CCF-40F4-808D-FAEC3AF91069}" type="presParOf" srcId="{9C0CEC74-4550-49AB-AA2A-EBE4E057C291}" destId="{8F089B5D-53CB-440E-BEBF-027FB52F8B67}" srcOrd="13" destOrd="0" presId="urn:microsoft.com/office/officeart/2005/8/layout/list1"/>
    <dgm:cxn modelId="{CC58E9D9-78D5-4F25-97C8-A4E74091B220}" type="presParOf" srcId="{9C0CEC74-4550-49AB-AA2A-EBE4E057C291}" destId="{94BA5475-FA95-4AEA-BA82-B042CC8E86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577A1F-CAFD-4302-B572-1FE6C1A65327}" type="doc">
      <dgm:prSet loTypeId="urn:microsoft.com/office/officeart/2005/8/layout/list1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IN"/>
        </a:p>
      </dgm:t>
    </dgm:pt>
    <dgm:pt modelId="{397C059A-F03C-4B11-9E07-3D0AA4E33116}">
      <dgm:prSet phldrT="[Text]" custT="1"/>
      <dgm:spPr/>
      <dgm:t>
        <a:bodyPr/>
        <a:lstStyle/>
        <a:p>
          <a:pPr algn="ctr"/>
          <a:r>
            <a:rPr lang="en-IN" sz="2800" b="0" i="0" u="none" dirty="0"/>
            <a:t>Clarity</a:t>
          </a:r>
          <a:endParaRPr lang="en-IN" sz="2800" dirty="0"/>
        </a:p>
      </dgm:t>
    </dgm:pt>
    <dgm:pt modelId="{0137AEA1-FE60-49B2-B117-C570C4850A0E}" type="parTrans" cxnId="{9F086647-4527-455A-BB8D-A745619EABBE}">
      <dgm:prSet/>
      <dgm:spPr/>
      <dgm:t>
        <a:bodyPr/>
        <a:lstStyle/>
        <a:p>
          <a:endParaRPr lang="en-IN"/>
        </a:p>
      </dgm:t>
    </dgm:pt>
    <dgm:pt modelId="{8400BC53-EE71-456B-8F0B-37CEA57CFDE5}" type="sibTrans" cxnId="{9F086647-4527-455A-BB8D-A745619EABBE}">
      <dgm:prSet/>
      <dgm:spPr/>
      <dgm:t>
        <a:bodyPr/>
        <a:lstStyle/>
        <a:p>
          <a:endParaRPr lang="en-IN"/>
        </a:p>
      </dgm:t>
    </dgm:pt>
    <dgm:pt modelId="{39F0B675-EB59-486B-952D-B50A17680755}">
      <dgm:prSet phldrT="[Text]" custT="1"/>
      <dgm:spPr/>
      <dgm:t>
        <a:bodyPr/>
        <a:lstStyle/>
        <a:p>
          <a:pPr algn="ctr"/>
          <a:r>
            <a:rPr lang="en-IN" sz="2800" b="0" i="0" u="none" dirty="0"/>
            <a:t>Efficiency</a:t>
          </a:r>
          <a:endParaRPr lang="en-IN" sz="2800" dirty="0"/>
        </a:p>
      </dgm:t>
    </dgm:pt>
    <dgm:pt modelId="{35A1A8E7-9EE8-4B72-B06A-81D86AF03E86}" type="parTrans" cxnId="{3F541AC0-C257-4BF9-BD70-E65AD1B748DD}">
      <dgm:prSet/>
      <dgm:spPr/>
      <dgm:t>
        <a:bodyPr/>
        <a:lstStyle/>
        <a:p>
          <a:endParaRPr lang="en-IN"/>
        </a:p>
      </dgm:t>
    </dgm:pt>
    <dgm:pt modelId="{BE96211C-A251-4EEC-9782-F202B17C0525}" type="sibTrans" cxnId="{3F541AC0-C257-4BF9-BD70-E65AD1B748DD}">
      <dgm:prSet/>
      <dgm:spPr/>
      <dgm:t>
        <a:bodyPr/>
        <a:lstStyle/>
        <a:p>
          <a:endParaRPr lang="en-IN"/>
        </a:p>
      </dgm:t>
    </dgm:pt>
    <dgm:pt modelId="{2E5A9DDC-C3AF-409D-909A-FD9149331826}">
      <dgm:prSet phldrT="[Text]" custT="1"/>
      <dgm:spPr/>
      <dgm:t>
        <a:bodyPr/>
        <a:lstStyle/>
        <a:p>
          <a:pPr algn="ctr"/>
          <a:r>
            <a:rPr lang="en-IN" sz="2800" b="0" i="0" u="none" dirty="0"/>
            <a:t>Memorability</a:t>
          </a:r>
          <a:endParaRPr lang="en-IN" sz="2800" dirty="0"/>
        </a:p>
      </dgm:t>
    </dgm:pt>
    <dgm:pt modelId="{B5B2B249-B163-43A5-8AE0-F50C7A0D881D}" type="parTrans" cxnId="{6C18CE20-697C-4948-B76D-7AF7B0FBDA97}">
      <dgm:prSet/>
      <dgm:spPr/>
      <dgm:t>
        <a:bodyPr/>
        <a:lstStyle/>
        <a:p>
          <a:endParaRPr lang="en-IN"/>
        </a:p>
      </dgm:t>
    </dgm:pt>
    <dgm:pt modelId="{0D99CC77-85F2-4D9A-9CD9-EBD5070FBF3A}" type="sibTrans" cxnId="{6C18CE20-697C-4948-B76D-7AF7B0FBDA97}">
      <dgm:prSet/>
      <dgm:spPr/>
      <dgm:t>
        <a:bodyPr/>
        <a:lstStyle/>
        <a:p>
          <a:endParaRPr lang="en-IN"/>
        </a:p>
      </dgm:t>
    </dgm:pt>
    <dgm:pt modelId="{2104DD10-1003-41D1-989E-FAD52DA0C9A2}">
      <dgm:prSet phldrT="[Text]" custT="1"/>
      <dgm:spPr/>
      <dgm:t>
        <a:bodyPr/>
        <a:lstStyle/>
        <a:p>
          <a:pPr algn="ctr"/>
          <a:r>
            <a:rPr lang="en-IN" sz="2800" b="0" i="0" u="none" dirty="0"/>
            <a:t>Problem-Solving</a:t>
          </a:r>
          <a:endParaRPr lang="en-IN" sz="2800" dirty="0"/>
        </a:p>
      </dgm:t>
    </dgm:pt>
    <dgm:pt modelId="{AA4FF5F8-551E-49BE-9A80-574CBF365E50}" type="parTrans" cxnId="{3ABEE141-A3CB-4FFF-ABB0-DED1A701858B}">
      <dgm:prSet/>
      <dgm:spPr/>
      <dgm:t>
        <a:bodyPr/>
        <a:lstStyle/>
        <a:p>
          <a:endParaRPr lang="en-IN"/>
        </a:p>
      </dgm:t>
    </dgm:pt>
    <dgm:pt modelId="{43CB56FC-68A4-4976-BE3F-5285E79F49D5}" type="sibTrans" cxnId="{3ABEE141-A3CB-4FFF-ABB0-DED1A701858B}">
      <dgm:prSet/>
      <dgm:spPr/>
      <dgm:t>
        <a:bodyPr/>
        <a:lstStyle/>
        <a:p>
          <a:endParaRPr lang="en-IN"/>
        </a:p>
      </dgm:t>
    </dgm:pt>
    <dgm:pt modelId="{9C0CEC74-4550-49AB-AA2A-EBE4E057C291}" type="pres">
      <dgm:prSet presAssocID="{8D577A1F-CAFD-4302-B572-1FE6C1A65327}" presName="linear" presStyleCnt="0">
        <dgm:presLayoutVars>
          <dgm:dir/>
          <dgm:animLvl val="lvl"/>
          <dgm:resizeHandles val="exact"/>
        </dgm:presLayoutVars>
      </dgm:prSet>
      <dgm:spPr/>
    </dgm:pt>
    <dgm:pt modelId="{977BCEB8-51E9-4179-90A6-1A47DD7F1C77}" type="pres">
      <dgm:prSet presAssocID="{397C059A-F03C-4B11-9E07-3D0AA4E33116}" presName="parentLin" presStyleCnt="0"/>
      <dgm:spPr/>
    </dgm:pt>
    <dgm:pt modelId="{484FDE44-B38E-481A-A6BB-C1707CCDAC14}" type="pres">
      <dgm:prSet presAssocID="{397C059A-F03C-4B11-9E07-3D0AA4E33116}" presName="parentLeftMargin" presStyleLbl="node1" presStyleIdx="0" presStyleCnt="4"/>
      <dgm:spPr/>
    </dgm:pt>
    <dgm:pt modelId="{9865E6BA-20DE-472B-9019-33A4E3C7B73E}" type="pres">
      <dgm:prSet presAssocID="{397C059A-F03C-4B11-9E07-3D0AA4E331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19725A-AFB6-4F18-9255-70E0B8CF3AD2}" type="pres">
      <dgm:prSet presAssocID="{397C059A-F03C-4B11-9E07-3D0AA4E33116}" presName="negativeSpace" presStyleCnt="0"/>
      <dgm:spPr/>
    </dgm:pt>
    <dgm:pt modelId="{74670C1E-C198-4E97-BFF4-C07D29B801A4}" type="pres">
      <dgm:prSet presAssocID="{397C059A-F03C-4B11-9E07-3D0AA4E33116}" presName="childText" presStyleLbl="conFgAcc1" presStyleIdx="0" presStyleCnt="4">
        <dgm:presLayoutVars>
          <dgm:bulletEnabled val="1"/>
        </dgm:presLayoutVars>
      </dgm:prSet>
      <dgm:spPr/>
    </dgm:pt>
    <dgm:pt modelId="{1B790FF3-B8CE-4A2C-85F8-DC61679EB3AA}" type="pres">
      <dgm:prSet presAssocID="{8400BC53-EE71-456B-8F0B-37CEA57CFDE5}" presName="spaceBetweenRectangles" presStyleCnt="0"/>
      <dgm:spPr/>
    </dgm:pt>
    <dgm:pt modelId="{E1220709-1479-4A45-A73F-A2E40EA64325}" type="pres">
      <dgm:prSet presAssocID="{39F0B675-EB59-486B-952D-B50A17680755}" presName="parentLin" presStyleCnt="0"/>
      <dgm:spPr/>
    </dgm:pt>
    <dgm:pt modelId="{E949AF50-7EE6-45D7-BEE1-B833E296E908}" type="pres">
      <dgm:prSet presAssocID="{39F0B675-EB59-486B-952D-B50A17680755}" presName="parentLeftMargin" presStyleLbl="node1" presStyleIdx="0" presStyleCnt="4"/>
      <dgm:spPr/>
    </dgm:pt>
    <dgm:pt modelId="{0A45D0C3-C290-44E2-8A29-52BF33E84689}" type="pres">
      <dgm:prSet presAssocID="{39F0B675-EB59-486B-952D-B50A1768075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399FA6-F215-4B49-BDD4-694A38E5DF03}" type="pres">
      <dgm:prSet presAssocID="{39F0B675-EB59-486B-952D-B50A17680755}" presName="negativeSpace" presStyleCnt="0"/>
      <dgm:spPr/>
    </dgm:pt>
    <dgm:pt modelId="{BAE32500-C936-46D9-A808-DEB02E5871AD}" type="pres">
      <dgm:prSet presAssocID="{39F0B675-EB59-486B-952D-B50A17680755}" presName="childText" presStyleLbl="conFgAcc1" presStyleIdx="1" presStyleCnt="4">
        <dgm:presLayoutVars>
          <dgm:bulletEnabled val="1"/>
        </dgm:presLayoutVars>
      </dgm:prSet>
      <dgm:spPr/>
    </dgm:pt>
    <dgm:pt modelId="{BAD60D09-15ED-485E-838F-6B18646A64DF}" type="pres">
      <dgm:prSet presAssocID="{BE96211C-A251-4EEC-9782-F202B17C0525}" presName="spaceBetweenRectangles" presStyleCnt="0"/>
      <dgm:spPr/>
    </dgm:pt>
    <dgm:pt modelId="{54425FA2-733C-4E92-AF16-B2DE5C0561CC}" type="pres">
      <dgm:prSet presAssocID="{2E5A9DDC-C3AF-409D-909A-FD9149331826}" presName="parentLin" presStyleCnt="0"/>
      <dgm:spPr/>
    </dgm:pt>
    <dgm:pt modelId="{2B15CB2F-FA2F-487C-92FA-4F7B3E96BDCB}" type="pres">
      <dgm:prSet presAssocID="{2E5A9DDC-C3AF-409D-909A-FD9149331826}" presName="parentLeftMargin" presStyleLbl="node1" presStyleIdx="1" presStyleCnt="4"/>
      <dgm:spPr/>
    </dgm:pt>
    <dgm:pt modelId="{22DE0C07-C34B-42AC-BD60-A5C7CA37AC21}" type="pres">
      <dgm:prSet presAssocID="{2E5A9DDC-C3AF-409D-909A-FD91493318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2796A45-D167-4191-A9B8-56D0C0C872D4}" type="pres">
      <dgm:prSet presAssocID="{2E5A9DDC-C3AF-409D-909A-FD9149331826}" presName="negativeSpace" presStyleCnt="0"/>
      <dgm:spPr/>
    </dgm:pt>
    <dgm:pt modelId="{A8C43DC3-DDF4-463E-99E5-EEA3296E7DCC}" type="pres">
      <dgm:prSet presAssocID="{2E5A9DDC-C3AF-409D-909A-FD9149331826}" presName="childText" presStyleLbl="conFgAcc1" presStyleIdx="2" presStyleCnt="4">
        <dgm:presLayoutVars>
          <dgm:bulletEnabled val="1"/>
        </dgm:presLayoutVars>
      </dgm:prSet>
      <dgm:spPr/>
    </dgm:pt>
    <dgm:pt modelId="{4DA4DB57-D526-4DA1-B7FF-B8B8CC4723BE}" type="pres">
      <dgm:prSet presAssocID="{0D99CC77-85F2-4D9A-9CD9-EBD5070FBF3A}" presName="spaceBetweenRectangles" presStyleCnt="0"/>
      <dgm:spPr/>
    </dgm:pt>
    <dgm:pt modelId="{9708AFDE-2DB4-4BE2-BD4D-55DAE4CE6456}" type="pres">
      <dgm:prSet presAssocID="{2104DD10-1003-41D1-989E-FAD52DA0C9A2}" presName="parentLin" presStyleCnt="0"/>
      <dgm:spPr/>
    </dgm:pt>
    <dgm:pt modelId="{838D0AC3-78F4-417B-B030-B3F9F4AFEFA5}" type="pres">
      <dgm:prSet presAssocID="{2104DD10-1003-41D1-989E-FAD52DA0C9A2}" presName="parentLeftMargin" presStyleLbl="node1" presStyleIdx="2" presStyleCnt="4"/>
      <dgm:spPr/>
    </dgm:pt>
    <dgm:pt modelId="{772AF738-F9F3-4D8B-BBEB-25A97EC598A4}" type="pres">
      <dgm:prSet presAssocID="{2104DD10-1003-41D1-989E-FAD52DA0C9A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F089B5D-53CB-440E-BEBF-027FB52F8B67}" type="pres">
      <dgm:prSet presAssocID="{2104DD10-1003-41D1-989E-FAD52DA0C9A2}" presName="negativeSpace" presStyleCnt="0"/>
      <dgm:spPr/>
    </dgm:pt>
    <dgm:pt modelId="{94BA5475-FA95-4AEA-BA82-B042CC8E8691}" type="pres">
      <dgm:prSet presAssocID="{2104DD10-1003-41D1-989E-FAD52DA0C9A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7C4B30F-6053-4495-A281-FFE63D96E8CF}" type="presOf" srcId="{397C059A-F03C-4B11-9E07-3D0AA4E33116}" destId="{484FDE44-B38E-481A-A6BB-C1707CCDAC14}" srcOrd="0" destOrd="0" presId="urn:microsoft.com/office/officeart/2005/8/layout/list1"/>
    <dgm:cxn modelId="{6C18CE20-697C-4948-B76D-7AF7B0FBDA97}" srcId="{8D577A1F-CAFD-4302-B572-1FE6C1A65327}" destId="{2E5A9DDC-C3AF-409D-909A-FD9149331826}" srcOrd="2" destOrd="0" parTransId="{B5B2B249-B163-43A5-8AE0-F50C7A0D881D}" sibTransId="{0D99CC77-85F2-4D9A-9CD9-EBD5070FBF3A}"/>
    <dgm:cxn modelId="{EEB8213F-BD58-45B9-A613-AABFDF6ABC71}" type="presOf" srcId="{2E5A9DDC-C3AF-409D-909A-FD9149331826}" destId="{2B15CB2F-FA2F-487C-92FA-4F7B3E96BDCB}" srcOrd="0" destOrd="0" presId="urn:microsoft.com/office/officeart/2005/8/layout/list1"/>
    <dgm:cxn modelId="{3ABEE141-A3CB-4FFF-ABB0-DED1A701858B}" srcId="{8D577A1F-CAFD-4302-B572-1FE6C1A65327}" destId="{2104DD10-1003-41D1-989E-FAD52DA0C9A2}" srcOrd="3" destOrd="0" parTransId="{AA4FF5F8-551E-49BE-9A80-574CBF365E50}" sibTransId="{43CB56FC-68A4-4976-BE3F-5285E79F49D5}"/>
    <dgm:cxn modelId="{9F086647-4527-455A-BB8D-A745619EABBE}" srcId="{8D577A1F-CAFD-4302-B572-1FE6C1A65327}" destId="{397C059A-F03C-4B11-9E07-3D0AA4E33116}" srcOrd="0" destOrd="0" parTransId="{0137AEA1-FE60-49B2-B117-C570C4850A0E}" sibTransId="{8400BC53-EE71-456B-8F0B-37CEA57CFDE5}"/>
    <dgm:cxn modelId="{24774351-673B-43EB-AC3B-022A1B8927AE}" type="presOf" srcId="{2104DD10-1003-41D1-989E-FAD52DA0C9A2}" destId="{838D0AC3-78F4-417B-B030-B3F9F4AFEFA5}" srcOrd="0" destOrd="0" presId="urn:microsoft.com/office/officeart/2005/8/layout/list1"/>
    <dgm:cxn modelId="{DDFE7991-08D4-4A2B-BEFC-41EBC6DA1A08}" type="presOf" srcId="{39F0B675-EB59-486B-952D-B50A17680755}" destId="{0A45D0C3-C290-44E2-8A29-52BF33E84689}" srcOrd="1" destOrd="0" presId="urn:microsoft.com/office/officeart/2005/8/layout/list1"/>
    <dgm:cxn modelId="{5BA052B1-169F-4A07-A271-013F0A266058}" type="presOf" srcId="{397C059A-F03C-4B11-9E07-3D0AA4E33116}" destId="{9865E6BA-20DE-472B-9019-33A4E3C7B73E}" srcOrd="1" destOrd="0" presId="urn:microsoft.com/office/officeart/2005/8/layout/list1"/>
    <dgm:cxn modelId="{A321BBB4-60AD-4D27-95C5-6C6E0E80D720}" type="presOf" srcId="{8D577A1F-CAFD-4302-B572-1FE6C1A65327}" destId="{9C0CEC74-4550-49AB-AA2A-EBE4E057C291}" srcOrd="0" destOrd="0" presId="urn:microsoft.com/office/officeart/2005/8/layout/list1"/>
    <dgm:cxn modelId="{3F541AC0-C257-4BF9-BD70-E65AD1B748DD}" srcId="{8D577A1F-CAFD-4302-B572-1FE6C1A65327}" destId="{39F0B675-EB59-486B-952D-B50A17680755}" srcOrd="1" destOrd="0" parTransId="{35A1A8E7-9EE8-4B72-B06A-81D86AF03E86}" sibTransId="{BE96211C-A251-4EEC-9782-F202B17C0525}"/>
    <dgm:cxn modelId="{82946AD9-65B2-4440-BD74-2D4718EB213E}" type="presOf" srcId="{2E5A9DDC-C3AF-409D-909A-FD9149331826}" destId="{22DE0C07-C34B-42AC-BD60-A5C7CA37AC21}" srcOrd="1" destOrd="0" presId="urn:microsoft.com/office/officeart/2005/8/layout/list1"/>
    <dgm:cxn modelId="{FA44F7E4-476F-44D3-99B2-34D4D5B08C65}" type="presOf" srcId="{39F0B675-EB59-486B-952D-B50A17680755}" destId="{E949AF50-7EE6-45D7-BEE1-B833E296E908}" srcOrd="0" destOrd="0" presId="urn:microsoft.com/office/officeart/2005/8/layout/list1"/>
    <dgm:cxn modelId="{24991CF7-6CCB-4F8B-97DE-8864B7E16DCC}" type="presOf" srcId="{2104DD10-1003-41D1-989E-FAD52DA0C9A2}" destId="{772AF738-F9F3-4D8B-BBEB-25A97EC598A4}" srcOrd="1" destOrd="0" presId="urn:microsoft.com/office/officeart/2005/8/layout/list1"/>
    <dgm:cxn modelId="{BCA429E2-172E-4193-AAAC-BA5205A2B556}" type="presParOf" srcId="{9C0CEC74-4550-49AB-AA2A-EBE4E057C291}" destId="{977BCEB8-51E9-4179-90A6-1A47DD7F1C77}" srcOrd="0" destOrd="0" presId="urn:microsoft.com/office/officeart/2005/8/layout/list1"/>
    <dgm:cxn modelId="{FD4B2417-80C0-455B-99E0-543AC9FBDA88}" type="presParOf" srcId="{977BCEB8-51E9-4179-90A6-1A47DD7F1C77}" destId="{484FDE44-B38E-481A-A6BB-C1707CCDAC14}" srcOrd="0" destOrd="0" presId="urn:microsoft.com/office/officeart/2005/8/layout/list1"/>
    <dgm:cxn modelId="{8A50348A-D8A0-42EA-A23B-CBE6E2CCE3C6}" type="presParOf" srcId="{977BCEB8-51E9-4179-90A6-1A47DD7F1C77}" destId="{9865E6BA-20DE-472B-9019-33A4E3C7B73E}" srcOrd="1" destOrd="0" presId="urn:microsoft.com/office/officeart/2005/8/layout/list1"/>
    <dgm:cxn modelId="{E5F4750D-FFD7-4CE6-8B90-BBA365E3B14C}" type="presParOf" srcId="{9C0CEC74-4550-49AB-AA2A-EBE4E057C291}" destId="{4819725A-AFB6-4F18-9255-70E0B8CF3AD2}" srcOrd="1" destOrd="0" presId="urn:microsoft.com/office/officeart/2005/8/layout/list1"/>
    <dgm:cxn modelId="{66CFAAFC-AF4E-416C-B34D-53F06E4464B8}" type="presParOf" srcId="{9C0CEC74-4550-49AB-AA2A-EBE4E057C291}" destId="{74670C1E-C198-4E97-BFF4-C07D29B801A4}" srcOrd="2" destOrd="0" presId="urn:microsoft.com/office/officeart/2005/8/layout/list1"/>
    <dgm:cxn modelId="{DCAE590D-E247-435E-A3E2-8E8F3CB765D1}" type="presParOf" srcId="{9C0CEC74-4550-49AB-AA2A-EBE4E057C291}" destId="{1B790FF3-B8CE-4A2C-85F8-DC61679EB3AA}" srcOrd="3" destOrd="0" presId="urn:microsoft.com/office/officeart/2005/8/layout/list1"/>
    <dgm:cxn modelId="{070411B0-7A70-4D29-AE7C-AEBA12A828BD}" type="presParOf" srcId="{9C0CEC74-4550-49AB-AA2A-EBE4E057C291}" destId="{E1220709-1479-4A45-A73F-A2E40EA64325}" srcOrd="4" destOrd="0" presId="urn:microsoft.com/office/officeart/2005/8/layout/list1"/>
    <dgm:cxn modelId="{7A175CE0-EA18-4EDB-B5BC-C33C95954C96}" type="presParOf" srcId="{E1220709-1479-4A45-A73F-A2E40EA64325}" destId="{E949AF50-7EE6-45D7-BEE1-B833E296E908}" srcOrd="0" destOrd="0" presId="urn:microsoft.com/office/officeart/2005/8/layout/list1"/>
    <dgm:cxn modelId="{CF9EFF64-A343-4E8E-BBC2-5F753DC5250A}" type="presParOf" srcId="{E1220709-1479-4A45-A73F-A2E40EA64325}" destId="{0A45D0C3-C290-44E2-8A29-52BF33E84689}" srcOrd="1" destOrd="0" presId="urn:microsoft.com/office/officeart/2005/8/layout/list1"/>
    <dgm:cxn modelId="{8751BF39-CE1C-4271-B120-DF7493D2827E}" type="presParOf" srcId="{9C0CEC74-4550-49AB-AA2A-EBE4E057C291}" destId="{50399FA6-F215-4B49-BDD4-694A38E5DF03}" srcOrd="5" destOrd="0" presId="urn:microsoft.com/office/officeart/2005/8/layout/list1"/>
    <dgm:cxn modelId="{74DE3FFF-779E-4F01-B7E5-4AF60BB8E275}" type="presParOf" srcId="{9C0CEC74-4550-49AB-AA2A-EBE4E057C291}" destId="{BAE32500-C936-46D9-A808-DEB02E5871AD}" srcOrd="6" destOrd="0" presId="urn:microsoft.com/office/officeart/2005/8/layout/list1"/>
    <dgm:cxn modelId="{809D1A48-6685-4A1A-B662-8E8DB2C03A34}" type="presParOf" srcId="{9C0CEC74-4550-49AB-AA2A-EBE4E057C291}" destId="{BAD60D09-15ED-485E-838F-6B18646A64DF}" srcOrd="7" destOrd="0" presId="urn:microsoft.com/office/officeart/2005/8/layout/list1"/>
    <dgm:cxn modelId="{EAEB72C8-5565-4693-BD48-9022775481B3}" type="presParOf" srcId="{9C0CEC74-4550-49AB-AA2A-EBE4E057C291}" destId="{54425FA2-733C-4E92-AF16-B2DE5C0561CC}" srcOrd="8" destOrd="0" presId="urn:microsoft.com/office/officeart/2005/8/layout/list1"/>
    <dgm:cxn modelId="{A08742B0-6502-4A1E-AE47-4346F705A2F6}" type="presParOf" srcId="{54425FA2-733C-4E92-AF16-B2DE5C0561CC}" destId="{2B15CB2F-FA2F-487C-92FA-4F7B3E96BDCB}" srcOrd="0" destOrd="0" presId="urn:microsoft.com/office/officeart/2005/8/layout/list1"/>
    <dgm:cxn modelId="{DECE5C08-7E90-4D6B-A7C1-733EBF93296B}" type="presParOf" srcId="{54425FA2-733C-4E92-AF16-B2DE5C0561CC}" destId="{22DE0C07-C34B-42AC-BD60-A5C7CA37AC21}" srcOrd="1" destOrd="0" presId="urn:microsoft.com/office/officeart/2005/8/layout/list1"/>
    <dgm:cxn modelId="{F0947B16-FEF7-48CD-979A-AAB03B433341}" type="presParOf" srcId="{9C0CEC74-4550-49AB-AA2A-EBE4E057C291}" destId="{E2796A45-D167-4191-A9B8-56D0C0C872D4}" srcOrd="9" destOrd="0" presId="urn:microsoft.com/office/officeart/2005/8/layout/list1"/>
    <dgm:cxn modelId="{8535EF16-9D86-49A3-9692-9C474D21EE6D}" type="presParOf" srcId="{9C0CEC74-4550-49AB-AA2A-EBE4E057C291}" destId="{A8C43DC3-DDF4-463E-99E5-EEA3296E7DCC}" srcOrd="10" destOrd="0" presId="urn:microsoft.com/office/officeart/2005/8/layout/list1"/>
    <dgm:cxn modelId="{A6D63B28-557B-4F43-9B4C-26134CC98C56}" type="presParOf" srcId="{9C0CEC74-4550-49AB-AA2A-EBE4E057C291}" destId="{4DA4DB57-D526-4DA1-B7FF-B8B8CC4723BE}" srcOrd="11" destOrd="0" presId="urn:microsoft.com/office/officeart/2005/8/layout/list1"/>
    <dgm:cxn modelId="{3B93B235-D574-4EEB-8610-0AB110419318}" type="presParOf" srcId="{9C0CEC74-4550-49AB-AA2A-EBE4E057C291}" destId="{9708AFDE-2DB4-4BE2-BD4D-55DAE4CE6456}" srcOrd="12" destOrd="0" presId="urn:microsoft.com/office/officeart/2005/8/layout/list1"/>
    <dgm:cxn modelId="{278628CB-5621-46A0-8919-115895C6FCCD}" type="presParOf" srcId="{9708AFDE-2DB4-4BE2-BD4D-55DAE4CE6456}" destId="{838D0AC3-78F4-417B-B030-B3F9F4AFEFA5}" srcOrd="0" destOrd="0" presId="urn:microsoft.com/office/officeart/2005/8/layout/list1"/>
    <dgm:cxn modelId="{C33CC2E1-857E-422E-AD32-D6802462F967}" type="presParOf" srcId="{9708AFDE-2DB4-4BE2-BD4D-55DAE4CE6456}" destId="{772AF738-F9F3-4D8B-BBEB-25A97EC598A4}" srcOrd="1" destOrd="0" presId="urn:microsoft.com/office/officeart/2005/8/layout/list1"/>
    <dgm:cxn modelId="{A1FCA77B-0CCF-40F4-808D-FAEC3AF91069}" type="presParOf" srcId="{9C0CEC74-4550-49AB-AA2A-EBE4E057C291}" destId="{8F089B5D-53CB-440E-BEBF-027FB52F8B67}" srcOrd="13" destOrd="0" presId="urn:microsoft.com/office/officeart/2005/8/layout/list1"/>
    <dgm:cxn modelId="{CC58E9D9-78D5-4F25-97C8-A4E74091B220}" type="presParOf" srcId="{9C0CEC74-4550-49AB-AA2A-EBE4E057C291}" destId="{94BA5475-FA95-4AEA-BA82-B042CC8E86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577A1F-CAFD-4302-B572-1FE6C1A65327}" type="doc">
      <dgm:prSet loTypeId="urn:microsoft.com/office/officeart/2005/8/layout/list1" loCatId="list" qsTypeId="urn:microsoft.com/office/officeart/2005/8/quickstyle/simple5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397C059A-F03C-4B11-9E07-3D0AA4E33116}">
      <dgm:prSet phldrT="[Text]" custT="1"/>
      <dgm:spPr/>
      <dgm:t>
        <a:bodyPr/>
        <a:lstStyle/>
        <a:p>
          <a:pPr algn="ctr"/>
          <a:r>
            <a:rPr lang="en-IN" sz="2800" b="0" i="0" u="none" dirty="0"/>
            <a:t>Business</a:t>
          </a:r>
          <a:endParaRPr lang="en-IN" sz="2800" dirty="0"/>
        </a:p>
      </dgm:t>
    </dgm:pt>
    <dgm:pt modelId="{0137AEA1-FE60-49B2-B117-C570C4850A0E}" type="parTrans" cxnId="{9F086647-4527-455A-BB8D-A745619EABBE}">
      <dgm:prSet/>
      <dgm:spPr/>
      <dgm:t>
        <a:bodyPr/>
        <a:lstStyle/>
        <a:p>
          <a:endParaRPr lang="en-IN"/>
        </a:p>
      </dgm:t>
    </dgm:pt>
    <dgm:pt modelId="{8400BC53-EE71-456B-8F0B-37CEA57CFDE5}" type="sibTrans" cxnId="{9F086647-4527-455A-BB8D-A745619EABBE}">
      <dgm:prSet/>
      <dgm:spPr/>
      <dgm:t>
        <a:bodyPr/>
        <a:lstStyle/>
        <a:p>
          <a:endParaRPr lang="en-IN"/>
        </a:p>
      </dgm:t>
    </dgm:pt>
    <dgm:pt modelId="{39F0B675-EB59-486B-952D-B50A17680755}">
      <dgm:prSet phldrT="[Text]" custT="1"/>
      <dgm:spPr/>
      <dgm:t>
        <a:bodyPr/>
        <a:lstStyle/>
        <a:p>
          <a:pPr algn="ctr"/>
          <a:r>
            <a:rPr lang="en-IN" sz="2800" b="0" i="0" u="none" dirty="0"/>
            <a:t>Science</a:t>
          </a:r>
          <a:endParaRPr lang="en-IN" sz="2800" dirty="0"/>
        </a:p>
      </dgm:t>
    </dgm:pt>
    <dgm:pt modelId="{35A1A8E7-9EE8-4B72-B06A-81D86AF03E86}" type="parTrans" cxnId="{3F541AC0-C257-4BF9-BD70-E65AD1B748DD}">
      <dgm:prSet/>
      <dgm:spPr/>
      <dgm:t>
        <a:bodyPr/>
        <a:lstStyle/>
        <a:p>
          <a:endParaRPr lang="en-IN"/>
        </a:p>
      </dgm:t>
    </dgm:pt>
    <dgm:pt modelId="{BE96211C-A251-4EEC-9782-F202B17C0525}" type="sibTrans" cxnId="{3F541AC0-C257-4BF9-BD70-E65AD1B748DD}">
      <dgm:prSet/>
      <dgm:spPr/>
      <dgm:t>
        <a:bodyPr/>
        <a:lstStyle/>
        <a:p>
          <a:endParaRPr lang="en-IN"/>
        </a:p>
      </dgm:t>
    </dgm:pt>
    <dgm:pt modelId="{2E5A9DDC-C3AF-409D-909A-FD9149331826}">
      <dgm:prSet phldrT="[Text]" custT="1"/>
      <dgm:spPr/>
      <dgm:t>
        <a:bodyPr/>
        <a:lstStyle/>
        <a:p>
          <a:pPr algn="ctr"/>
          <a:r>
            <a:rPr lang="en-IN" sz="2800" b="0" i="0" u="none" dirty="0"/>
            <a:t>Education</a:t>
          </a:r>
          <a:endParaRPr lang="en-IN" sz="2800" dirty="0"/>
        </a:p>
      </dgm:t>
    </dgm:pt>
    <dgm:pt modelId="{B5B2B249-B163-43A5-8AE0-F50C7A0D881D}" type="parTrans" cxnId="{6C18CE20-697C-4948-B76D-7AF7B0FBDA97}">
      <dgm:prSet/>
      <dgm:spPr/>
      <dgm:t>
        <a:bodyPr/>
        <a:lstStyle/>
        <a:p>
          <a:endParaRPr lang="en-IN"/>
        </a:p>
      </dgm:t>
    </dgm:pt>
    <dgm:pt modelId="{0D99CC77-85F2-4D9A-9CD9-EBD5070FBF3A}" type="sibTrans" cxnId="{6C18CE20-697C-4948-B76D-7AF7B0FBDA97}">
      <dgm:prSet/>
      <dgm:spPr/>
      <dgm:t>
        <a:bodyPr/>
        <a:lstStyle/>
        <a:p>
          <a:endParaRPr lang="en-IN"/>
        </a:p>
      </dgm:t>
    </dgm:pt>
    <dgm:pt modelId="{2104DD10-1003-41D1-989E-FAD52DA0C9A2}">
      <dgm:prSet phldrT="[Text]" custT="1"/>
      <dgm:spPr/>
      <dgm:t>
        <a:bodyPr/>
        <a:lstStyle/>
        <a:p>
          <a:pPr algn="ctr"/>
          <a:r>
            <a:rPr lang="en-IN" sz="2800" b="0" i="0" u="none" dirty="0"/>
            <a:t>Journalism</a:t>
          </a:r>
          <a:endParaRPr lang="en-IN" sz="2800" dirty="0"/>
        </a:p>
      </dgm:t>
    </dgm:pt>
    <dgm:pt modelId="{AA4FF5F8-551E-49BE-9A80-574CBF365E50}" type="parTrans" cxnId="{3ABEE141-A3CB-4FFF-ABB0-DED1A701858B}">
      <dgm:prSet/>
      <dgm:spPr/>
      <dgm:t>
        <a:bodyPr/>
        <a:lstStyle/>
        <a:p>
          <a:endParaRPr lang="en-IN"/>
        </a:p>
      </dgm:t>
    </dgm:pt>
    <dgm:pt modelId="{43CB56FC-68A4-4976-BE3F-5285E79F49D5}" type="sibTrans" cxnId="{3ABEE141-A3CB-4FFF-ABB0-DED1A701858B}">
      <dgm:prSet/>
      <dgm:spPr/>
      <dgm:t>
        <a:bodyPr/>
        <a:lstStyle/>
        <a:p>
          <a:endParaRPr lang="en-IN"/>
        </a:p>
      </dgm:t>
    </dgm:pt>
    <dgm:pt modelId="{9C0CEC74-4550-49AB-AA2A-EBE4E057C291}" type="pres">
      <dgm:prSet presAssocID="{8D577A1F-CAFD-4302-B572-1FE6C1A65327}" presName="linear" presStyleCnt="0">
        <dgm:presLayoutVars>
          <dgm:dir/>
          <dgm:animLvl val="lvl"/>
          <dgm:resizeHandles val="exact"/>
        </dgm:presLayoutVars>
      </dgm:prSet>
      <dgm:spPr/>
    </dgm:pt>
    <dgm:pt modelId="{977BCEB8-51E9-4179-90A6-1A47DD7F1C77}" type="pres">
      <dgm:prSet presAssocID="{397C059A-F03C-4B11-9E07-3D0AA4E33116}" presName="parentLin" presStyleCnt="0"/>
      <dgm:spPr/>
    </dgm:pt>
    <dgm:pt modelId="{484FDE44-B38E-481A-A6BB-C1707CCDAC14}" type="pres">
      <dgm:prSet presAssocID="{397C059A-F03C-4B11-9E07-3D0AA4E33116}" presName="parentLeftMargin" presStyleLbl="node1" presStyleIdx="0" presStyleCnt="4"/>
      <dgm:spPr/>
    </dgm:pt>
    <dgm:pt modelId="{9865E6BA-20DE-472B-9019-33A4E3C7B73E}" type="pres">
      <dgm:prSet presAssocID="{397C059A-F03C-4B11-9E07-3D0AA4E331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19725A-AFB6-4F18-9255-70E0B8CF3AD2}" type="pres">
      <dgm:prSet presAssocID="{397C059A-F03C-4B11-9E07-3D0AA4E33116}" presName="negativeSpace" presStyleCnt="0"/>
      <dgm:spPr/>
    </dgm:pt>
    <dgm:pt modelId="{74670C1E-C198-4E97-BFF4-C07D29B801A4}" type="pres">
      <dgm:prSet presAssocID="{397C059A-F03C-4B11-9E07-3D0AA4E33116}" presName="childText" presStyleLbl="conFgAcc1" presStyleIdx="0" presStyleCnt="4">
        <dgm:presLayoutVars>
          <dgm:bulletEnabled val="1"/>
        </dgm:presLayoutVars>
      </dgm:prSet>
      <dgm:spPr/>
    </dgm:pt>
    <dgm:pt modelId="{1B790FF3-B8CE-4A2C-85F8-DC61679EB3AA}" type="pres">
      <dgm:prSet presAssocID="{8400BC53-EE71-456B-8F0B-37CEA57CFDE5}" presName="spaceBetweenRectangles" presStyleCnt="0"/>
      <dgm:spPr/>
    </dgm:pt>
    <dgm:pt modelId="{E1220709-1479-4A45-A73F-A2E40EA64325}" type="pres">
      <dgm:prSet presAssocID="{39F0B675-EB59-486B-952D-B50A17680755}" presName="parentLin" presStyleCnt="0"/>
      <dgm:spPr/>
    </dgm:pt>
    <dgm:pt modelId="{E949AF50-7EE6-45D7-BEE1-B833E296E908}" type="pres">
      <dgm:prSet presAssocID="{39F0B675-EB59-486B-952D-B50A17680755}" presName="parentLeftMargin" presStyleLbl="node1" presStyleIdx="0" presStyleCnt="4"/>
      <dgm:spPr/>
    </dgm:pt>
    <dgm:pt modelId="{0A45D0C3-C290-44E2-8A29-52BF33E84689}" type="pres">
      <dgm:prSet presAssocID="{39F0B675-EB59-486B-952D-B50A1768075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399FA6-F215-4B49-BDD4-694A38E5DF03}" type="pres">
      <dgm:prSet presAssocID="{39F0B675-EB59-486B-952D-B50A17680755}" presName="negativeSpace" presStyleCnt="0"/>
      <dgm:spPr/>
    </dgm:pt>
    <dgm:pt modelId="{BAE32500-C936-46D9-A808-DEB02E5871AD}" type="pres">
      <dgm:prSet presAssocID="{39F0B675-EB59-486B-952D-B50A17680755}" presName="childText" presStyleLbl="conFgAcc1" presStyleIdx="1" presStyleCnt="4">
        <dgm:presLayoutVars>
          <dgm:bulletEnabled val="1"/>
        </dgm:presLayoutVars>
      </dgm:prSet>
      <dgm:spPr/>
    </dgm:pt>
    <dgm:pt modelId="{BAD60D09-15ED-485E-838F-6B18646A64DF}" type="pres">
      <dgm:prSet presAssocID="{BE96211C-A251-4EEC-9782-F202B17C0525}" presName="spaceBetweenRectangles" presStyleCnt="0"/>
      <dgm:spPr/>
    </dgm:pt>
    <dgm:pt modelId="{54425FA2-733C-4E92-AF16-B2DE5C0561CC}" type="pres">
      <dgm:prSet presAssocID="{2E5A9DDC-C3AF-409D-909A-FD9149331826}" presName="parentLin" presStyleCnt="0"/>
      <dgm:spPr/>
    </dgm:pt>
    <dgm:pt modelId="{2B15CB2F-FA2F-487C-92FA-4F7B3E96BDCB}" type="pres">
      <dgm:prSet presAssocID="{2E5A9DDC-C3AF-409D-909A-FD9149331826}" presName="parentLeftMargin" presStyleLbl="node1" presStyleIdx="1" presStyleCnt="4"/>
      <dgm:spPr/>
    </dgm:pt>
    <dgm:pt modelId="{22DE0C07-C34B-42AC-BD60-A5C7CA37AC21}" type="pres">
      <dgm:prSet presAssocID="{2E5A9DDC-C3AF-409D-909A-FD91493318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2796A45-D167-4191-A9B8-56D0C0C872D4}" type="pres">
      <dgm:prSet presAssocID="{2E5A9DDC-C3AF-409D-909A-FD9149331826}" presName="negativeSpace" presStyleCnt="0"/>
      <dgm:spPr/>
    </dgm:pt>
    <dgm:pt modelId="{A8C43DC3-DDF4-463E-99E5-EEA3296E7DCC}" type="pres">
      <dgm:prSet presAssocID="{2E5A9DDC-C3AF-409D-909A-FD9149331826}" presName="childText" presStyleLbl="conFgAcc1" presStyleIdx="2" presStyleCnt="4">
        <dgm:presLayoutVars>
          <dgm:bulletEnabled val="1"/>
        </dgm:presLayoutVars>
      </dgm:prSet>
      <dgm:spPr/>
    </dgm:pt>
    <dgm:pt modelId="{4DA4DB57-D526-4DA1-B7FF-B8B8CC4723BE}" type="pres">
      <dgm:prSet presAssocID="{0D99CC77-85F2-4D9A-9CD9-EBD5070FBF3A}" presName="spaceBetweenRectangles" presStyleCnt="0"/>
      <dgm:spPr/>
    </dgm:pt>
    <dgm:pt modelId="{9708AFDE-2DB4-4BE2-BD4D-55DAE4CE6456}" type="pres">
      <dgm:prSet presAssocID="{2104DD10-1003-41D1-989E-FAD52DA0C9A2}" presName="parentLin" presStyleCnt="0"/>
      <dgm:spPr/>
    </dgm:pt>
    <dgm:pt modelId="{838D0AC3-78F4-417B-B030-B3F9F4AFEFA5}" type="pres">
      <dgm:prSet presAssocID="{2104DD10-1003-41D1-989E-FAD52DA0C9A2}" presName="parentLeftMargin" presStyleLbl="node1" presStyleIdx="2" presStyleCnt="4"/>
      <dgm:spPr/>
    </dgm:pt>
    <dgm:pt modelId="{772AF738-F9F3-4D8B-BBEB-25A97EC598A4}" type="pres">
      <dgm:prSet presAssocID="{2104DD10-1003-41D1-989E-FAD52DA0C9A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F089B5D-53CB-440E-BEBF-027FB52F8B67}" type="pres">
      <dgm:prSet presAssocID="{2104DD10-1003-41D1-989E-FAD52DA0C9A2}" presName="negativeSpace" presStyleCnt="0"/>
      <dgm:spPr/>
    </dgm:pt>
    <dgm:pt modelId="{94BA5475-FA95-4AEA-BA82-B042CC8E8691}" type="pres">
      <dgm:prSet presAssocID="{2104DD10-1003-41D1-989E-FAD52DA0C9A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7C4B30F-6053-4495-A281-FFE63D96E8CF}" type="presOf" srcId="{397C059A-F03C-4B11-9E07-3D0AA4E33116}" destId="{484FDE44-B38E-481A-A6BB-C1707CCDAC14}" srcOrd="0" destOrd="0" presId="urn:microsoft.com/office/officeart/2005/8/layout/list1"/>
    <dgm:cxn modelId="{6C18CE20-697C-4948-B76D-7AF7B0FBDA97}" srcId="{8D577A1F-CAFD-4302-B572-1FE6C1A65327}" destId="{2E5A9DDC-C3AF-409D-909A-FD9149331826}" srcOrd="2" destOrd="0" parTransId="{B5B2B249-B163-43A5-8AE0-F50C7A0D881D}" sibTransId="{0D99CC77-85F2-4D9A-9CD9-EBD5070FBF3A}"/>
    <dgm:cxn modelId="{EEB8213F-BD58-45B9-A613-AABFDF6ABC71}" type="presOf" srcId="{2E5A9DDC-C3AF-409D-909A-FD9149331826}" destId="{2B15CB2F-FA2F-487C-92FA-4F7B3E96BDCB}" srcOrd="0" destOrd="0" presId="urn:microsoft.com/office/officeart/2005/8/layout/list1"/>
    <dgm:cxn modelId="{3ABEE141-A3CB-4FFF-ABB0-DED1A701858B}" srcId="{8D577A1F-CAFD-4302-B572-1FE6C1A65327}" destId="{2104DD10-1003-41D1-989E-FAD52DA0C9A2}" srcOrd="3" destOrd="0" parTransId="{AA4FF5F8-551E-49BE-9A80-574CBF365E50}" sibTransId="{43CB56FC-68A4-4976-BE3F-5285E79F49D5}"/>
    <dgm:cxn modelId="{9F086647-4527-455A-BB8D-A745619EABBE}" srcId="{8D577A1F-CAFD-4302-B572-1FE6C1A65327}" destId="{397C059A-F03C-4B11-9E07-3D0AA4E33116}" srcOrd="0" destOrd="0" parTransId="{0137AEA1-FE60-49B2-B117-C570C4850A0E}" sibTransId="{8400BC53-EE71-456B-8F0B-37CEA57CFDE5}"/>
    <dgm:cxn modelId="{24774351-673B-43EB-AC3B-022A1B8927AE}" type="presOf" srcId="{2104DD10-1003-41D1-989E-FAD52DA0C9A2}" destId="{838D0AC3-78F4-417B-B030-B3F9F4AFEFA5}" srcOrd="0" destOrd="0" presId="urn:microsoft.com/office/officeart/2005/8/layout/list1"/>
    <dgm:cxn modelId="{DDFE7991-08D4-4A2B-BEFC-41EBC6DA1A08}" type="presOf" srcId="{39F0B675-EB59-486B-952D-B50A17680755}" destId="{0A45D0C3-C290-44E2-8A29-52BF33E84689}" srcOrd="1" destOrd="0" presId="urn:microsoft.com/office/officeart/2005/8/layout/list1"/>
    <dgm:cxn modelId="{5BA052B1-169F-4A07-A271-013F0A266058}" type="presOf" srcId="{397C059A-F03C-4B11-9E07-3D0AA4E33116}" destId="{9865E6BA-20DE-472B-9019-33A4E3C7B73E}" srcOrd="1" destOrd="0" presId="urn:microsoft.com/office/officeart/2005/8/layout/list1"/>
    <dgm:cxn modelId="{A321BBB4-60AD-4D27-95C5-6C6E0E80D720}" type="presOf" srcId="{8D577A1F-CAFD-4302-B572-1FE6C1A65327}" destId="{9C0CEC74-4550-49AB-AA2A-EBE4E057C291}" srcOrd="0" destOrd="0" presId="urn:microsoft.com/office/officeart/2005/8/layout/list1"/>
    <dgm:cxn modelId="{3F541AC0-C257-4BF9-BD70-E65AD1B748DD}" srcId="{8D577A1F-CAFD-4302-B572-1FE6C1A65327}" destId="{39F0B675-EB59-486B-952D-B50A17680755}" srcOrd="1" destOrd="0" parTransId="{35A1A8E7-9EE8-4B72-B06A-81D86AF03E86}" sibTransId="{BE96211C-A251-4EEC-9782-F202B17C0525}"/>
    <dgm:cxn modelId="{82946AD9-65B2-4440-BD74-2D4718EB213E}" type="presOf" srcId="{2E5A9DDC-C3AF-409D-909A-FD9149331826}" destId="{22DE0C07-C34B-42AC-BD60-A5C7CA37AC21}" srcOrd="1" destOrd="0" presId="urn:microsoft.com/office/officeart/2005/8/layout/list1"/>
    <dgm:cxn modelId="{FA44F7E4-476F-44D3-99B2-34D4D5B08C65}" type="presOf" srcId="{39F0B675-EB59-486B-952D-B50A17680755}" destId="{E949AF50-7EE6-45D7-BEE1-B833E296E908}" srcOrd="0" destOrd="0" presId="urn:microsoft.com/office/officeart/2005/8/layout/list1"/>
    <dgm:cxn modelId="{24991CF7-6CCB-4F8B-97DE-8864B7E16DCC}" type="presOf" srcId="{2104DD10-1003-41D1-989E-FAD52DA0C9A2}" destId="{772AF738-F9F3-4D8B-BBEB-25A97EC598A4}" srcOrd="1" destOrd="0" presId="urn:microsoft.com/office/officeart/2005/8/layout/list1"/>
    <dgm:cxn modelId="{BCA429E2-172E-4193-AAAC-BA5205A2B556}" type="presParOf" srcId="{9C0CEC74-4550-49AB-AA2A-EBE4E057C291}" destId="{977BCEB8-51E9-4179-90A6-1A47DD7F1C77}" srcOrd="0" destOrd="0" presId="urn:microsoft.com/office/officeart/2005/8/layout/list1"/>
    <dgm:cxn modelId="{FD4B2417-80C0-455B-99E0-543AC9FBDA88}" type="presParOf" srcId="{977BCEB8-51E9-4179-90A6-1A47DD7F1C77}" destId="{484FDE44-B38E-481A-A6BB-C1707CCDAC14}" srcOrd="0" destOrd="0" presId="urn:microsoft.com/office/officeart/2005/8/layout/list1"/>
    <dgm:cxn modelId="{8A50348A-D8A0-42EA-A23B-CBE6E2CCE3C6}" type="presParOf" srcId="{977BCEB8-51E9-4179-90A6-1A47DD7F1C77}" destId="{9865E6BA-20DE-472B-9019-33A4E3C7B73E}" srcOrd="1" destOrd="0" presId="urn:microsoft.com/office/officeart/2005/8/layout/list1"/>
    <dgm:cxn modelId="{E5F4750D-FFD7-4CE6-8B90-BBA365E3B14C}" type="presParOf" srcId="{9C0CEC74-4550-49AB-AA2A-EBE4E057C291}" destId="{4819725A-AFB6-4F18-9255-70E0B8CF3AD2}" srcOrd="1" destOrd="0" presId="urn:microsoft.com/office/officeart/2005/8/layout/list1"/>
    <dgm:cxn modelId="{66CFAAFC-AF4E-416C-B34D-53F06E4464B8}" type="presParOf" srcId="{9C0CEC74-4550-49AB-AA2A-EBE4E057C291}" destId="{74670C1E-C198-4E97-BFF4-C07D29B801A4}" srcOrd="2" destOrd="0" presId="urn:microsoft.com/office/officeart/2005/8/layout/list1"/>
    <dgm:cxn modelId="{DCAE590D-E247-435E-A3E2-8E8F3CB765D1}" type="presParOf" srcId="{9C0CEC74-4550-49AB-AA2A-EBE4E057C291}" destId="{1B790FF3-B8CE-4A2C-85F8-DC61679EB3AA}" srcOrd="3" destOrd="0" presId="urn:microsoft.com/office/officeart/2005/8/layout/list1"/>
    <dgm:cxn modelId="{070411B0-7A70-4D29-AE7C-AEBA12A828BD}" type="presParOf" srcId="{9C0CEC74-4550-49AB-AA2A-EBE4E057C291}" destId="{E1220709-1479-4A45-A73F-A2E40EA64325}" srcOrd="4" destOrd="0" presId="urn:microsoft.com/office/officeart/2005/8/layout/list1"/>
    <dgm:cxn modelId="{7A175CE0-EA18-4EDB-B5BC-C33C95954C96}" type="presParOf" srcId="{E1220709-1479-4A45-A73F-A2E40EA64325}" destId="{E949AF50-7EE6-45D7-BEE1-B833E296E908}" srcOrd="0" destOrd="0" presId="urn:microsoft.com/office/officeart/2005/8/layout/list1"/>
    <dgm:cxn modelId="{CF9EFF64-A343-4E8E-BBC2-5F753DC5250A}" type="presParOf" srcId="{E1220709-1479-4A45-A73F-A2E40EA64325}" destId="{0A45D0C3-C290-44E2-8A29-52BF33E84689}" srcOrd="1" destOrd="0" presId="urn:microsoft.com/office/officeart/2005/8/layout/list1"/>
    <dgm:cxn modelId="{8751BF39-CE1C-4271-B120-DF7493D2827E}" type="presParOf" srcId="{9C0CEC74-4550-49AB-AA2A-EBE4E057C291}" destId="{50399FA6-F215-4B49-BDD4-694A38E5DF03}" srcOrd="5" destOrd="0" presId="urn:microsoft.com/office/officeart/2005/8/layout/list1"/>
    <dgm:cxn modelId="{74DE3FFF-779E-4F01-B7E5-4AF60BB8E275}" type="presParOf" srcId="{9C0CEC74-4550-49AB-AA2A-EBE4E057C291}" destId="{BAE32500-C936-46D9-A808-DEB02E5871AD}" srcOrd="6" destOrd="0" presId="urn:microsoft.com/office/officeart/2005/8/layout/list1"/>
    <dgm:cxn modelId="{809D1A48-6685-4A1A-B662-8E8DB2C03A34}" type="presParOf" srcId="{9C0CEC74-4550-49AB-AA2A-EBE4E057C291}" destId="{BAD60D09-15ED-485E-838F-6B18646A64DF}" srcOrd="7" destOrd="0" presId="urn:microsoft.com/office/officeart/2005/8/layout/list1"/>
    <dgm:cxn modelId="{EAEB72C8-5565-4693-BD48-9022775481B3}" type="presParOf" srcId="{9C0CEC74-4550-49AB-AA2A-EBE4E057C291}" destId="{54425FA2-733C-4E92-AF16-B2DE5C0561CC}" srcOrd="8" destOrd="0" presId="urn:microsoft.com/office/officeart/2005/8/layout/list1"/>
    <dgm:cxn modelId="{A08742B0-6502-4A1E-AE47-4346F705A2F6}" type="presParOf" srcId="{54425FA2-733C-4E92-AF16-B2DE5C0561CC}" destId="{2B15CB2F-FA2F-487C-92FA-4F7B3E96BDCB}" srcOrd="0" destOrd="0" presId="urn:microsoft.com/office/officeart/2005/8/layout/list1"/>
    <dgm:cxn modelId="{DECE5C08-7E90-4D6B-A7C1-733EBF93296B}" type="presParOf" srcId="{54425FA2-733C-4E92-AF16-B2DE5C0561CC}" destId="{22DE0C07-C34B-42AC-BD60-A5C7CA37AC21}" srcOrd="1" destOrd="0" presId="urn:microsoft.com/office/officeart/2005/8/layout/list1"/>
    <dgm:cxn modelId="{F0947B16-FEF7-48CD-979A-AAB03B433341}" type="presParOf" srcId="{9C0CEC74-4550-49AB-AA2A-EBE4E057C291}" destId="{E2796A45-D167-4191-A9B8-56D0C0C872D4}" srcOrd="9" destOrd="0" presId="urn:microsoft.com/office/officeart/2005/8/layout/list1"/>
    <dgm:cxn modelId="{8535EF16-9D86-49A3-9692-9C474D21EE6D}" type="presParOf" srcId="{9C0CEC74-4550-49AB-AA2A-EBE4E057C291}" destId="{A8C43DC3-DDF4-463E-99E5-EEA3296E7DCC}" srcOrd="10" destOrd="0" presId="urn:microsoft.com/office/officeart/2005/8/layout/list1"/>
    <dgm:cxn modelId="{A6D63B28-557B-4F43-9B4C-26134CC98C56}" type="presParOf" srcId="{9C0CEC74-4550-49AB-AA2A-EBE4E057C291}" destId="{4DA4DB57-D526-4DA1-B7FF-B8B8CC4723BE}" srcOrd="11" destOrd="0" presId="urn:microsoft.com/office/officeart/2005/8/layout/list1"/>
    <dgm:cxn modelId="{3B93B235-D574-4EEB-8610-0AB110419318}" type="presParOf" srcId="{9C0CEC74-4550-49AB-AA2A-EBE4E057C291}" destId="{9708AFDE-2DB4-4BE2-BD4D-55DAE4CE6456}" srcOrd="12" destOrd="0" presId="urn:microsoft.com/office/officeart/2005/8/layout/list1"/>
    <dgm:cxn modelId="{278628CB-5621-46A0-8919-115895C6FCCD}" type="presParOf" srcId="{9708AFDE-2DB4-4BE2-BD4D-55DAE4CE6456}" destId="{838D0AC3-78F4-417B-B030-B3F9F4AFEFA5}" srcOrd="0" destOrd="0" presId="urn:microsoft.com/office/officeart/2005/8/layout/list1"/>
    <dgm:cxn modelId="{C33CC2E1-857E-422E-AD32-D6802462F967}" type="presParOf" srcId="{9708AFDE-2DB4-4BE2-BD4D-55DAE4CE6456}" destId="{772AF738-F9F3-4D8B-BBEB-25A97EC598A4}" srcOrd="1" destOrd="0" presId="urn:microsoft.com/office/officeart/2005/8/layout/list1"/>
    <dgm:cxn modelId="{A1FCA77B-0CCF-40F4-808D-FAEC3AF91069}" type="presParOf" srcId="{9C0CEC74-4550-49AB-AA2A-EBE4E057C291}" destId="{8F089B5D-53CB-440E-BEBF-027FB52F8B67}" srcOrd="13" destOrd="0" presId="urn:microsoft.com/office/officeart/2005/8/layout/list1"/>
    <dgm:cxn modelId="{CC58E9D9-78D5-4F25-97C8-A4E74091B220}" type="presParOf" srcId="{9C0CEC74-4550-49AB-AA2A-EBE4E057C291}" destId="{94BA5475-FA95-4AEA-BA82-B042CC8E86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577A1F-CAFD-4302-B572-1FE6C1A65327}" type="doc">
      <dgm:prSet loTypeId="urn:microsoft.com/office/officeart/2005/8/layout/list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397C059A-F03C-4B11-9E07-3D0AA4E33116}">
      <dgm:prSet phldrT="[Text]" custT="1"/>
      <dgm:spPr/>
      <dgm:t>
        <a:bodyPr/>
        <a:lstStyle/>
        <a:p>
          <a:pPr algn="ctr"/>
          <a:r>
            <a:rPr lang="en-IN" sz="2800" b="0" i="0" u="none" dirty="0"/>
            <a:t>Bar Charts</a:t>
          </a:r>
          <a:endParaRPr lang="en-IN" sz="2800" dirty="0"/>
        </a:p>
      </dgm:t>
    </dgm:pt>
    <dgm:pt modelId="{0137AEA1-FE60-49B2-B117-C570C4850A0E}" type="parTrans" cxnId="{9F086647-4527-455A-BB8D-A745619EABBE}">
      <dgm:prSet/>
      <dgm:spPr/>
      <dgm:t>
        <a:bodyPr/>
        <a:lstStyle/>
        <a:p>
          <a:endParaRPr lang="en-IN"/>
        </a:p>
      </dgm:t>
    </dgm:pt>
    <dgm:pt modelId="{8400BC53-EE71-456B-8F0B-37CEA57CFDE5}" type="sibTrans" cxnId="{9F086647-4527-455A-BB8D-A745619EABBE}">
      <dgm:prSet/>
      <dgm:spPr/>
      <dgm:t>
        <a:bodyPr/>
        <a:lstStyle/>
        <a:p>
          <a:endParaRPr lang="en-IN"/>
        </a:p>
      </dgm:t>
    </dgm:pt>
    <dgm:pt modelId="{39F0B675-EB59-486B-952D-B50A17680755}">
      <dgm:prSet phldrT="[Text]" custT="1"/>
      <dgm:spPr/>
      <dgm:t>
        <a:bodyPr/>
        <a:lstStyle/>
        <a:p>
          <a:pPr algn="ctr"/>
          <a:r>
            <a:rPr lang="en-IN" sz="2800" b="0" i="0" u="none" dirty="0"/>
            <a:t>Line Charts</a:t>
          </a:r>
          <a:endParaRPr lang="en-IN" sz="2800" dirty="0"/>
        </a:p>
      </dgm:t>
    </dgm:pt>
    <dgm:pt modelId="{35A1A8E7-9EE8-4B72-B06A-81D86AF03E86}" type="parTrans" cxnId="{3F541AC0-C257-4BF9-BD70-E65AD1B748DD}">
      <dgm:prSet/>
      <dgm:spPr/>
      <dgm:t>
        <a:bodyPr/>
        <a:lstStyle/>
        <a:p>
          <a:endParaRPr lang="en-IN"/>
        </a:p>
      </dgm:t>
    </dgm:pt>
    <dgm:pt modelId="{BE96211C-A251-4EEC-9782-F202B17C0525}" type="sibTrans" cxnId="{3F541AC0-C257-4BF9-BD70-E65AD1B748DD}">
      <dgm:prSet/>
      <dgm:spPr/>
      <dgm:t>
        <a:bodyPr/>
        <a:lstStyle/>
        <a:p>
          <a:endParaRPr lang="en-IN"/>
        </a:p>
      </dgm:t>
    </dgm:pt>
    <dgm:pt modelId="{2E5A9DDC-C3AF-409D-909A-FD9149331826}">
      <dgm:prSet phldrT="[Text]" custT="1"/>
      <dgm:spPr/>
      <dgm:t>
        <a:bodyPr/>
        <a:lstStyle/>
        <a:p>
          <a:pPr algn="ctr"/>
          <a:r>
            <a:rPr lang="en-IN" sz="2800" b="0" i="0" u="none" dirty="0"/>
            <a:t>Pie Charts</a:t>
          </a:r>
          <a:endParaRPr lang="en-IN" sz="2800" dirty="0"/>
        </a:p>
      </dgm:t>
    </dgm:pt>
    <dgm:pt modelId="{B5B2B249-B163-43A5-8AE0-F50C7A0D881D}" type="parTrans" cxnId="{6C18CE20-697C-4948-B76D-7AF7B0FBDA97}">
      <dgm:prSet/>
      <dgm:spPr/>
      <dgm:t>
        <a:bodyPr/>
        <a:lstStyle/>
        <a:p>
          <a:endParaRPr lang="en-IN"/>
        </a:p>
      </dgm:t>
    </dgm:pt>
    <dgm:pt modelId="{0D99CC77-85F2-4D9A-9CD9-EBD5070FBF3A}" type="sibTrans" cxnId="{6C18CE20-697C-4948-B76D-7AF7B0FBDA97}">
      <dgm:prSet/>
      <dgm:spPr/>
      <dgm:t>
        <a:bodyPr/>
        <a:lstStyle/>
        <a:p>
          <a:endParaRPr lang="en-IN"/>
        </a:p>
      </dgm:t>
    </dgm:pt>
    <dgm:pt modelId="{2104DD10-1003-41D1-989E-FAD52DA0C9A2}">
      <dgm:prSet phldrT="[Text]" custT="1"/>
      <dgm:spPr/>
      <dgm:t>
        <a:bodyPr/>
        <a:lstStyle/>
        <a:p>
          <a:pPr algn="ctr"/>
          <a:r>
            <a:rPr lang="en-IN" sz="2800" b="0" i="0" u="none" dirty="0"/>
            <a:t>Scatter Plots</a:t>
          </a:r>
          <a:endParaRPr lang="en-IN" sz="2800" dirty="0"/>
        </a:p>
      </dgm:t>
    </dgm:pt>
    <dgm:pt modelId="{AA4FF5F8-551E-49BE-9A80-574CBF365E50}" type="parTrans" cxnId="{3ABEE141-A3CB-4FFF-ABB0-DED1A701858B}">
      <dgm:prSet/>
      <dgm:spPr/>
      <dgm:t>
        <a:bodyPr/>
        <a:lstStyle/>
        <a:p>
          <a:endParaRPr lang="en-IN"/>
        </a:p>
      </dgm:t>
    </dgm:pt>
    <dgm:pt modelId="{43CB56FC-68A4-4976-BE3F-5285E79F49D5}" type="sibTrans" cxnId="{3ABEE141-A3CB-4FFF-ABB0-DED1A701858B}">
      <dgm:prSet/>
      <dgm:spPr/>
      <dgm:t>
        <a:bodyPr/>
        <a:lstStyle/>
        <a:p>
          <a:endParaRPr lang="en-IN"/>
        </a:p>
      </dgm:t>
    </dgm:pt>
    <dgm:pt modelId="{AEA226F9-7E6B-4C98-B237-D4D920E96FF4}">
      <dgm:prSet phldrT="[Text]" custT="1"/>
      <dgm:spPr/>
      <dgm:t>
        <a:bodyPr/>
        <a:lstStyle/>
        <a:p>
          <a:pPr algn="ctr"/>
          <a:r>
            <a:rPr lang="en-IN" sz="2800" b="0" i="0" u="none"/>
            <a:t>Histograms</a:t>
          </a:r>
          <a:endParaRPr lang="en-IN" sz="2800" dirty="0"/>
        </a:p>
      </dgm:t>
    </dgm:pt>
    <dgm:pt modelId="{95E09666-4299-43C3-8E00-910FE2C88BD3}" type="parTrans" cxnId="{DFB9A932-5948-4ECD-B3AB-4F5BFA2B1C0C}">
      <dgm:prSet/>
      <dgm:spPr/>
      <dgm:t>
        <a:bodyPr/>
        <a:lstStyle/>
        <a:p>
          <a:endParaRPr lang="en-IN"/>
        </a:p>
      </dgm:t>
    </dgm:pt>
    <dgm:pt modelId="{CCC7F870-29C3-4279-B79F-F640C2ED2151}" type="sibTrans" cxnId="{DFB9A932-5948-4ECD-B3AB-4F5BFA2B1C0C}">
      <dgm:prSet/>
      <dgm:spPr/>
      <dgm:t>
        <a:bodyPr/>
        <a:lstStyle/>
        <a:p>
          <a:endParaRPr lang="en-IN"/>
        </a:p>
      </dgm:t>
    </dgm:pt>
    <dgm:pt modelId="{9C0CEC74-4550-49AB-AA2A-EBE4E057C291}" type="pres">
      <dgm:prSet presAssocID="{8D577A1F-CAFD-4302-B572-1FE6C1A65327}" presName="linear" presStyleCnt="0">
        <dgm:presLayoutVars>
          <dgm:dir/>
          <dgm:animLvl val="lvl"/>
          <dgm:resizeHandles val="exact"/>
        </dgm:presLayoutVars>
      </dgm:prSet>
      <dgm:spPr/>
    </dgm:pt>
    <dgm:pt modelId="{977BCEB8-51E9-4179-90A6-1A47DD7F1C77}" type="pres">
      <dgm:prSet presAssocID="{397C059A-F03C-4B11-9E07-3D0AA4E33116}" presName="parentLin" presStyleCnt="0"/>
      <dgm:spPr/>
    </dgm:pt>
    <dgm:pt modelId="{484FDE44-B38E-481A-A6BB-C1707CCDAC14}" type="pres">
      <dgm:prSet presAssocID="{397C059A-F03C-4B11-9E07-3D0AA4E33116}" presName="parentLeftMargin" presStyleLbl="node1" presStyleIdx="0" presStyleCnt="5"/>
      <dgm:spPr/>
    </dgm:pt>
    <dgm:pt modelId="{9865E6BA-20DE-472B-9019-33A4E3C7B73E}" type="pres">
      <dgm:prSet presAssocID="{397C059A-F03C-4B11-9E07-3D0AA4E3311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819725A-AFB6-4F18-9255-70E0B8CF3AD2}" type="pres">
      <dgm:prSet presAssocID="{397C059A-F03C-4B11-9E07-3D0AA4E33116}" presName="negativeSpace" presStyleCnt="0"/>
      <dgm:spPr/>
    </dgm:pt>
    <dgm:pt modelId="{74670C1E-C198-4E97-BFF4-C07D29B801A4}" type="pres">
      <dgm:prSet presAssocID="{397C059A-F03C-4B11-9E07-3D0AA4E33116}" presName="childText" presStyleLbl="conFgAcc1" presStyleIdx="0" presStyleCnt="5">
        <dgm:presLayoutVars>
          <dgm:bulletEnabled val="1"/>
        </dgm:presLayoutVars>
      </dgm:prSet>
      <dgm:spPr/>
    </dgm:pt>
    <dgm:pt modelId="{1B790FF3-B8CE-4A2C-85F8-DC61679EB3AA}" type="pres">
      <dgm:prSet presAssocID="{8400BC53-EE71-456B-8F0B-37CEA57CFDE5}" presName="spaceBetweenRectangles" presStyleCnt="0"/>
      <dgm:spPr/>
    </dgm:pt>
    <dgm:pt modelId="{E1220709-1479-4A45-A73F-A2E40EA64325}" type="pres">
      <dgm:prSet presAssocID="{39F0B675-EB59-486B-952D-B50A17680755}" presName="parentLin" presStyleCnt="0"/>
      <dgm:spPr/>
    </dgm:pt>
    <dgm:pt modelId="{E949AF50-7EE6-45D7-BEE1-B833E296E908}" type="pres">
      <dgm:prSet presAssocID="{39F0B675-EB59-486B-952D-B50A17680755}" presName="parentLeftMargin" presStyleLbl="node1" presStyleIdx="0" presStyleCnt="5"/>
      <dgm:spPr/>
    </dgm:pt>
    <dgm:pt modelId="{0A45D0C3-C290-44E2-8A29-52BF33E84689}" type="pres">
      <dgm:prSet presAssocID="{39F0B675-EB59-486B-952D-B50A1768075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0399FA6-F215-4B49-BDD4-694A38E5DF03}" type="pres">
      <dgm:prSet presAssocID="{39F0B675-EB59-486B-952D-B50A17680755}" presName="negativeSpace" presStyleCnt="0"/>
      <dgm:spPr/>
    </dgm:pt>
    <dgm:pt modelId="{BAE32500-C936-46D9-A808-DEB02E5871AD}" type="pres">
      <dgm:prSet presAssocID="{39F0B675-EB59-486B-952D-B50A17680755}" presName="childText" presStyleLbl="conFgAcc1" presStyleIdx="1" presStyleCnt="5">
        <dgm:presLayoutVars>
          <dgm:bulletEnabled val="1"/>
        </dgm:presLayoutVars>
      </dgm:prSet>
      <dgm:spPr/>
    </dgm:pt>
    <dgm:pt modelId="{BAD60D09-15ED-485E-838F-6B18646A64DF}" type="pres">
      <dgm:prSet presAssocID="{BE96211C-A251-4EEC-9782-F202B17C0525}" presName="spaceBetweenRectangles" presStyleCnt="0"/>
      <dgm:spPr/>
    </dgm:pt>
    <dgm:pt modelId="{54425FA2-733C-4E92-AF16-B2DE5C0561CC}" type="pres">
      <dgm:prSet presAssocID="{2E5A9DDC-C3AF-409D-909A-FD9149331826}" presName="parentLin" presStyleCnt="0"/>
      <dgm:spPr/>
    </dgm:pt>
    <dgm:pt modelId="{2B15CB2F-FA2F-487C-92FA-4F7B3E96BDCB}" type="pres">
      <dgm:prSet presAssocID="{2E5A9DDC-C3AF-409D-909A-FD9149331826}" presName="parentLeftMargin" presStyleLbl="node1" presStyleIdx="1" presStyleCnt="5"/>
      <dgm:spPr/>
    </dgm:pt>
    <dgm:pt modelId="{22DE0C07-C34B-42AC-BD60-A5C7CA37AC21}" type="pres">
      <dgm:prSet presAssocID="{2E5A9DDC-C3AF-409D-909A-FD914933182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2796A45-D167-4191-A9B8-56D0C0C872D4}" type="pres">
      <dgm:prSet presAssocID="{2E5A9DDC-C3AF-409D-909A-FD9149331826}" presName="negativeSpace" presStyleCnt="0"/>
      <dgm:spPr/>
    </dgm:pt>
    <dgm:pt modelId="{A8C43DC3-DDF4-463E-99E5-EEA3296E7DCC}" type="pres">
      <dgm:prSet presAssocID="{2E5A9DDC-C3AF-409D-909A-FD9149331826}" presName="childText" presStyleLbl="conFgAcc1" presStyleIdx="2" presStyleCnt="5">
        <dgm:presLayoutVars>
          <dgm:bulletEnabled val="1"/>
        </dgm:presLayoutVars>
      </dgm:prSet>
      <dgm:spPr/>
    </dgm:pt>
    <dgm:pt modelId="{4DA4DB57-D526-4DA1-B7FF-B8B8CC4723BE}" type="pres">
      <dgm:prSet presAssocID="{0D99CC77-85F2-4D9A-9CD9-EBD5070FBF3A}" presName="spaceBetweenRectangles" presStyleCnt="0"/>
      <dgm:spPr/>
    </dgm:pt>
    <dgm:pt modelId="{9708AFDE-2DB4-4BE2-BD4D-55DAE4CE6456}" type="pres">
      <dgm:prSet presAssocID="{2104DD10-1003-41D1-989E-FAD52DA0C9A2}" presName="parentLin" presStyleCnt="0"/>
      <dgm:spPr/>
    </dgm:pt>
    <dgm:pt modelId="{838D0AC3-78F4-417B-B030-B3F9F4AFEFA5}" type="pres">
      <dgm:prSet presAssocID="{2104DD10-1003-41D1-989E-FAD52DA0C9A2}" presName="parentLeftMargin" presStyleLbl="node1" presStyleIdx="2" presStyleCnt="5"/>
      <dgm:spPr/>
    </dgm:pt>
    <dgm:pt modelId="{772AF738-F9F3-4D8B-BBEB-25A97EC598A4}" type="pres">
      <dgm:prSet presAssocID="{2104DD10-1003-41D1-989E-FAD52DA0C9A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089B5D-53CB-440E-BEBF-027FB52F8B67}" type="pres">
      <dgm:prSet presAssocID="{2104DD10-1003-41D1-989E-FAD52DA0C9A2}" presName="negativeSpace" presStyleCnt="0"/>
      <dgm:spPr/>
    </dgm:pt>
    <dgm:pt modelId="{94BA5475-FA95-4AEA-BA82-B042CC8E8691}" type="pres">
      <dgm:prSet presAssocID="{2104DD10-1003-41D1-989E-FAD52DA0C9A2}" presName="childText" presStyleLbl="conFgAcc1" presStyleIdx="3" presStyleCnt="5">
        <dgm:presLayoutVars>
          <dgm:bulletEnabled val="1"/>
        </dgm:presLayoutVars>
      </dgm:prSet>
      <dgm:spPr/>
    </dgm:pt>
    <dgm:pt modelId="{F2FE3CC1-064C-4B2E-B708-BABCC80E9A2A}" type="pres">
      <dgm:prSet presAssocID="{43CB56FC-68A4-4976-BE3F-5285E79F49D5}" presName="spaceBetweenRectangles" presStyleCnt="0"/>
      <dgm:spPr/>
    </dgm:pt>
    <dgm:pt modelId="{45E7B694-C72F-4D22-852C-4FE79C342DFE}" type="pres">
      <dgm:prSet presAssocID="{AEA226F9-7E6B-4C98-B237-D4D920E96FF4}" presName="parentLin" presStyleCnt="0"/>
      <dgm:spPr/>
    </dgm:pt>
    <dgm:pt modelId="{8437DAD1-2769-4779-9597-35D18E34F649}" type="pres">
      <dgm:prSet presAssocID="{AEA226F9-7E6B-4C98-B237-D4D920E96FF4}" presName="parentLeftMargin" presStyleLbl="node1" presStyleIdx="3" presStyleCnt="5"/>
      <dgm:spPr/>
    </dgm:pt>
    <dgm:pt modelId="{8BC1B7F5-06CB-4109-93BC-70E27D645F58}" type="pres">
      <dgm:prSet presAssocID="{AEA226F9-7E6B-4C98-B237-D4D920E96FF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D17ECF5-D87F-4EC6-9CFB-190E292D32F7}" type="pres">
      <dgm:prSet presAssocID="{AEA226F9-7E6B-4C98-B237-D4D920E96FF4}" presName="negativeSpace" presStyleCnt="0"/>
      <dgm:spPr/>
    </dgm:pt>
    <dgm:pt modelId="{567B4EAD-6A48-430E-A84B-1C2EF5162808}" type="pres">
      <dgm:prSet presAssocID="{AEA226F9-7E6B-4C98-B237-D4D920E96FF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7C4B30F-6053-4495-A281-FFE63D96E8CF}" type="presOf" srcId="{397C059A-F03C-4B11-9E07-3D0AA4E33116}" destId="{484FDE44-B38E-481A-A6BB-C1707CCDAC14}" srcOrd="0" destOrd="0" presId="urn:microsoft.com/office/officeart/2005/8/layout/list1"/>
    <dgm:cxn modelId="{6C18CE20-697C-4948-B76D-7AF7B0FBDA97}" srcId="{8D577A1F-CAFD-4302-B572-1FE6C1A65327}" destId="{2E5A9DDC-C3AF-409D-909A-FD9149331826}" srcOrd="2" destOrd="0" parTransId="{B5B2B249-B163-43A5-8AE0-F50C7A0D881D}" sibTransId="{0D99CC77-85F2-4D9A-9CD9-EBD5070FBF3A}"/>
    <dgm:cxn modelId="{DFB9A932-5948-4ECD-B3AB-4F5BFA2B1C0C}" srcId="{8D577A1F-CAFD-4302-B572-1FE6C1A65327}" destId="{AEA226F9-7E6B-4C98-B237-D4D920E96FF4}" srcOrd="4" destOrd="0" parTransId="{95E09666-4299-43C3-8E00-910FE2C88BD3}" sibTransId="{CCC7F870-29C3-4279-B79F-F640C2ED2151}"/>
    <dgm:cxn modelId="{EEB8213F-BD58-45B9-A613-AABFDF6ABC71}" type="presOf" srcId="{2E5A9DDC-C3AF-409D-909A-FD9149331826}" destId="{2B15CB2F-FA2F-487C-92FA-4F7B3E96BDCB}" srcOrd="0" destOrd="0" presId="urn:microsoft.com/office/officeart/2005/8/layout/list1"/>
    <dgm:cxn modelId="{3ABEE141-A3CB-4FFF-ABB0-DED1A701858B}" srcId="{8D577A1F-CAFD-4302-B572-1FE6C1A65327}" destId="{2104DD10-1003-41D1-989E-FAD52DA0C9A2}" srcOrd="3" destOrd="0" parTransId="{AA4FF5F8-551E-49BE-9A80-574CBF365E50}" sibTransId="{43CB56FC-68A4-4976-BE3F-5285E79F49D5}"/>
    <dgm:cxn modelId="{9F086647-4527-455A-BB8D-A745619EABBE}" srcId="{8D577A1F-CAFD-4302-B572-1FE6C1A65327}" destId="{397C059A-F03C-4B11-9E07-3D0AA4E33116}" srcOrd="0" destOrd="0" parTransId="{0137AEA1-FE60-49B2-B117-C570C4850A0E}" sibTransId="{8400BC53-EE71-456B-8F0B-37CEA57CFDE5}"/>
    <dgm:cxn modelId="{A2213051-185A-42A6-8F1B-739299B8BDCB}" type="presOf" srcId="{AEA226F9-7E6B-4C98-B237-D4D920E96FF4}" destId="{8BC1B7F5-06CB-4109-93BC-70E27D645F58}" srcOrd="1" destOrd="0" presId="urn:microsoft.com/office/officeart/2005/8/layout/list1"/>
    <dgm:cxn modelId="{24774351-673B-43EB-AC3B-022A1B8927AE}" type="presOf" srcId="{2104DD10-1003-41D1-989E-FAD52DA0C9A2}" destId="{838D0AC3-78F4-417B-B030-B3F9F4AFEFA5}" srcOrd="0" destOrd="0" presId="urn:microsoft.com/office/officeart/2005/8/layout/list1"/>
    <dgm:cxn modelId="{DDFE7991-08D4-4A2B-BEFC-41EBC6DA1A08}" type="presOf" srcId="{39F0B675-EB59-486B-952D-B50A17680755}" destId="{0A45D0C3-C290-44E2-8A29-52BF33E84689}" srcOrd="1" destOrd="0" presId="urn:microsoft.com/office/officeart/2005/8/layout/list1"/>
    <dgm:cxn modelId="{5A4302A0-F08C-4BD1-A1B3-A89A86B08BF2}" type="presOf" srcId="{AEA226F9-7E6B-4C98-B237-D4D920E96FF4}" destId="{8437DAD1-2769-4779-9597-35D18E34F649}" srcOrd="0" destOrd="0" presId="urn:microsoft.com/office/officeart/2005/8/layout/list1"/>
    <dgm:cxn modelId="{5BA052B1-169F-4A07-A271-013F0A266058}" type="presOf" srcId="{397C059A-F03C-4B11-9E07-3D0AA4E33116}" destId="{9865E6BA-20DE-472B-9019-33A4E3C7B73E}" srcOrd="1" destOrd="0" presId="urn:microsoft.com/office/officeart/2005/8/layout/list1"/>
    <dgm:cxn modelId="{A321BBB4-60AD-4D27-95C5-6C6E0E80D720}" type="presOf" srcId="{8D577A1F-CAFD-4302-B572-1FE6C1A65327}" destId="{9C0CEC74-4550-49AB-AA2A-EBE4E057C291}" srcOrd="0" destOrd="0" presId="urn:microsoft.com/office/officeart/2005/8/layout/list1"/>
    <dgm:cxn modelId="{3F541AC0-C257-4BF9-BD70-E65AD1B748DD}" srcId="{8D577A1F-CAFD-4302-B572-1FE6C1A65327}" destId="{39F0B675-EB59-486B-952D-B50A17680755}" srcOrd="1" destOrd="0" parTransId="{35A1A8E7-9EE8-4B72-B06A-81D86AF03E86}" sibTransId="{BE96211C-A251-4EEC-9782-F202B17C0525}"/>
    <dgm:cxn modelId="{82946AD9-65B2-4440-BD74-2D4718EB213E}" type="presOf" srcId="{2E5A9DDC-C3AF-409D-909A-FD9149331826}" destId="{22DE0C07-C34B-42AC-BD60-A5C7CA37AC21}" srcOrd="1" destOrd="0" presId="urn:microsoft.com/office/officeart/2005/8/layout/list1"/>
    <dgm:cxn modelId="{FA44F7E4-476F-44D3-99B2-34D4D5B08C65}" type="presOf" srcId="{39F0B675-EB59-486B-952D-B50A17680755}" destId="{E949AF50-7EE6-45D7-BEE1-B833E296E908}" srcOrd="0" destOrd="0" presId="urn:microsoft.com/office/officeart/2005/8/layout/list1"/>
    <dgm:cxn modelId="{24991CF7-6CCB-4F8B-97DE-8864B7E16DCC}" type="presOf" srcId="{2104DD10-1003-41D1-989E-FAD52DA0C9A2}" destId="{772AF738-F9F3-4D8B-BBEB-25A97EC598A4}" srcOrd="1" destOrd="0" presId="urn:microsoft.com/office/officeart/2005/8/layout/list1"/>
    <dgm:cxn modelId="{BCA429E2-172E-4193-AAAC-BA5205A2B556}" type="presParOf" srcId="{9C0CEC74-4550-49AB-AA2A-EBE4E057C291}" destId="{977BCEB8-51E9-4179-90A6-1A47DD7F1C77}" srcOrd="0" destOrd="0" presId="urn:microsoft.com/office/officeart/2005/8/layout/list1"/>
    <dgm:cxn modelId="{FD4B2417-80C0-455B-99E0-543AC9FBDA88}" type="presParOf" srcId="{977BCEB8-51E9-4179-90A6-1A47DD7F1C77}" destId="{484FDE44-B38E-481A-A6BB-C1707CCDAC14}" srcOrd="0" destOrd="0" presId="urn:microsoft.com/office/officeart/2005/8/layout/list1"/>
    <dgm:cxn modelId="{8A50348A-D8A0-42EA-A23B-CBE6E2CCE3C6}" type="presParOf" srcId="{977BCEB8-51E9-4179-90A6-1A47DD7F1C77}" destId="{9865E6BA-20DE-472B-9019-33A4E3C7B73E}" srcOrd="1" destOrd="0" presId="urn:microsoft.com/office/officeart/2005/8/layout/list1"/>
    <dgm:cxn modelId="{E5F4750D-FFD7-4CE6-8B90-BBA365E3B14C}" type="presParOf" srcId="{9C0CEC74-4550-49AB-AA2A-EBE4E057C291}" destId="{4819725A-AFB6-4F18-9255-70E0B8CF3AD2}" srcOrd="1" destOrd="0" presId="urn:microsoft.com/office/officeart/2005/8/layout/list1"/>
    <dgm:cxn modelId="{66CFAAFC-AF4E-416C-B34D-53F06E4464B8}" type="presParOf" srcId="{9C0CEC74-4550-49AB-AA2A-EBE4E057C291}" destId="{74670C1E-C198-4E97-BFF4-C07D29B801A4}" srcOrd="2" destOrd="0" presId="urn:microsoft.com/office/officeart/2005/8/layout/list1"/>
    <dgm:cxn modelId="{DCAE590D-E247-435E-A3E2-8E8F3CB765D1}" type="presParOf" srcId="{9C0CEC74-4550-49AB-AA2A-EBE4E057C291}" destId="{1B790FF3-B8CE-4A2C-85F8-DC61679EB3AA}" srcOrd="3" destOrd="0" presId="urn:microsoft.com/office/officeart/2005/8/layout/list1"/>
    <dgm:cxn modelId="{070411B0-7A70-4D29-AE7C-AEBA12A828BD}" type="presParOf" srcId="{9C0CEC74-4550-49AB-AA2A-EBE4E057C291}" destId="{E1220709-1479-4A45-A73F-A2E40EA64325}" srcOrd="4" destOrd="0" presId="urn:microsoft.com/office/officeart/2005/8/layout/list1"/>
    <dgm:cxn modelId="{7A175CE0-EA18-4EDB-B5BC-C33C95954C96}" type="presParOf" srcId="{E1220709-1479-4A45-A73F-A2E40EA64325}" destId="{E949AF50-7EE6-45D7-BEE1-B833E296E908}" srcOrd="0" destOrd="0" presId="urn:microsoft.com/office/officeart/2005/8/layout/list1"/>
    <dgm:cxn modelId="{CF9EFF64-A343-4E8E-BBC2-5F753DC5250A}" type="presParOf" srcId="{E1220709-1479-4A45-A73F-A2E40EA64325}" destId="{0A45D0C3-C290-44E2-8A29-52BF33E84689}" srcOrd="1" destOrd="0" presId="urn:microsoft.com/office/officeart/2005/8/layout/list1"/>
    <dgm:cxn modelId="{8751BF39-CE1C-4271-B120-DF7493D2827E}" type="presParOf" srcId="{9C0CEC74-4550-49AB-AA2A-EBE4E057C291}" destId="{50399FA6-F215-4B49-BDD4-694A38E5DF03}" srcOrd="5" destOrd="0" presId="urn:microsoft.com/office/officeart/2005/8/layout/list1"/>
    <dgm:cxn modelId="{74DE3FFF-779E-4F01-B7E5-4AF60BB8E275}" type="presParOf" srcId="{9C0CEC74-4550-49AB-AA2A-EBE4E057C291}" destId="{BAE32500-C936-46D9-A808-DEB02E5871AD}" srcOrd="6" destOrd="0" presId="urn:microsoft.com/office/officeart/2005/8/layout/list1"/>
    <dgm:cxn modelId="{809D1A48-6685-4A1A-B662-8E8DB2C03A34}" type="presParOf" srcId="{9C0CEC74-4550-49AB-AA2A-EBE4E057C291}" destId="{BAD60D09-15ED-485E-838F-6B18646A64DF}" srcOrd="7" destOrd="0" presId="urn:microsoft.com/office/officeart/2005/8/layout/list1"/>
    <dgm:cxn modelId="{EAEB72C8-5565-4693-BD48-9022775481B3}" type="presParOf" srcId="{9C0CEC74-4550-49AB-AA2A-EBE4E057C291}" destId="{54425FA2-733C-4E92-AF16-B2DE5C0561CC}" srcOrd="8" destOrd="0" presId="urn:microsoft.com/office/officeart/2005/8/layout/list1"/>
    <dgm:cxn modelId="{A08742B0-6502-4A1E-AE47-4346F705A2F6}" type="presParOf" srcId="{54425FA2-733C-4E92-AF16-B2DE5C0561CC}" destId="{2B15CB2F-FA2F-487C-92FA-4F7B3E96BDCB}" srcOrd="0" destOrd="0" presId="urn:microsoft.com/office/officeart/2005/8/layout/list1"/>
    <dgm:cxn modelId="{DECE5C08-7E90-4D6B-A7C1-733EBF93296B}" type="presParOf" srcId="{54425FA2-733C-4E92-AF16-B2DE5C0561CC}" destId="{22DE0C07-C34B-42AC-BD60-A5C7CA37AC21}" srcOrd="1" destOrd="0" presId="urn:microsoft.com/office/officeart/2005/8/layout/list1"/>
    <dgm:cxn modelId="{F0947B16-FEF7-48CD-979A-AAB03B433341}" type="presParOf" srcId="{9C0CEC74-4550-49AB-AA2A-EBE4E057C291}" destId="{E2796A45-D167-4191-A9B8-56D0C0C872D4}" srcOrd="9" destOrd="0" presId="urn:microsoft.com/office/officeart/2005/8/layout/list1"/>
    <dgm:cxn modelId="{8535EF16-9D86-49A3-9692-9C474D21EE6D}" type="presParOf" srcId="{9C0CEC74-4550-49AB-AA2A-EBE4E057C291}" destId="{A8C43DC3-DDF4-463E-99E5-EEA3296E7DCC}" srcOrd="10" destOrd="0" presId="urn:microsoft.com/office/officeart/2005/8/layout/list1"/>
    <dgm:cxn modelId="{A6D63B28-557B-4F43-9B4C-26134CC98C56}" type="presParOf" srcId="{9C0CEC74-4550-49AB-AA2A-EBE4E057C291}" destId="{4DA4DB57-D526-4DA1-B7FF-B8B8CC4723BE}" srcOrd="11" destOrd="0" presId="urn:microsoft.com/office/officeart/2005/8/layout/list1"/>
    <dgm:cxn modelId="{3B93B235-D574-4EEB-8610-0AB110419318}" type="presParOf" srcId="{9C0CEC74-4550-49AB-AA2A-EBE4E057C291}" destId="{9708AFDE-2DB4-4BE2-BD4D-55DAE4CE6456}" srcOrd="12" destOrd="0" presId="urn:microsoft.com/office/officeart/2005/8/layout/list1"/>
    <dgm:cxn modelId="{278628CB-5621-46A0-8919-115895C6FCCD}" type="presParOf" srcId="{9708AFDE-2DB4-4BE2-BD4D-55DAE4CE6456}" destId="{838D0AC3-78F4-417B-B030-B3F9F4AFEFA5}" srcOrd="0" destOrd="0" presId="urn:microsoft.com/office/officeart/2005/8/layout/list1"/>
    <dgm:cxn modelId="{C33CC2E1-857E-422E-AD32-D6802462F967}" type="presParOf" srcId="{9708AFDE-2DB4-4BE2-BD4D-55DAE4CE6456}" destId="{772AF738-F9F3-4D8B-BBEB-25A97EC598A4}" srcOrd="1" destOrd="0" presId="urn:microsoft.com/office/officeart/2005/8/layout/list1"/>
    <dgm:cxn modelId="{A1FCA77B-0CCF-40F4-808D-FAEC3AF91069}" type="presParOf" srcId="{9C0CEC74-4550-49AB-AA2A-EBE4E057C291}" destId="{8F089B5D-53CB-440E-BEBF-027FB52F8B67}" srcOrd="13" destOrd="0" presId="urn:microsoft.com/office/officeart/2005/8/layout/list1"/>
    <dgm:cxn modelId="{CC58E9D9-78D5-4F25-97C8-A4E74091B220}" type="presParOf" srcId="{9C0CEC74-4550-49AB-AA2A-EBE4E057C291}" destId="{94BA5475-FA95-4AEA-BA82-B042CC8E8691}" srcOrd="14" destOrd="0" presId="urn:microsoft.com/office/officeart/2005/8/layout/list1"/>
    <dgm:cxn modelId="{F3BE2574-8D3E-4D2A-9908-1A7E53F9FA0F}" type="presParOf" srcId="{9C0CEC74-4550-49AB-AA2A-EBE4E057C291}" destId="{F2FE3CC1-064C-4B2E-B708-BABCC80E9A2A}" srcOrd="15" destOrd="0" presId="urn:microsoft.com/office/officeart/2005/8/layout/list1"/>
    <dgm:cxn modelId="{3332D96F-8E64-4C00-8C2C-B23384B890E0}" type="presParOf" srcId="{9C0CEC74-4550-49AB-AA2A-EBE4E057C291}" destId="{45E7B694-C72F-4D22-852C-4FE79C342DFE}" srcOrd="16" destOrd="0" presId="urn:microsoft.com/office/officeart/2005/8/layout/list1"/>
    <dgm:cxn modelId="{CEA7AF6C-351C-4341-A661-7D21046AF2D8}" type="presParOf" srcId="{45E7B694-C72F-4D22-852C-4FE79C342DFE}" destId="{8437DAD1-2769-4779-9597-35D18E34F649}" srcOrd="0" destOrd="0" presId="urn:microsoft.com/office/officeart/2005/8/layout/list1"/>
    <dgm:cxn modelId="{A6C1C261-1D46-4BAA-8C6B-D38BA70B4D3E}" type="presParOf" srcId="{45E7B694-C72F-4D22-852C-4FE79C342DFE}" destId="{8BC1B7F5-06CB-4109-93BC-70E27D645F58}" srcOrd="1" destOrd="0" presId="urn:microsoft.com/office/officeart/2005/8/layout/list1"/>
    <dgm:cxn modelId="{7CAECF73-6151-43AA-80F6-7288321A192D}" type="presParOf" srcId="{9C0CEC74-4550-49AB-AA2A-EBE4E057C291}" destId="{6D17ECF5-D87F-4EC6-9CFB-190E292D32F7}" srcOrd="17" destOrd="0" presId="urn:microsoft.com/office/officeart/2005/8/layout/list1"/>
    <dgm:cxn modelId="{B940F40D-B90E-42B2-8BEB-9ADA0894410B}" type="presParOf" srcId="{9C0CEC74-4550-49AB-AA2A-EBE4E057C291}" destId="{567B4EAD-6A48-430E-A84B-1C2EF516280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70C1E-C198-4E97-BFF4-C07D29B801A4}">
      <dsp:nvSpPr>
        <dsp:cNvPr id="0" name=""/>
        <dsp:cNvSpPr/>
      </dsp:nvSpPr>
      <dsp:spPr>
        <a:xfrm>
          <a:off x="0" y="33275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65E6BA-20DE-472B-9019-33A4E3C7B73E}">
      <dsp:nvSpPr>
        <dsp:cNvPr id="0" name=""/>
        <dsp:cNvSpPr/>
      </dsp:nvSpPr>
      <dsp:spPr>
        <a:xfrm>
          <a:off x="330261" y="803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1">
                <a:shade val="8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shade val="8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/>
            <a:t>Clarity</a:t>
          </a:r>
          <a:endParaRPr lang="en-IN" sz="2800" kern="1200" dirty="0"/>
        </a:p>
      </dsp:txBody>
      <dsp:txXfrm>
        <a:off x="361964" y="39739"/>
        <a:ext cx="4560250" cy="586034"/>
      </dsp:txXfrm>
    </dsp:sp>
    <dsp:sp modelId="{BAE32500-C936-46D9-A808-DEB02E5871AD}">
      <dsp:nvSpPr>
        <dsp:cNvPr id="0" name=""/>
        <dsp:cNvSpPr/>
      </dsp:nvSpPr>
      <dsp:spPr>
        <a:xfrm>
          <a:off x="0" y="133067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98626"/>
              <a:satOff val="-11455"/>
              <a:lumOff val="11021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45D0C3-C290-44E2-8A29-52BF33E84689}">
      <dsp:nvSpPr>
        <dsp:cNvPr id="0" name=""/>
        <dsp:cNvSpPr/>
      </dsp:nvSpPr>
      <dsp:spPr>
        <a:xfrm>
          <a:off x="330261" y="100595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1">
                <a:shade val="80000"/>
                <a:hueOff val="98626"/>
                <a:satOff val="-11455"/>
                <a:lumOff val="11021"/>
                <a:alphaOff val="0"/>
                <a:shade val="74000"/>
                <a:satMod val="130000"/>
                <a:lumMod val="90000"/>
              </a:schemeClr>
              <a:schemeClr val="accent1">
                <a:shade val="80000"/>
                <a:hueOff val="98626"/>
                <a:satOff val="-11455"/>
                <a:lumOff val="11021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Simplicity</a:t>
          </a:r>
          <a:endParaRPr lang="en-IN" sz="2800" kern="1200" dirty="0"/>
        </a:p>
      </dsp:txBody>
      <dsp:txXfrm>
        <a:off x="361964" y="1037659"/>
        <a:ext cx="4560250" cy="586034"/>
      </dsp:txXfrm>
    </dsp:sp>
    <dsp:sp modelId="{A8C43DC3-DDF4-463E-99E5-EEA3296E7DCC}">
      <dsp:nvSpPr>
        <dsp:cNvPr id="0" name=""/>
        <dsp:cNvSpPr/>
      </dsp:nvSpPr>
      <dsp:spPr>
        <a:xfrm>
          <a:off x="0" y="232859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197252"/>
              <a:satOff val="-22911"/>
              <a:lumOff val="22041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DE0C07-C34B-42AC-BD60-A5C7CA37AC21}">
      <dsp:nvSpPr>
        <dsp:cNvPr id="0" name=""/>
        <dsp:cNvSpPr/>
      </dsp:nvSpPr>
      <dsp:spPr>
        <a:xfrm>
          <a:off x="330261" y="200387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1">
                <a:shade val="80000"/>
                <a:hueOff val="197252"/>
                <a:satOff val="-22911"/>
                <a:lumOff val="22041"/>
                <a:alphaOff val="0"/>
                <a:shade val="74000"/>
                <a:satMod val="130000"/>
                <a:lumMod val="90000"/>
              </a:schemeClr>
              <a:schemeClr val="accent1">
                <a:shade val="80000"/>
                <a:hueOff val="197252"/>
                <a:satOff val="-22911"/>
                <a:lumOff val="22041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/>
            <a:t>Relevance</a:t>
          </a:r>
          <a:endParaRPr lang="en-IN" sz="2800" kern="1200" dirty="0"/>
        </a:p>
      </dsp:txBody>
      <dsp:txXfrm>
        <a:off x="361964" y="2035579"/>
        <a:ext cx="4560250" cy="586034"/>
      </dsp:txXfrm>
    </dsp:sp>
    <dsp:sp modelId="{94BA5475-FA95-4AEA-BA82-B042CC8E8691}">
      <dsp:nvSpPr>
        <dsp:cNvPr id="0" name=""/>
        <dsp:cNvSpPr/>
      </dsp:nvSpPr>
      <dsp:spPr>
        <a:xfrm>
          <a:off x="0" y="3326517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295878"/>
              <a:satOff val="-34366"/>
              <a:lumOff val="33062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2AF738-F9F3-4D8B-BBEB-25A97EC598A4}">
      <dsp:nvSpPr>
        <dsp:cNvPr id="0" name=""/>
        <dsp:cNvSpPr/>
      </dsp:nvSpPr>
      <dsp:spPr>
        <a:xfrm>
          <a:off x="330261" y="3001797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1">
                <a:shade val="80000"/>
                <a:hueOff val="295878"/>
                <a:satOff val="-34366"/>
                <a:lumOff val="33062"/>
                <a:alphaOff val="0"/>
                <a:shade val="74000"/>
                <a:satMod val="130000"/>
                <a:lumMod val="90000"/>
              </a:schemeClr>
              <a:schemeClr val="accent1">
                <a:shade val="80000"/>
                <a:hueOff val="295878"/>
                <a:satOff val="-34366"/>
                <a:lumOff val="3306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Visualization</a:t>
          </a:r>
          <a:endParaRPr lang="en-IN" sz="2800" kern="1200" dirty="0"/>
        </a:p>
      </dsp:txBody>
      <dsp:txXfrm>
        <a:off x="361964" y="3033500"/>
        <a:ext cx="4560250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F0043-91B4-4827-8360-A639105DE7F2}">
      <dsp:nvSpPr>
        <dsp:cNvPr id="0" name=""/>
        <dsp:cNvSpPr/>
      </dsp:nvSpPr>
      <dsp:spPr>
        <a:xfrm>
          <a:off x="0" y="327725"/>
          <a:ext cx="697979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22C62D-FE12-4B86-BEEB-8F08670E8B89}">
      <dsp:nvSpPr>
        <dsp:cNvPr id="0" name=""/>
        <dsp:cNvSpPr/>
      </dsp:nvSpPr>
      <dsp:spPr>
        <a:xfrm>
          <a:off x="348989" y="62045"/>
          <a:ext cx="4885858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8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shade val="8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674" tIns="0" rIns="184674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Select the Right Graph</a:t>
          </a:r>
          <a:endParaRPr lang="en-IN" sz="2800" kern="1200" dirty="0"/>
        </a:p>
      </dsp:txBody>
      <dsp:txXfrm>
        <a:off x="374928" y="87984"/>
        <a:ext cx="4833980" cy="479482"/>
      </dsp:txXfrm>
    </dsp:sp>
    <dsp:sp modelId="{E72DDC5D-2393-46F2-8FE1-D14D60AD6B3A}">
      <dsp:nvSpPr>
        <dsp:cNvPr id="0" name=""/>
        <dsp:cNvSpPr/>
      </dsp:nvSpPr>
      <dsp:spPr>
        <a:xfrm>
          <a:off x="0" y="1144205"/>
          <a:ext cx="697979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80628"/>
              <a:satOff val="-4385"/>
              <a:lumOff val="7284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89DC66F-EBB9-4912-B163-A5450BD2FC23}">
      <dsp:nvSpPr>
        <dsp:cNvPr id="0" name=""/>
        <dsp:cNvSpPr/>
      </dsp:nvSpPr>
      <dsp:spPr>
        <a:xfrm>
          <a:off x="348989" y="878525"/>
          <a:ext cx="4885858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80000"/>
                <a:hueOff val="80628"/>
                <a:satOff val="-4385"/>
                <a:lumOff val="7284"/>
                <a:alphaOff val="0"/>
                <a:shade val="74000"/>
                <a:satMod val="130000"/>
                <a:lumMod val="90000"/>
              </a:schemeClr>
              <a:schemeClr val="accent3">
                <a:shade val="80000"/>
                <a:hueOff val="80628"/>
                <a:satOff val="-4385"/>
                <a:lumOff val="7284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674" tIns="0" rIns="184674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Label Axes Clearly</a:t>
          </a:r>
          <a:endParaRPr lang="en-IN" sz="2800" kern="1200" dirty="0"/>
        </a:p>
      </dsp:txBody>
      <dsp:txXfrm>
        <a:off x="374928" y="904464"/>
        <a:ext cx="4833980" cy="479482"/>
      </dsp:txXfrm>
    </dsp:sp>
    <dsp:sp modelId="{FC51E422-0360-484A-9410-E6F5F28A78D4}">
      <dsp:nvSpPr>
        <dsp:cNvPr id="0" name=""/>
        <dsp:cNvSpPr/>
      </dsp:nvSpPr>
      <dsp:spPr>
        <a:xfrm>
          <a:off x="0" y="1960685"/>
          <a:ext cx="697979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161256"/>
              <a:satOff val="-8769"/>
              <a:lumOff val="14569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01C541-9256-4780-86F8-2622591150FF}">
      <dsp:nvSpPr>
        <dsp:cNvPr id="0" name=""/>
        <dsp:cNvSpPr/>
      </dsp:nvSpPr>
      <dsp:spPr>
        <a:xfrm>
          <a:off x="348989" y="1695005"/>
          <a:ext cx="4885858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80000"/>
                <a:hueOff val="161256"/>
                <a:satOff val="-8769"/>
                <a:lumOff val="14569"/>
                <a:alphaOff val="0"/>
                <a:shade val="74000"/>
                <a:satMod val="130000"/>
                <a:lumMod val="90000"/>
              </a:schemeClr>
              <a:schemeClr val="accent3">
                <a:shade val="80000"/>
                <a:hueOff val="161256"/>
                <a:satOff val="-8769"/>
                <a:lumOff val="1456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674" tIns="0" rIns="184674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Use Appropriate Colours</a:t>
          </a:r>
          <a:endParaRPr lang="en-IN" sz="2800" kern="1200" dirty="0"/>
        </a:p>
      </dsp:txBody>
      <dsp:txXfrm>
        <a:off x="374928" y="1720944"/>
        <a:ext cx="4833980" cy="479482"/>
      </dsp:txXfrm>
    </dsp:sp>
    <dsp:sp modelId="{1D556E50-824A-4BE2-B8C3-7C0D03C01775}">
      <dsp:nvSpPr>
        <dsp:cNvPr id="0" name=""/>
        <dsp:cNvSpPr/>
      </dsp:nvSpPr>
      <dsp:spPr>
        <a:xfrm>
          <a:off x="0" y="2714104"/>
          <a:ext cx="697979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241884"/>
              <a:satOff val="-13154"/>
              <a:lumOff val="21853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0BAD88-550C-4A00-9416-B0DFB7B96111}">
      <dsp:nvSpPr>
        <dsp:cNvPr id="0" name=""/>
        <dsp:cNvSpPr/>
      </dsp:nvSpPr>
      <dsp:spPr>
        <a:xfrm>
          <a:off x="348989" y="2511485"/>
          <a:ext cx="4885858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80000"/>
                <a:hueOff val="241884"/>
                <a:satOff val="-13154"/>
                <a:lumOff val="21853"/>
                <a:alphaOff val="0"/>
                <a:shade val="74000"/>
                <a:satMod val="130000"/>
                <a:lumMod val="90000"/>
              </a:schemeClr>
              <a:schemeClr val="accent3">
                <a:shade val="80000"/>
                <a:hueOff val="241884"/>
                <a:satOff val="-13154"/>
                <a:lumOff val="21853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674" tIns="0" rIns="184674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Avoid Misleading Scaling</a:t>
          </a:r>
          <a:endParaRPr lang="en-IN" sz="2800" kern="1200" dirty="0"/>
        </a:p>
      </dsp:txBody>
      <dsp:txXfrm>
        <a:off x="374928" y="2537424"/>
        <a:ext cx="4833980" cy="479482"/>
      </dsp:txXfrm>
    </dsp:sp>
    <dsp:sp modelId="{02552E37-ACCC-46D4-A3A0-914102B412A6}">
      <dsp:nvSpPr>
        <dsp:cNvPr id="0" name=""/>
        <dsp:cNvSpPr/>
      </dsp:nvSpPr>
      <dsp:spPr>
        <a:xfrm>
          <a:off x="0" y="3593645"/>
          <a:ext cx="697979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322512"/>
              <a:satOff val="-17538"/>
              <a:lumOff val="29138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D0A648-7B76-4132-99F3-1C39BC11DE16}">
      <dsp:nvSpPr>
        <dsp:cNvPr id="0" name=""/>
        <dsp:cNvSpPr/>
      </dsp:nvSpPr>
      <dsp:spPr>
        <a:xfrm>
          <a:off x="348989" y="3327965"/>
          <a:ext cx="4885858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80000"/>
                <a:hueOff val="322512"/>
                <a:satOff val="-17538"/>
                <a:lumOff val="29138"/>
                <a:alphaOff val="0"/>
                <a:shade val="74000"/>
                <a:satMod val="130000"/>
                <a:lumMod val="90000"/>
              </a:schemeClr>
              <a:schemeClr val="accent3">
                <a:shade val="80000"/>
                <a:hueOff val="322512"/>
                <a:satOff val="-17538"/>
                <a:lumOff val="29138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674" tIns="0" rIns="184674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Include Data Sources</a:t>
          </a:r>
          <a:endParaRPr lang="en-IN" sz="2800" kern="1200" dirty="0"/>
        </a:p>
      </dsp:txBody>
      <dsp:txXfrm>
        <a:off x="374928" y="3353904"/>
        <a:ext cx="4833980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70C1E-C198-4E97-BFF4-C07D29B801A4}">
      <dsp:nvSpPr>
        <dsp:cNvPr id="0" name=""/>
        <dsp:cNvSpPr/>
      </dsp:nvSpPr>
      <dsp:spPr>
        <a:xfrm>
          <a:off x="0" y="33275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65E6BA-20DE-472B-9019-33A4E3C7B73E}">
      <dsp:nvSpPr>
        <dsp:cNvPr id="0" name=""/>
        <dsp:cNvSpPr/>
      </dsp:nvSpPr>
      <dsp:spPr>
        <a:xfrm>
          <a:off x="330261" y="803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shade val="8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shade val="8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Enhances Understanding</a:t>
          </a:r>
          <a:endParaRPr lang="en-IN" sz="2800" kern="1200" dirty="0"/>
        </a:p>
      </dsp:txBody>
      <dsp:txXfrm>
        <a:off x="361964" y="39739"/>
        <a:ext cx="4560250" cy="586034"/>
      </dsp:txXfrm>
    </dsp:sp>
    <dsp:sp modelId="{BAE32500-C936-46D9-A808-DEB02E5871AD}">
      <dsp:nvSpPr>
        <dsp:cNvPr id="0" name=""/>
        <dsp:cNvSpPr/>
      </dsp:nvSpPr>
      <dsp:spPr>
        <a:xfrm>
          <a:off x="0" y="133067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16636"/>
              <a:satOff val="-7557"/>
              <a:lumOff val="10218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45D0C3-C290-44E2-8A29-52BF33E84689}">
      <dsp:nvSpPr>
        <dsp:cNvPr id="0" name=""/>
        <dsp:cNvSpPr/>
      </dsp:nvSpPr>
      <dsp:spPr>
        <a:xfrm>
          <a:off x="330261" y="100595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shade val="80000"/>
                <a:hueOff val="-116636"/>
                <a:satOff val="-7557"/>
                <a:lumOff val="10218"/>
                <a:alphaOff val="0"/>
                <a:shade val="74000"/>
                <a:satMod val="130000"/>
                <a:lumMod val="90000"/>
              </a:schemeClr>
              <a:schemeClr val="accent2">
                <a:shade val="80000"/>
                <a:hueOff val="-116636"/>
                <a:satOff val="-7557"/>
                <a:lumOff val="10218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Helps Decision-Making</a:t>
          </a:r>
          <a:endParaRPr lang="en-IN" sz="2800" kern="1200" dirty="0"/>
        </a:p>
      </dsp:txBody>
      <dsp:txXfrm>
        <a:off x="361964" y="1037659"/>
        <a:ext cx="4560250" cy="586034"/>
      </dsp:txXfrm>
    </dsp:sp>
    <dsp:sp modelId="{A8C43DC3-DDF4-463E-99E5-EEA3296E7DCC}">
      <dsp:nvSpPr>
        <dsp:cNvPr id="0" name=""/>
        <dsp:cNvSpPr/>
      </dsp:nvSpPr>
      <dsp:spPr>
        <a:xfrm>
          <a:off x="0" y="232859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233271"/>
              <a:satOff val="-15113"/>
              <a:lumOff val="2043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DE0C07-C34B-42AC-BD60-A5C7CA37AC21}">
      <dsp:nvSpPr>
        <dsp:cNvPr id="0" name=""/>
        <dsp:cNvSpPr/>
      </dsp:nvSpPr>
      <dsp:spPr>
        <a:xfrm>
          <a:off x="330261" y="200387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shade val="80000"/>
                <a:hueOff val="-233271"/>
                <a:satOff val="-15113"/>
                <a:lumOff val="20435"/>
                <a:alphaOff val="0"/>
                <a:shade val="74000"/>
                <a:satMod val="130000"/>
                <a:lumMod val="90000"/>
              </a:schemeClr>
              <a:schemeClr val="accent2">
                <a:shade val="80000"/>
                <a:hueOff val="-233271"/>
                <a:satOff val="-15113"/>
                <a:lumOff val="2043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Engages the Audience</a:t>
          </a:r>
          <a:endParaRPr lang="en-IN" sz="2800" kern="1200" dirty="0"/>
        </a:p>
      </dsp:txBody>
      <dsp:txXfrm>
        <a:off x="361964" y="2035579"/>
        <a:ext cx="4560250" cy="586034"/>
      </dsp:txXfrm>
    </dsp:sp>
    <dsp:sp modelId="{94BA5475-FA95-4AEA-BA82-B042CC8E8691}">
      <dsp:nvSpPr>
        <dsp:cNvPr id="0" name=""/>
        <dsp:cNvSpPr/>
      </dsp:nvSpPr>
      <dsp:spPr>
        <a:xfrm>
          <a:off x="0" y="3326517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49907"/>
              <a:satOff val="-22670"/>
              <a:lumOff val="30653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2AF738-F9F3-4D8B-BBEB-25A97EC598A4}">
      <dsp:nvSpPr>
        <dsp:cNvPr id="0" name=""/>
        <dsp:cNvSpPr/>
      </dsp:nvSpPr>
      <dsp:spPr>
        <a:xfrm>
          <a:off x="330261" y="3001797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shade val="80000"/>
                <a:hueOff val="-349907"/>
                <a:satOff val="-22670"/>
                <a:lumOff val="30653"/>
                <a:alphaOff val="0"/>
                <a:shade val="74000"/>
                <a:satMod val="130000"/>
                <a:lumMod val="90000"/>
              </a:schemeClr>
              <a:schemeClr val="accent2">
                <a:shade val="80000"/>
                <a:hueOff val="-349907"/>
                <a:satOff val="-22670"/>
                <a:lumOff val="30653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Universal Language</a:t>
          </a:r>
          <a:endParaRPr lang="en-IN" sz="2800" kern="1200" dirty="0"/>
        </a:p>
      </dsp:txBody>
      <dsp:txXfrm>
        <a:off x="361964" y="3033500"/>
        <a:ext cx="4560250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70C1E-C198-4E97-BFF4-C07D29B801A4}">
      <dsp:nvSpPr>
        <dsp:cNvPr id="0" name=""/>
        <dsp:cNvSpPr/>
      </dsp:nvSpPr>
      <dsp:spPr>
        <a:xfrm>
          <a:off x="0" y="33275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65E6BA-20DE-472B-9019-33A4E3C7B73E}">
      <dsp:nvSpPr>
        <dsp:cNvPr id="0" name=""/>
        <dsp:cNvSpPr/>
      </dsp:nvSpPr>
      <dsp:spPr>
        <a:xfrm>
          <a:off x="330261" y="803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8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shade val="8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Clarity</a:t>
          </a:r>
          <a:endParaRPr lang="en-IN" sz="2800" kern="1200" dirty="0"/>
        </a:p>
      </dsp:txBody>
      <dsp:txXfrm>
        <a:off x="361964" y="39739"/>
        <a:ext cx="4560250" cy="586034"/>
      </dsp:txXfrm>
    </dsp:sp>
    <dsp:sp modelId="{BAE32500-C936-46D9-A808-DEB02E5871AD}">
      <dsp:nvSpPr>
        <dsp:cNvPr id="0" name=""/>
        <dsp:cNvSpPr/>
      </dsp:nvSpPr>
      <dsp:spPr>
        <a:xfrm>
          <a:off x="0" y="133067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shade val="80000"/>
              <a:hueOff val="-45543"/>
              <a:satOff val="-8811"/>
              <a:lumOff val="10363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45D0C3-C290-44E2-8A29-52BF33E84689}">
      <dsp:nvSpPr>
        <dsp:cNvPr id="0" name=""/>
        <dsp:cNvSpPr/>
      </dsp:nvSpPr>
      <dsp:spPr>
        <a:xfrm>
          <a:off x="330261" y="100595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80000"/>
                <a:hueOff val="-45543"/>
                <a:satOff val="-8811"/>
                <a:lumOff val="10363"/>
                <a:alphaOff val="0"/>
                <a:shade val="74000"/>
                <a:satMod val="130000"/>
                <a:lumMod val="90000"/>
              </a:schemeClr>
              <a:schemeClr val="accent4">
                <a:shade val="80000"/>
                <a:hueOff val="-45543"/>
                <a:satOff val="-8811"/>
                <a:lumOff val="10363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Efficiency</a:t>
          </a:r>
          <a:endParaRPr lang="en-IN" sz="2800" kern="1200" dirty="0"/>
        </a:p>
      </dsp:txBody>
      <dsp:txXfrm>
        <a:off x="361964" y="1037659"/>
        <a:ext cx="4560250" cy="586034"/>
      </dsp:txXfrm>
    </dsp:sp>
    <dsp:sp modelId="{A8C43DC3-DDF4-463E-99E5-EEA3296E7DCC}">
      <dsp:nvSpPr>
        <dsp:cNvPr id="0" name=""/>
        <dsp:cNvSpPr/>
      </dsp:nvSpPr>
      <dsp:spPr>
        <a:xfrm>
          <a:off x="0" y="232859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shade val="80000"/>
              <a:hueOff val="-91087"/>
              <a:satOff val="-17621"/>
              <a:lumOff val="20726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DE0C07-C34B-42AC-BD60-A5C7CA37AC21}">
      <dsp:nvSpPr>
        <dsp:cNvPr id="0" name=""/>
        <dsp:cNvSpPr/>
      </dsp:nvSpPr>
      <dsp:spPr>
        <a:xfrm>
          <a:off x="330261" y="200387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80000"/>
                <a:hueOff val="-91087"/>
                <a:satOff val="-17621"/>
                <a:lumOff val="20726"/>
                <a:alphaOff val="0"/>
                <a:shade val="74000"/>
                <a:satMod val="130000"/>
                <a:lumMod val="90000"/>
              </a:schemeClr>
              <a:schemeClr val="accent4">
                <a:shade val="80000"/>
                <a:hueOff val="-91087"/>
                <a:satOff val="-17621"/>
                <a:lumOff val="2072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Memorability</a:t>
          </a:r>
          <a:endParaRPr lang="en-IN" sz="2800" kern="1200" dirty="0"/>
        </a:p>
      </dsp:txBody>
      <dsp:txXfrm>
        <a:off x="361964" y="2035579"/>
        <a:ext cx="4560250" cy="586034"/>
      </dsp:txXfrm>
    </dsp:sp>
    <dsp:sp modelId="{94BA5475-FA95-4AEA-BA82-B042CC8E8691}">
      <dsp:nvSpPr>
        <dsp:cNvPr id="0" name=""/>
        <dsp:cNvSpPr/>
      </dsp:nvSpPr>
      <dsp:spPr>
        <a:xfrm>
          <a:off x="0" y="3326517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shade val="80000"/>
              <a:hueOff val="-136630"/>
              <a:satOff val="-26432"/>
              <a:lumOff val="31089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2AF738-F9F3-4D8B-BBEB-25A97EC598A4}">
      <dsp:nvSpPr>
        <dsp:cNvPr id="0" name=""/>
        <dsp:cNvSpPr/>
      </dsp:nvSpPr>
      <dsp:spPr>
        <a:xfrm>
          <a:off x="330261" y="3001797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80000"/>
                <a:hueOff val="-136630"/>
                <a:satOff val="-26432"/>
                <a:lumOff val="31089"/>
                <a:alphaOff val="0"/>
                <a:shade val="74000"/>
                <a:satMod val="130000"/>
                <a:lumMod val="90000"/>
              </a:schemeClr>
              <a:schemeClr val="accent4">
                <a:shade val="80000"/>
                <a:hueOff val="-136630"/>
                <a:satOff val="-26432"/>
                <a:lumOff val="3108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Problem-Solving</a:t>
          </a:r>
          <a:endParaRPr lang="en-IN" sz="2800" kern="1200" dirty="0"/>
        </a:p>
      </dsp:txBody>
      <dsp:txXfrm>
        <a:off x="361964" y="3033500"/>
        <a:ext cx="4560250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70C1E-C198-4E97-BFF4-C07D29B801A4}">
      <dsp:nvSpPr>
        <dsp:cNvPr id="0" name=""/>
        <dsp:cNvSpPr/>
      </dsp:nvSpPr>
      <dsp:spPr>
        <a:xfrm>
          <a:off x="0" y="33275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65E6BA-20DE-472B-9019-33A4E3C7B73E}">
      <dsp:nvSpPr>
        <dsp:cNvPr id="0" name=""/>
        <dsp:cNvSpPr/>
      </dsp:nvSpPr>
      <dsp:spPr>
        <a:xfrm>
          <a:off x="330261" y="803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shade val="8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Business</a:t>
          </a:r>
          <a:endParaRPr lang="en-IN" sz="2800" kern="1200" dirty="0"/>
        </a:p>
      </dsp:txBody>
      <dsp:txXfrm>
        <a:off x="361964" y="39739"/>
        <a:ext cx="4560250" cy="586034"/>
      </dsp:txXfrm>
    </dsp:sp>
    <dsp:sp modelId="{BAE32500-C936-46D9-A808-DEB02E5871AD}">
      <dsp:nvSpPr>
        <dsp:cNvPr id="0" name=""/>
        <dsp:cNvSpPr/>
      </dsp:nvSpPr>
      <dsp:spPr>
        <a:xfrm>
          <a:off x="0" y="133067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-179355"/>
              <a:satOff val="-3210"/>
              <a:lumOff val="9789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45D0C3-C290-44E2-8A29-52BF33E84689}">
      <dsp:nvSpPr>
        <dsp:cNvPr id="0" name=""/>
        <dsp:cNvSpPr/>
      </dsp:nvSpPr>
      <dsp:spPr>
        <a:xfrm>
          <a:off x="330261" y="100595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-179355"/>
                <a:satOff val="-3210"/>
                <a:lumOff val="9789"/>
                <a:alphaOff val="0"/>
                <a:shade val="74000"/>
                <a:satMod val="130000"/>
                <a:lumMod val="90000"/>
              </a:schemeClr>
              <a:schemeClr val="accent5">
                <a:shade val="80000"/>
                <a:hueOff val="-179355"/>
                <a:satOff val="-3210"/>
                <a:lumOff val="978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Science</a:t>
          </a:r>
          <a:endParaRPr lang="en-IN" sz="2800" kern="1200" dirty="0"/>
        </a:p>
      </dsp:txBody>
      <dsp:txXfrm>
        <a:off x="361964" y="1037659"/>
        <a:ext cx="4560250" cy="586034"/>
      </dsp:txXfrm>
    </dsp:sp>
    <dsp:sp modelId="{A8C43DC3-DDF4-463E-99E5-EEA3296E7DCC}">
      <dsp:nvSpPr>
        <dsp:cNvPr id="0" name=""/>
        <dsp:cNvSpPr/>
      </dsp:nvSpPr>
      <dsp:spPr>
        <a:xfrm>
          <a:off x="0" y="2328596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-358710"/>
              <a:satOff val="-6419"/>
              <a:lumOff val="19578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DE0C07-C34B-42AC-BD60-A5C7CA37AC21}">
      <dsp:nvSpPr>
        <dsp:cNvPr id="0" name=""/>
        <dsp:cNvSpPr/>
      </dsp:nvSpPr>
      <dsp:spPr>
        <a:xfrm>
          <a:off x="330261" y="2003876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-358710"/>
                <a:satOff val="-6419"/>
                <a:lumOff val="19578"/>
                <a:alphaOff val="0"/>
                <a:shade val="74000"/>
                <a:satMod val="130000"/>
                <a:lumMod val="90000"/>
              </a:schemeClr>
              <a:schemeClr val="accent5">
                <a:shade val="80000"/>
                <a:hueOff val="-358710"/>
                <a:satOff val="-6419"/>
                <a:lumOff val="19578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Education</a:t>
          </a:r>
          <a:endParaRPr lang="en-IN" sz="2800" kern="1200" dirty="0"/>
        </a:p>
      </dsp:txBody>
      <dsp:txXfrm>
        <a:off x="361964" y="2035579"/>
        <a:ext cx="4560250" cy="586034"/>
      </dsp:txXfrm>
    </dsp:sp>
    <dsp:sp modelId="{94BA5475-FA95-4AEA-BA82-B042CC8E8691}">
      <dsp:nvSpPr>
        <dsp:cNvPr id="0" name=""/>
        <dsp:cNvSpPr/>
      </dsp:nvSpPr>
      <dsp:spPr>
        <a:xfrm>
          <a:off x="0" y="3326517"/>
          <a:ext cx="66052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-538065"/>
              <a:satOff val="-9629"/>
              <a:lumOff val="29367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2AF738-F9F3-4D8B-BBEB-25A97EC598A4}">
      <dsp:nvSpPr>
        <dsp:cNvPr id="0" name=""/>
        <dsp:cNvSpPr/>
      </dsp:nvSpPr>
      <dsp:spPr>
        <a:xfrm>
          <a:off x="330261" y="3001797"/>
          <a:ext cx="4623656" cy="6494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-538065"/>
                <a:satOff val="-9629"/>
                <a:lumOff val="29367"/>
                <a:alphaOff val="0"/>
                <a:shade val="74000"/>
                <a:satMod val="130000"/>
                <a:lumMod val="90000"/>
              </a:schemeClr>
              <a:schemeClr val="accent5">
                <a:shade val="80000"/>
                <a:hueOff val="-538065"/>
                <a:satOff val="-9629"/>
                <a:lumOff val="29367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4763" tIns="0" rIns="174763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Journalism</a:t>
          </a:r>
          <a:endParaRPr lang="en-IN" sz="2800" kern="1200" dirty="0"/>
        </a:p>
      </dsp:txBody>
      <dsp:txXfrm>
        <a:off x="361964" y="3033500"/>
        <a:ext cx="4560250" cy="5860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70C1E-C198-4E97-BFF4-C07D29B801A4}">
      <dsp:nvSpPr>
        <dsp:cNvPr id="0" name=""/>
        <dsp:cNvSpPr/>
      </dsp:nvSpPr>
      <dsp:spPr>
        <a:xfrm>
          <a:off x="0" y="345068"/>
          <a:ext cx="69357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65E6BA-20DE-472B-9019-33A4E3C7B73E}">
      <dsp:nvSpPr>
        <dsp:cNvPr id="0" name=""/>
        <dsp:cNvSpPr/>
      </dsp:nvSpPr>
      <dsp:spPr>
        <a:xfrm>
          <a:off x="346786" y="79388"/>
          <a:ext cx="4855011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3508" tIns="0" rIns="18350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Bar Charts</a:t>
          </a:r>
          <a:endParaRPr lang="en-IN" sz="2800" kern="1200" dirty="0"/>
        </a:p>
      </dsp:txBody>
      <dsp:txXfrm>
        <a:off x="372725" y="105327"/>
        <a:ext cx="4803133" cy="479482"/>
      </dsp:txXfrm>
    </dsp:sp>
    <dsp:sp modelId="{BAE32500-C936-46D9-A808-DEB02E5871AD}">
      <dsp:nvSpPr>
        <dsp:cNvPr id="0" name=""/>
        <dsp:cNvSpPr/>
      </dsp:nvSpPr>
      <dsp:spPr>
        <a:xfrm>
          <a:off x="0" y="1161548"/>
          <a:ext cx="69357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3082042"/>
              <a:satOff val="3141"/>
              <a:lumOff val="-588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45D0C3-C290-44E2-8A29-52BF33E84689}">
      <dsp:nvSpPr>
        <dsp:cNvPr id="0" name=""/>
        <dsp:cNvSpPr/>
      </dsp:nvSpPr>
      <dsp:spPr>
        <a:xfrm>
          <a:off x="346786" y="895868"/>
          <a:ext cx="4855011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-3082042"/>
                <a:satOff val="3141"/>
                <a:lumOff val="-588"/>
                <a:alphaOff val="0"/>
                <a:shade val="74000"/>
                <a:satMod val="130000"/>
                <a:lumMod val="90000"/>
              </a:schemeClr>
              <a:schemeClr val="accent3">
                <a:hueOff val="-3082042"/>
                <a:satOff val="3141"/>
                <a:lumOff val="-588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3508" tIns="0" rIns="18350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Line Charts</a:t>
          </a:r>
          <a:endParaRPr lang="en-IN" sz="2800" kern="1200" dirty="0"/>
        </a:p>
      </dsp:txBody>
      <dsp:txXfrm>
        <a:off x="372725" y="921807"/>
        <a:ext cx="4803133" cy="479482"/>
      </dsp:txXfrm>
    </dsp:sp>
    <dsp:sp modelId="{A8C43DC3-DDF4-463E-99E5-EEA3296E7DCC}">
      <dsp:nvSpPr>
        <dsp:cNvPr id="0" name=""/>
        <dsp:cNvSpPr/>
      </dsp:nvSpPr>
      <dsp:spPr>
        <a:xfrm>
          <a:off x="0" y="1978028"/>
          <a:ext cx="69357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6164083"/>
              <a:satOff val="6281"/>
              <a:lumOff val="-1177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DE0C07-C34B-42AC-BD60-A5C7CA37AC21}">
      <dsp:nvSpPr>
        <dsp:cNvPr id="0" name=""/>
        <dsp:cNvSpPr/>
      </dsp:nvSpPr>
      <dsp:spPr>
        <a:xfrm>
          <a:off x="346786" y="1712349"/>
          <a:ext cx="4855011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-6164083"/>
                <a:satOff val="6281"/>
                <a:lumOff val="-1177"/>
                <a:alphaOff val="0"/>
                <a:shade val="74000"/>
                <a:satMod val="130000"/>
                <a:lumMod val="90000"/>
              </a:schemeClr>
              <a:schemeClr val="accent3">
                <a:hueOff val="-6164083"/>
                <a:satOff val="6281"/>
                <a:lumOff val="-1177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3508" tIns="0" rIns="18350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Pie Charts</a:t>
          </a:r>
          <a:endParaRPr lang="en-IN" sz="2800" kern="1200" dirty="0"/>
        </a:p>
      </dsp:txBody>
      <dsp:txXfrm>
        <a:off x="372725" y="1738288"/>
        <a:ext cx="4803133" cy="479482"/>
      </dsp:txXfrm>
    </dsp:sp>
    <dsp:sp modelId="{94BA5475-FA95-4AEA-BA82-B042CC8E8691}">
      <dsp:nvSpPr>
        <dsp:cNvPr id="0" name=""/>
        <dsp:cNvSpPr/>
      </dsp:nvSpPr>
      <dsp:spPr>
        <a:xfrm>
          <a:off x="0" y="2794509"/>
          <a:ext cx="69357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9246125"/>
              <a:satOff val="9422"/>
              <a:lumOff val="-176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2AF738-F9F3-4D8B-BBEB-25A97EC598A4}">
      <dsp:nvSpPr>
        <dsp:cNvPr id="0" name=""/>
        <dsp:cNvSpPr/>
      </dsp:nvSpPr>
      <dsp:spPr>
        <a:xfrm>
          <a:off x="346786" y="2528829"/>
          <a:ext cx="4855011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-9246125"/>
                <a:satOff val="9422"/>
                <a:lumOff val="-1765"/>
                <a:alphaOff val="0"/>
                <a:shade val="74000"/>
                <a:satMod val="130000"/>
                <a:lumMod val="90000"/>
              </a:schemeClr>
              <a:schemeClr val="accent3">
                <a:hueOff val="-9246125"/>
                <a:satOff val="9422"/>
                <a:lumOff val="-176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3508" tIns="0" rIns="18350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Scatter Plots</a:t>
          </a:r>
          <a:endParaRPr lang="en-IN" sz="2800" kern="1200" dirty="0"/>
        </a:p>
      </dsp:txBody>
      <dsp:txXfrm>
        <a:off x="372725" y="2554768"/>
        <a:ext cx="4803133" cy="479482"/>
      </dsp:txXfrm>
    </dsp:sp>
    <dsp:sp modelId="{567B4EAD-6A48-430E-A84B-1C2EF5162808}">
      <dsp:nvSpPr>
        <dsp:cNvPr id="0" name=""/>
        <dsp:cNvSpPr/>
      </dsp:nvSpPr>
      <dsp:spPr>
        <a:xfrm>
          <a:off x="0" y="3610989"/>
          <a:ext cx="69357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2328166"/>
              <a:satOff val="12562"/>
              <a:lumOff val="-2354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C1B7F5-06CB-4109-93BC-70E27D645F58}">
      <dsp:nvSpPr>
        <dsp:cNvPr id="0" name=""/>
        <dsp:cNvSpPr/>
      </dsp:nvSpPr>
      <dsp:spPr>
        <a:xfrm>
          <a:off x="346786" y="3345309"/>
          <a:ext cx="4855011" cy="53136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-12328166"/>
                <a:satOff val="12562"/>
                <a:lumOff val="-2354"/>
                <a:alphaOff val="0"/>
                <a:shade val="74000"/>
                <a:satMod val="130000"/>
                <a:lumMod val="90000"/>
              </a:schemeClr>
              <a:schemeClr val="accent3">
                <a:hueOff val="-12328166"/>
                <a:satOff val="12562"/>
                <a:lumOff val="-2354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3508" tIns="0" rIns="18350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/>
            <a:t>Histograms</a:t>
          </a:r>
          <a:endParaRPr lang="en-IN" sz="2800" kern="1200" dirty="0"/>
        </a:p>
      </dsp:txBody>
      <dsp:txXfrm>
        <a:off x="372725" y="3371248"/>
        <a:ext cx="4803133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E855-660D-7220-FF22-DF5EC3849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4494" y="1637037"/>
            <a:ext cx="6815669" cy="1304467"/>
          </a:xfrm>
        </p:spPr>
        <p:txBody>
          <a:bodyPr/>
          <a:lstStyle/>
          <a:p>
            <a:r>
              <a:rPr lang="en-IN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Graphical Representation of Data</a:t>
            </a:r>
            <a:endParaRPr lang="en-IN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AF1A77-B54F-EF92-0CB9-4C264EDB5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965" y="2941504"/>
            <a:ext cx="7006728" cy="23786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A6E0AB-952F-D78D-0C35-6253E8BA0CB5}"/>
              </a:ext>
            </a:extLst>
          </p:cNvPr>
          <p:cNvSpPr txBox="1"/>
          <p:nvPr/>
        </p:nvSpPr>
        <p:spPr>
          <a:xfrm>
            <a:off x="9113703" y="6279614"/>
            <a:ext cx="3078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489BF4-EAA1-B8A4-4AD6-88C9ECEB7FAD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CF47DB-E39C-4F03-D121-10E7DBC1E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ABDA1-DA88-EA91-CE21-FA931FEA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081284"/>
            <a:ext cx="6471490" cy="1336709"/>
          </a:xfrm>
        </p:spPr>
        <p:txBody>
          <a:bodyPr>
            <a:norm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are Graphs and Graphical Representation?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8E110-4C44-04FD-9242-6C7656423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678118"/>
            <a:ext cx="9601196" cy="3318936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Graphs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in the context of data visualization, are visual 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representations of data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using various graphical elements such as charts, graphs, and diagrams. </a:t>
            </a:r>
          </a:p>
          <a:p>
            <a:pPr marL="0" indent="0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Graphical representation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data, often referred to as graphical presentation or simply graphs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plays a crucial role in conveying information effectively.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0D68F6-94C5-B368-EE3D-435BCFCF8C14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42D50-8765-1A55-7E04-C207C6E2D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21168B-58F2-87C7-0C40-085D9C494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893" y="971324"/>
            <a:ext cx="1883884" cy="16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4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1295402" y="1081284"/>
            <a:ext cx="9601196" cy="84503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600" b="0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Principles of Graphical Representation</a:t>
            </a:r>
            <a:endParaRPr lang="en-IN" sz="36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2506776-E142-FE19-9B04-B4EA32CA37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560387"/>
              </p:ext>
            </p:extLst>
          </p:nvPr>
        </p:nvGraphicFramePr>
        <p:xfrm>
          <a:off x="2814198" y="2159306"/>
          <a:ext cx="6605224" cy="388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25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1295402" y="1022328"/>
            <a:ext cx="9601196" cy="84503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Rules for Graphical Representation of Data</a:t>
            </a:r>
            <a:endParaRPr lang="en-IN" sz="36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F2E1BF9-92C9-1426-9717-A5E547892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4362435"/>
              </p:ext>
            </p:extLst>
          </p:nvPr>
        </p:nvGraphicFramePr>
        <p:xfrm>
          <a:off x="2439315" y="1926316"/>
          <a:ext cx="6979798" cy="410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165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837284" y="1059250"/>
            <a:ext cx="10191518" cy="8450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Importance of Graphical Representation of Data</a:t>
            </a:r>
            <a:endParaRPr lang="en-IN" sz="3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883FF88-E1C4-0F64-1060-67A111D5C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107614"/>
              </p:ext>
            </p:extLst>
          </p:nvPr>
        </p:nvGraphicFramePr>
        <p:xfrm>
          <a:off x="2814198" y="2159306"/>
          <a:ext cx="6605224" cy="388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3308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837284" y="1059250"/>
            <a:ext cx="10191518" cy="8450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Advantages of Graphical Representation</a:t>
            </a:r>
            <a:endParaRPr lang="en-IN" sz="3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883FF88-E1C4-0F64-1060-67A111D5C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669951"/>
              </p:ext>
            </p:extLst>
          </p:nvPr>
        </p:nvGraphicFramePr>
        <p:xfrm>
          <a:off x="2814198" y="2159306"/>
          <a:ext cx="6605224" cy="388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521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837284" y="1059250"/>
            <a:ext cx="10191518" cy="8450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of Graphical Representations</a:t>
            </a:r>
            <a:endParaRPr lang="en-IN" sz="3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883FF88-E1C4-0F64-1060-67A111D5C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520590"/>
              </p:ext>
            </p:extLst>
          </p:nvPr>
        </p:nvGraphicFramePr>
        <p:xfrm>
          <a:off x="2814198" y="2159306"/>
          <a:ext cx="6605224" cy="388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176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55FAC0-4712-B335-425D-F434DDCEB6F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F3969-0DED-31DF-6CC5-F35D8C3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87CC94-2F0B-6904-DF19-DD4E5AD6335B}"/>
              </a:ext>
            </a:extLst>
          </p:cNvPr>
          <p:cNvSpPr txBox="1">
            <a:spLocks/>
          </p:cNvSpPr>
          <p:nvPr/>
        </p:nvSpPr>
        <p:spPr>
          <a:xfrm>
            <a:off x="837284" y="925417"/>
            <a:ext cx="10191518" cy="8450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Types of Graphical Representation</a:t>
            </a:r>
            <a:endParaRPr lang="en-IN" sz="3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883FF88-E1C4-0F64-1060-67A111D5C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5543045"/>
              </p:ext>
            </p:extLst>
          </p:nvPr>
        </p:nvGraphicFramePr>
        <p:xfrm>
          <a:off x="2814198" y="1904282"/>
          <a:ext cx="6935730" cy="4143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645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55930F-6C3F-DF13-5A1D-583B8AACF4C0}"/>
              </a:ext>
            </a:extLst>
          </p:cNvPr>
          <p:cNvSpPr/>
          <p:nvPr/>
        </p:nvSpPr>
        <p:spPr>
          <a:xfrm>
            <a:off x="0" y="0"/>
            <a:ext cx="12192000" cy="711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B2873-82EB-820C-B633-EC0A0F11C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" y="122600"/>
            <a:ext cx="2101670" cy="449660"/>
          </a:xfrm>
          <a:prstGeom prst="rect">
            <a:avLst/>
          </a:prstGeom>
        </p:spPr>
      </p:pic>
      <p:pic>
        <p:nvPicPr>
          <p:cNvPr id="2050" name="Picture 2" descr="Pin on desktop">
            <a:extLst>
              <a:ext uri="{FF2B5EF4-FFF2-40B4-BE49-F238E27FC236}">
                <a16:creationId xmlns:a16="http://schemas.microsoft.com/office/drawing/2014/main" id="{64E91D0E-6926-DA8F-BC11-CBF2D27E2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770" y="833799"/>
            <a:ext cx="902246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201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59</TotalTime>
  <Words>141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Archivo</vt:lpstr>
      <vt:lpstr>Arial</vt:lpstr>
      <vt:lpstr>Garamond</vt:lpstr>
      <vt:lpstr>Organic</vt:lpstr>
      <vt:lpstr>Graphical Representation of Data</vt:lpstr>
      <vt:lpstr>What are Graphs and Graphical Representation?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Graphical Representation of Data</dc:title>
  <dc:creator>ProfitByPPC Admin 4</dc:creator>
  <cp:lastModifiedBy>ProfitByPPC Admin 4</cp:lastModifiedBy>
  <cp:revision>1</cp:revision>
  <dcterms:created xsi:type="dcterms:W3CDTF">2023-09-15T09:10:07Z</dcterms:created>
  <dcterms:modified xsi:type="dcterms:W3CDTF">2023-09-15T10:09:20Z</dcterms:modified>
</cp:coreProperties>
</file>