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4882A93B-C670-41E0-A995-44509CBD9919}"/>
    <pc:docChg chg="undo custSel addSld modSld">
      <pc:chgData name="ProfitByPPC Admin 4" userId="6582f847e536e3b3" providerId="LiveId" clId="{4882A93B-C670-41E0-A995-44509CBD9919}" dt="2023-09-21T10:56:45.636" v="510"/>
      <pc:docMkLst>
        <pc:docMk/>
      </pc:docMkLst>
      <pc:sldChg chg="addSp delSp modSp mod">
        <pc:chgData name="ProfitByPPC Admin 4" userId="6582f847e536e3b3" providerId="LiveId" clId="{4882A93B-C670-41E0-A995-44509CBD9919}" dt="2023-09-21T10:56:04.121" v="493" actId="1076"/>
        <pc:sldMkLst>
          <pc:docMk/>
          <pc:sldMk cId="2982355226" sldId="256"/>
        </pc:sldMkLst>
        <pc:spChg chg="mod">
          <ac:chgData name="ProfitByPPC Admin 4" userId="6582f847e536e3b3" providerId="LiveId" clId="{4882A93B-C670-41E0-A995-44509CBD9919}" dt="2023-09-21T09:59:27.307" v="118" actId="1076"/>
          <ac:spMkLst>
            <pc:docMk/>
            <pc:sldMk cId="2982355226" sldId="256"/>
            <ac:spMk id="2" creationId="{42B3339D-4636-38AB-EE9B-12DD5B3EA35A}"/>
          </ac:spMkLst>
        </pc:spChg>
        <pc:spChg chg="mod">
          <ac:chgData name="ProfitByPPC Admin 4" userId="6582f847e536e3b3" providerId="LiveId" clId="{4882A93B-C670-41E0-A995-44509CBD9919}" dt="2023-09-21T09:38:55.372" v="7" actId="1076"/>
          <ac:spMkLst>
            <pc:docMk/>
            <pc:sldMk cId="2982355226" sldId="256"/>
            <ac:spMk id="3" creationId="{BB706C08-DFF6-98C5-2A39-6BBEA84BCE1A}"/>
          </ac:spMkLst>
        </pc:spChg>
        <pc:spChg chg="mod">
          <ac:chgData name="ProfitByPPC Admin 4" userId="6582f847e536e3b3" providerId="LiveId" clId="{4882A93B-C670-41E0-A995-44509CBD9919}" dt="2023-09-21T10:56:04.121" v="493" actId="1076"/>
          <ac:spMkLst>
            <pc:docMk/>
            <pc:sldMk cId="2982355226" sldId="256"/>
            <ac:spMk id="4" creationId="{161D2C10-37BB-FE69-0E9D-3EDBA6811977}"/>
          </ac:spMkLst>
        </pc:spChg>
        <pc:picChg chg="add del mod">
          <ac:chgData name="ProfitByPPC Admin 4" userId="6582f847e536e3b3" providerId="LiveId" clId="{4882A93B-C670-41E0-A995-44509CBD9919}" dt="2023-09-21T09:53:16.839" v="71" actId="478"/>
          <ac:picMkLst>
            <pc:docMk/>
            <pc:sldMk cId="2982355226" sldId="256"/>
            <ac:picMk id="7" creationId="{E7D8672A-2346-1FB1-6891-122C8A7427C8}"/>
          </ac:picMkLst>
        </pc:picChg>
        <pc:picChg chg="add del mod">
          <ac:chgData name="ProfitByPPC Admin 4" userId="6582f847e536e3b3" providerId="LiveId" clId="{4882A93B-C670-41E0-A995-44509CBD9919}" dt="2023-09-21T09:55:42.787" v="79" actId="478"/>
          <ac:picMkLst>
            <pc:docMk/>
            <pc:sldMk cId="2982355226" sldId="256"/>
            <ac:picMk id="1026" creationId="{6A51F3C7-D257-65A7-F7FD-746A1118FF48}"/>
          </ac:picMkLst>
        </pc:picChg>
        <pc:picChg chg="add mod">
          <ac:chgData name="ProfitByPPC Admin 4" userId="6582f847e536e3b3" providerId="LiveId" clId="{4882A93B-C670-41E0-A995-44509CBD9919}" dt="2023-09-21T09:59:19.322" v="117" actId="1076"/>
          <ac:picMkLst>
            <pc:docMk/>
            <pc:sldMk cId="2982355226" sldId="256"/>
            <ac:picMk id="1028" creationId="{C3D2428F-C22B-0593-ED5D-DD32506D8561}"/>
          </ac:picMkLst>
        </pc:picChg>
      </pc:sldChg>
      <pc:sldChg chg="addSp delSp modSp mod">
        <pc:chgData name="ProfitByPPC Admin 4" userId="6582f847e536e3b3" providerId="LiveId" clId="{4882A93B-C670-41E0-A995-44509CBD9919}" dt="2023-09-21T10:56:08.551" v="494"/>
        <pc:sldMkLst>
          <pc:docMk/>
          <pc:sldMk cId="3284915384" sldId="257"/>
        </pc:sldMkLst>
        <pc:spChg chg="mod">
          <ac:chgData name="ProfitByPPC Admin 4" userId="6582f847e536e3b3" providerId="LiveId" clId="{4882A93B-C670-41E0-A995-44509CBD9919}" dt="2023-09-21T10:45:28.369" v="486" actId="1076"/>
          <ac:spMkLst>
            <pc:docMk/>
            <pc:sldMk cId="3284915384" sldId="257"/>
            <ac:spMk id="2" creationId="{35BAA742-A8FC-606D-FD94-CF92A5888460}"/>
          </ac:spMkLst>
        </pc:spChg>
        <pc:spChg chg="mod">
          <ac:chgData name="ProfitByPPC Admin 4" userId="6582f847e536e3b3" providerId="LiveId" clId="{4882A93B-C670-41E0-A995-44509CBD9919}" dt="2023-09-21T10:45:43.432" v="487" actId="1076"/>
          <ac:spMkLst>
            <pc:docMk/>
            <pc:sldMk cId="3284915384" sldId="257"/>
            <ac:spMk id="3" creationId="{8D7FBA4A-A77B-A0CF-3DB8-B3DD66D1CF00}"/>
          </ac:spMkLst>
        </pc:spChg>
        <pc:spChg chg="add del mod">
          <ac:chgData name="ProfitByPPC Admin 4" userId="6582f847e536e3b3" providerId="LiveId" clId="{4882A93B-C670-41E0-A995-44509CBD9919}" dt="2023-09-21T10:56:00.662" v="492" actId="478"/>
          <ac:spMkLst>
            <pc:docMk/>
            <pc:sldMk cId="3284915384" sldId="257"/>
            <ac:spMk id="5" creationId="{AE81AF48-52E0-B0E1-3492-1E69DAF14DE7}"/>
          </ac:spMkLst>
        </pc:spChg>
        <pc:spChg chg="add mod">
          <ac:chgData name="ProfitByPPC Admin 4" userId="6582f847e536e3b3" providerId="LiveId" clId="{4882A93B-C670-41E0-A995-44509CBD9919}" dt="2023-09-21T10:56:08.551" v="494"/>
          <ac:spMkLst>
            <pc:docMk/>
            <pc:sldMk cId="3284915384" sldId="257"/>
            <ac:spMk id="7" creationId="{7AB35990-96CA-080F-A44E-E66BD2D106DC}"/>
          </ac:spMkLst>
        </pc:spChg>
        <pc:picChg chg="add mod">
          <ac:chgData name="ProfitByPPC Admin 4" userId="6582f847e536e3b3" providerId="LiveId" clId="{4882A93B-C670-41E0-A995-44509CBD9919}" dt="2023-09-21T09:46:11.114" v="61" actId="1076"/>
          <ac:picMkLst>
            <pc:docMk/>
            <pc:sldMk cId="3284915384" sldId="257"/>
            <ac:picMk id="4" creationId="{DE011B51-B68D-F3AF-55A4-4325B9B1EF90}"/>
          </ac:picMkLst>
        </pc:picChg>
        <pc:picChg chg="add del mod">
          <ac:chgData name="ProfitByPPC Admin 4" userId="6582f847e536e3b3" providerId="LiveId" clId="{4882A93B-C670-41E0-A995-44509CBD9919}" dt="2023-09-21T10:56:00.662" v="492" actId="478"/>
          <ac:picMkLst>
            <pc:docMk/>
            <pc:sldMk cId="3284915384" sldId="257"/>
            <ac:picMk id="6" creationId="{E721E31F-5E49-D644-A639-87EA54B233A4}"/>
          </ac:picMkLst>
        </pc:picChg>
        <pc:picChg chg="add mod">
          <ac:chgData name="ProfitByPPC Admin 4" userId="6582f847e536e3b3" providerId="LiveId" clId="{4882A93B-C670-41E0-A995-44509CBD9919}" dt="2023-09-21T10:56:08.551" v="494"/>
          <ac:picMkLst>
            <pc:docMk/>
            <pc:sldMk cId="3284915384" sldId="257"/>
            <ac:picMk id="8" creationId="{213C6CC2-AE02-5635-655E-27686651CCCD}"/>
          </ac:picMkLst>
        </pc:picChg>
      </pc:sldChg>
      <pc:sldChg chg="addSp delSp modSp new mod">
        <pc:chgData name="ProfitByPPC Admin 4" userId="6582f847e536e3b3" providerId="LiveId" clId="{4882A93B-C670-41E0-A995-44509CBD9919}" dt="2023-09-21T10:56:17.263" v="497"/>
        <pc:sldMkLst>
          <pc:docMk/>
          <pc:sldMk cId="3251383076" sldId="258"/>
        </pc:sldMkLst>
        <pc:spChg chg="mod">
          <ac:chgData name="ProfitByPPC Admin 4" userId="6582f847e536e3b3" providerId="LiveId" clId="{4882A93B-C670-41E0-A995-44509CBD9919}" dt="2023-09-21T10:29:05.464" v="432" actId="113"/>
          <ac:spMkLst>
            <pc:docMk/>
            <pc:sldMk cId="3251383076" sldId="258"/>
            <ac:spMk id="2" creationId="{28ACE968-E8D7-F83F-CAF6-ABE3F71F3503}"/>
          </ac:spMkLst>
        </pc:spChg>
        <pc:spChg chg="add del mod">
          <ac:chgData name="ProfitByPPC Admin 4" userId="6582f847e536e3b3" providerId="LiveId" clId="{4882A93B-C670-41E0-A995-44509CBD9919}" dt="2023-09-21T10:56:14.033" v="495" actId="478"/>
          <ac:spMkLst>
            <pc:docMk/>
            <pc:sldMk cId="3251383076" sldId="258"/>
            <ac:spMk id="3" creationId="{21052B73-0773-6321-657A-A83FB27F461D}"/>
          </ac:spMkLst>
        </pc:spChg>
        <pc:spChg chg="add mod">
          <ac:chgData name="ProfitByPPC Admin 4" userId="6582f847e536e3b3" providerId="LiveId" clId="{4882A93B-C670-41E0-A995-44509CBD9919}" dt="2023-09-21T10:56:17.263" v="497"/>
          <ac:spMkLst>
            <pc:docMk/>
            <pc:sldMk cId="3251383076" sldId="258"/>
            <ac:spMk id="6" creationId="{65C1CF3E-656E-A30C-9DAF-F6E1CC2F84D9}"/>
          </ac:spMkLst>
        </pc:spChg>
        <pc:graphicFrameChg chg="add mod modGraphic">
          <ac:chgData name="ProfitByPPC Admin 4" userId="6582f847e536e3b3" providerId="LiveId" clId="{4882A93B-C670-41E0-A995-44509CBD9919}" dt="2023-09-21T10:14:26.893" v="209" actId="20577"/>
          <ac:graphicFrameMkLst>
            <pc:docMk/>
            <pc:sldMk cId="3251383076" sldId="258"/>
            <ac:graphicFrameMk id="5" creationId="{D7FF5174-9758-1FA2-B9DA-FF2FCF70BE36}"/>
          </ac:graphicFrameMkLst>
        </pc:graphicFrameChg>
        <pc:picChg chg="add del mod">
          <ac:chgData name="ProfitByPPC Admin 4" userId="6582f847e536e3b3" providerId="LiveId" clId="{4882A93B-C670-41E0-A995-44509CBD9919}" dt="2023-09-21T10:56:16.031" v="496" actId="478"/>
          <ac:picMkLst>
            <pc:docMk/>
            <pc:sldMk cId="3251383076" sldId="258"/>
            <ac:picMk id="4" creationId="{D63D8FE9-2453-BE22-4DB6-57E7799D2878}"/>
          </ac:picMkLst>
        </pc:picChg>
        <pc:picChg chg="add mod">
          <ac:chgData name="ProfitByPPC Admin 4" userId="6582f847e536e3b3" providerId="LiveId" clId="{4882A93B-C670-41E0-A995-44509CBD9919}" dt="2023-09-21T10:56:17.263" v="497"/>
          <ac:picMkLst>
            <pc:docMk/>
            <pc:sldMk cId="3251383076" sldId="258"/>
            <ac:picMk id="7" creationId="{7DDB03BF-466C-2385-0646-ED165F1A8C71}"/>
          </ac:picMkLst>
        </pc:picChg>
      </pc:sldChg>
      <pc:sldChg chg="addSp delSp modSp add mod">
        <pc:chgData name="ProfitByPPC Admin 4" userId="6582f847e536e3b3" providerId="LiveId" clId="{4882A93B-C670-41E0-A995-44509CBD9919}" dt="2023-09-21T10:56:25.089" v="500"/>
        <pc:sldMkLst>
          <pc:docMk/>
          <pc:sldMk cId="4012708443" sldId="259"/>
        </pc:sldMkLst>
        <pc:spChg chg="mod">
          <ac:chgData name="ProfitByPPC Admin 4" userId="6582f847e536e3b3" providerId="LiveId" clId="{4882A93B-C670-41E0-A995-44509CBD9919}" dt="2023-09-21T10:39:35.854" v="476" actId="113"/>
          <ac:spMkLst>
            <pc:docMk/>
            <pc:sldMk cId="4012708443" sldId="259"/>
            <ac:spMk id="2" creationId="{28ACE968-E8D7-F83F-CAF6-ABE3F71F3503}"/>
          </ac:spMkLst>
        </pc:spChg>
        <pc:spChg chg="del">
          <ac:chgData name="ProfitByPPC Admin 4" userId="6582f847e536e3b3" providerId="LiveId" clId="{4882A93B-C670-41E0-A995-44509CBD9919}" dt="2023-09-21T10:56:22.261" v="498" actId="478"/>
          <ac:spMkLst>
            <pc:docMk/>
            <pc:sldMk cId="4012708443" sldId="259"/>
            <ac:spMk id="3" creationId="{21052B73-0773-6321-657A-A83FB27F461D}"/>
          </ac:spMkLst>
        </pc:spChg>
        <pc:spChg chg="add mod">
          <ac:chgData name="ProfitByPPC Admin 4" userId="6582f847e536e3b3" providerId="LiveId" clId="{4882A93B-C670-41E0-A995-44509CBD9919}" dt="2023-09-21T10:56:25.089" v="500"/>
          <ac:spMkLst>
            <pc:docMk/>
            <pc:sldMk cId="4012708443" sldId="259"/>
            <ac:spMk id="5" creationId="{0F837AA8-0F65-022F-B7B0-A8D6749430E7}"/>
          </ac:spMkLst>
        </pc:spChg>
        <pc:spChg chg="add del mod">
          <ac:chgData name="ProfitByPPC Admin 4" userId="6582f847e536e3b3" providerId="LiveId" clId="{4882A93B-C670-41E0-A995-44509CBD9919}" dt="2023-09-21T10:17:00.930" v="231"/>
          <ac:spMkLst>
            <pc:docMk/>
            <pc:sldMk cId="4012708443" sldId="259"/>
            <ac:spMk id="6" creationId="{F156E0B5-FBAF-CF6F-DCBD-B5D454037CE6}"/>
          </ac:spMkLst>
        </pc:spChg>
        <pc:spChg chg="add del mod">
          <ac:chgData name="ProfitByPPC Admin 4" userId="6582f847e536e3b3" providerId="LiveId" clId="{4882A93B-C670-41E0-A995-44509CBD9919}" dt="2023-09-21T10:22:34.760" v="384" actId="478"/>
          <ac:spMkLst>
            <pc:docMk/>
            <pc:sldMk cId="4012708443" sldId="259"/>
            <ac:spMk id="7" creationId="{565ABBBD-0877-DED9-5B2B-14A8763E670F}"/>
          </ac:spMkLst>
        </pc:spChg>
        <pc:graphicFrameChg chg="del mod">
          <ac:chgData name="ProfitByPPC Admin 4" userId="6582f847e536e3b3" providerId="LiveId" clId="{4882A93B-C670-41E0-A995-44509CBD9919}" dt="2023-09-21T10:15:45.574" v="214" actId="478"/>
          <ac:graphicFrameMkLst>
            <pc:docMk/>
            <pc:sldMk cId="4012708443" sldId="259"/>
            <ac:graphicFrameMk id="5" creationId="{D7FF5174-9758-1FA2-B9DA-FF2FCF70BE36}"/>
          </ac:graphicFrameMkLst>
        </pc:graphicFrameChg>
        <pc:graphicFrameChg chg="add mod modGraphic">
          <ac:chgData name="ProfitByPPC Admin 4" userId="6582f847e536e3b3" providerId="LiveId" clId="{4882A93B-C670-41E0-A995-44509CBD9919}" dt="2023-09-21T10:23:14.086" v="389" actId="1076"/>
          <ac:graphicFrameMkLst>
            <pc:docMk/>
            <pc:sldMk cId="4012708443" sldId="259"/>
            <ac:graphicFrameMk id="8" creationId="{50EF1E31-75F8-CB80-8A15-3909C54E28B7}"/>
          </ac:graphicFrameMkLst>
        </pc:graphicFrameChg>
        <pc:picChg chg="del">
          <ac:chgData name="ProfitByPPC Admin 4" userId="6582f847e536e3b3" providerId="LiveId" clId="{4882A93B-C670-41E0-A995-44509CBD9919}" dt="2023-09-21T10:56:24.188" v="499" actId="478"/>
          <ac:picMkLst>
            <pc:docMk/>
            <pc:sldMk cId="4012708443" sldId="259"/>
            <ac:picMk id="4" creationId="{D63D8FE9-2453-BE22-4DB6-57E7799D2878}"/>
          </ac:picMkLst>
        </pc:picChg>
        <pc:picChg chg="add mod">
          <ac:chgData name="ProfitByPPC Admin 4" userId="6582f847e536e3b3" providerId="LiveId" clId="{4882A93B-C670-41E0-A995-44509CBD9919}" dt="2023-09-21T10:56:25.089" v="500"/>
          <ac:picMkLst>
            <pc:docMk/>
            <pc:sldMk cId="4012708443" sldId="259"/>
            <ac:picMk id="6" creationId="{33B050B7-7A9B-9F25-0BB0-FBE55B34477E}"/>
          </ac:picMkLst>
        </pc:picChg>
      </pc:sldChg>
      <pc:sldChg chg="addSp delSp modSp add mod">
        <pc:chgData name="ProfitByPPC Admin 4" userId="6582f847e536e3b3" providerId="LiveId" clId="{4882A93B-C670-41E0-A995-44509CBD9919}" dt="2023-09-21T10:56:31.247" v="504"/>
        <pc:sldMkLst>
          <pc:docMk/>
          <pc:sldMk cId="2312468773" sldId="260"/>
        </pc:sldMkLst>
        <pc:spChg chg="mod">
          <ac:chgData name="ProfitByPPC Admin 4" userId="6582f847e536e3b3" providerId="LiveId" clId="{4882A93B-C670-41E0-A995-44509CBD9919}" dt="2023-09-21T10:37:56.519" v="475" actId="115"/>
          <ac:spMkLst>
            <pc:docMk/>
            <pc:sldMk cId="2312468773" sldId="260"/>
            <ac:spMk id="2" creationId="{28ACE968-E8D7-F83F-CAF6-ABE3F71F3503}"/>
          </ac:spMkLst>
        </pc:spChg>
        <pc:spChg chg="del mod">
          <ac:chgData name="ProfitByPPC Admin 4" userId="6582f847e536e3b3" providerId="LiveId" clId="{4882A93B-C670-41E0-A995-44509CBD9919}" dt="2023-09-21T10:56:28.649" v="502" actId="478"/>
          <ac:spMkLst>
            <pc:docMk/>
            <pc:sldMk cId="2312468773" sldId="260"/>
            <ac:spMk id="3" creationId="{21052B73-0773-6321-657A-A83FB27F461D}"/>
          </ac:spMkLst>
        </pc:spChg>
        <pc:spChg chg="add mod">
          <ac:chgData name="ProfitByPPC Admin 4" userId="6582f847e536e3b3" providerId="LiveId" clId="{4882A93B-C670-41E0-A995-44509CBD9919}" dt="2023-09-21T10:24:42.004" v="405"/>
          <ac:spMkLst>
            <pc:docMk/>
            <pc:sldMk cId="2312468773" sldId="260"/>
            <ac:spMk id="5" creationId="{025A1C28-AE93-0FC0-8AA2-E41F9DD17EE6}"/>
          </ac:spMkLst>
        </pc:spChg>
        <pc:spChg chg="add mod">
          <ac:chgData name="ProfitByPPC Admin 4" userId="6582f847e536e3b3" providerId="LiveId" clId="{4882A93B-C670-41E0-A995-44509CBD9919}" dt="2023-09-21T10:56:31.247" v="504"/>
          <ac:spMkLst>
            <pc:docMk/>
            <pc:sldMk cId="2312468773" sldId="260"/>
            <ac:spMk id="5" creationId="{CD14454B-BD60-BA76-A7C3-3933F15D75B6}"/>
          </ac:spMkLst>
        </pc:spChg>
        <pc:graphicFrameChg chg="add mod">
          <ac:chgData name="ProfitByPPC Admin 4" userId="6582f847e536e3b3" providerId="LiveId" clId="{4882A93B-C670-41E0-A995-44509CBD9919}" dt="2023-09-21T10:26:57.857" v="421" actId="113"/>
          <ac:graphicFrameMkLst>
            <pc:docMk/>
            <pc:sldMk cId="2312468773" sldId="260"/>
            <ac:graphicFrameMk id="6" creationId="{B9740774-5D0B-E58B-576B-C4B6DBFCD774}"/>
          </ac:graphicFrameMkLst>
        </pc:graphicFrameChg>
        <pc:graphicFrameChg chg="del">
          <ac:chgData name="ProfitByPPC Admin 4" userId="6582f847e536e3b3" providerId="LiveId" clId="{4882A93B-C670-41E0-A995-44509CBD9919}" dt="2023-09-21T10:23:47.080" v="392" actId="478"/>
          <ac:graphicFrameMkLst>
            <pc:docMk/>
            <pc:sldMk cId="2312468773" sldId="260"/>
            <ac:graphicFrameMk id="8" creationId="{50EF1E31-75F8-CB80-8A15-3909C54E28B7}"/>
          </ac:graphicFrameMkLst>
        </pc:graphicFrameChg>
        <pc:picChg chg="del">
          <ac:chgData name="ProfitByPPC Admin 4" userId="6582f847e536e3b3" providerId="LiveId" clId="{4882A93B-C670-41E0-A995-44509CBD9919}" dt="2023-09-21T10:56:30.538" v="503" actId="478"/>
          <ac:picMkLst>
            <pc:docMk/>
            <pc:sldMk cId="2312468773" sldId="260"/>
            <ac:picMk id="4" creationId="{D63D8FE9-2453-BE22-4DB6-57E7799D2878}"/>
          </ac:picMkLst>
        </pc:picChg>
        <pc:picChg chg="add mod">
          <ac:chgData name="ProfitByPPC Admin 4" userId="6582f847e536e3b3" providerId="LiveId" clId="{4882A93B-C670-41E0-A995-44509CBD9919}" dt="2023-09-21T10:56:31.247" v="504"/>
          <ac:picMkLst>
            <pc:docMk/>
            <pc:sldMk cId="2312468773" sldId="260"/>
            <ac:picMk id="7" creationId="{29017DEF-0857-0CB6-5618-1B2EF8F1FF0D}"/>
          </ac:picMkLst>
        </pc:picChg>
      </pc:sldChg>
      <pc:sldChg chg="addSp delSp modSp add mod">
        <pc:chgData name="ProfitByPPC Admin 4" userId="6582f847e536e3b3" providerId="LiveId" clId="{4882A93B-C670-41E0-A995-44509CBD9919}" dt="2023-09-21T10:56:37.891" v="507"/>
        <pc:sldMkLst>
          <pc:docMk/>
          <pc:sldMk cId="4086474820" sldId="261"/>
        </pc:sldMkLst>
        <pc:spChg chg="mod">
          <ac:chgData name="ProfitByPPC Admin 4" userId="6582f847e536e3b3" providerId="LiveId" clId="{4882A93B-C670-41E0-A995-44509CBD9919}" dt="2023-09-21T10:29:01.098" v="431" actId="113"/>
          <ac:spMkLst>
            <pc:docMk/>
            <pc:sldMk cId="4086474820" sldId="261"/>
            <ac:spMk id="2" creationId="{28ACE968-E8D7-F83F-CAF6-ABE3F71F3503}"/>
          </ac:spMkLst>
        </pc:spChg>
        <pc:spChg chg="del mod">
          <ac:chgData name="ProfitByPPC Admin 4" userId="6582f847e536e3b3" providerId="LiveId" clId="{4882A93B-C670-41E0-A995-44509CBD9919}" dt="2023-09-21T10:56:35.555" v="505" actId="478"/>
          <ac:spMkLst>
            <pc:docMk/>
            <pc:sldMk cId="4086474820" sldId="261"/>
            <ac:spMk id="3" creationId="{21052B73-0773-6321-657A-A83FB27F461D}"/>
          </ac:spMkLst>
        </pc:spChg>
        <pc:spChg chg="add mod">
          <ac:chgData name="ProfitByPPC Admin 4" userId="6582f847e536e3b3" providerId="LiveId" clId="{4882A93B-C670-41E0-A995-44509CBD9919}" dt="2023-09-21T10:56:37.891" v="507"/>
          <ac:spMkLst>
            <pc:docMk/>
            <pc:sldMk cId="4086474820" sldId="261"/>
            <ac:spMk id="5" creationId="{09EEA569-D047-A841-E346-1E3D1FEB5620}"/>
          </ac:spMkLst>
        </pc:spChg>
        <pc:graphicFrameChg chg="mod">
          <ac:chgData name="ProfitByPPC Admin 4" userId="6582f847e536e3b3" providerId="LiveId" clId="{4882A93B-C670-41E0-A995-44509CBD9919}" dt="2023-09-21T10:33:41.894" v="455" actId="2711"/>
          <ac:graphicFrameMkLst>
            <pc:docMk/>
            <pc:sldMk cId="4086474820" sldId="261"/>
            <ac:graphicFrameMk id="6" creationId="{B9740774-5D0B-E58B-576B-C4B6DBFCD774}"/>
          </ac:graphicFrameMkLst>
        </pc:graphicFrameChg>
        <pc:picChg chg="del">
          <ac:chgData name="ProfitByPPC Admin 4" userId="6582f847e536e3b3" providerId="LiveId" clId="{4882A93B-C670-41E0-A995-44509CBD9919}" dt="2023-09-21T10:56:37.148" v="506" actId="478"/>
          <ac:picMkLst>
            <pc:docMk/>
            <pc:sldMk cId="4086474820" sldId="261"/>
            <ac:picMk id="4" creationId="{D63D8FE9-2453-BE22-4DB6-57E7799D2878}"/>
          </ac:picMkLst>
        </pc:picChg>
        <pc:picChg chg="add mod">
          <ac:chgData name="ProfitByPPC Admin 4" userId="6582f847e536e3b3" providerId="LiveId" clId="{4882A93B-C670-41E0-A995-44509CBD9919}" dt="2023-09-21T10:56:37.891" v="507"/>
          <ac:picMkLst>
            <pc:docMk/>
            <pc:sldMk cId="4086474820" sldId="261"/>
            <ac:picMk id="7" creationId="{D660D926-3CEC-D3F9-0D2A-5BAF5E87168D}"/>
          </ac:picMkLst>
        </pc:picChg>
      </pc:sldChg>
      <pc:sldChg chg="addSp delSp modSp new mod">
        <pc:chgData name="ProfitByPPC Admin 4" userId="6582f847e536e3b3" providerId="LiveId" clId="{4882A93B-C670-41E0-A995-44509CBD9919}" dt="2023-09-21T10:56:45.636" v="510"/>
        <pc:sldMkLst>
          <pc:docMk/>
          <pc:sldMk cId="518332387" sldId="262"/>
        </pc:sldMkLst>
        <pc:spChg chg="add del mod">
          <ac:chgData name="ProfitByPPC Admin 4" userId="6582f847e536e3b3" providerId="LiveId" clId="{4882A93B-C670-41E0-A995-44509CBD9919}" dt="2023-09-21T10:56:43.273" v="508" actId="478"/>
          <ac:spMkLst>
            <pc:docMk/>
            <pc:sldMk cId="518332387" sldId="262"/>
            <ac:spMk id="2" creationId="{4DAA648A-5EB4-FDD5-F326-DE0F63FECE16}"/>
          </ac:spMkLst>
        </pc:spChg>
        <pc:spChg chg="add mod">
          <ac:chgData name="ProfitByPPC Admin 4" userId="6582f847e536e3b3" providerId="LiveId" clId="{4882A93B-C670-41E0-A995-44509CBD9919}" dt="2023-09-21T10:56:45.636" v="510"/>
          <ac:spMkLst>
            <pc:docMk/>
            <pc:sldMk cId="518332387" sldId="262"/>
            <ac:spMk id="4" creationId="{03D2B53A-5D79-CC60-8EF5-81DB75F4D21D}"/>
          </ac:spMkLst>
        </pc:spChg>
        <pc:spChg chg="add mod">
          <ac:chgData name="ProfitByPPC Admin 4" userId="6582f847e536e3b3" providerId="LiveId" clId="{4882A93B-C670-41E0-A995-44509CBD9919}" dt="2023-09-21T10:41:48.888" v="485" actId="14100"/>
          <ac:spMkLst>
            <pc:docMk/>
            <pc:sldMk cId="518332387" sldId="262"/>
            <ac:spMk id="7" creationId="{46E6FFFC-EE38-F5E4-EEE2-72BE057B8860}"/>
          </ac:spMkLst>
        </pc:spChg>
        <pc:picChg chg="add del mod">
          <ac:chgData name="ProfitByPPC Admin 4" userId="6582f847e536e3b3" providerId="LiveId" clId="{4882A93B-C670-41E0-A995-44509CBD9919}" dt="2023-09-21T10:56:44.885" v="509" actId="478"/>
          <ac:picMkLst>
            <pc:docMk/>
            <pc:sldMk cId="518332387" sldId="262"/>
            <ac:picMk id="3" creationId="{4A956651-5747-6D20-9FA6-46D5354F2C3D}"/>
          </ac:picMkLst>
        </pc:picChg>
        <pc:picChg chg="add mod">
          <ac:chgData name="ProfitByPPC Admin 4" userId="6582f847e536e3b3" providerId="LiveId" clId="{4882A93B-C670-41E0-A995-44509CBD9919}" dt="2023-09-21T10:56:45.636" v="510"/>
          <ac:picMkLst>
            <pc:docMk/>
            <pc:sldMk cId="518332387" sldId="262"/>
            <ac:picMk id="5" creationId="{38036FE1-02D4-0A7F-1F0F-20DF7EED260F}"/>
          </ac:picMkLst>
        </pc:picChg>
        <pc:picChg chg="add del mod">
          <ac:chgData name="ProfitByPPC Admin 4" userId="6582f847e536e3b3" providerId="LiveId" clId="{4882A93B-C670-41E0-A995-44509CBD9919}" dt="2023-09-21T10:35:50.371" v="461" actId="931"/>
          <ac:picMkLst>
            <pc:docMk/>
            <pc:sldMk cId="518332387" sldId="262"/>
            <ac:picMk id="5" creationId="{AE50560E-91A3-49EC-2016-BFA487A26297}"/>
          </ac:picMkLst>
        </pc:picChg>
        <pc:picChg chg="add del mod">
          <ac:chgData name="ProfitByPPC Admin 4" userId="6582f847e536e3b3" providerId="LiveId" clId="{4882A93B-C670-41E0-A995-44509CBD9919}" dt="2023-09-21T10:37:06.176" v="468" actId="478"/>
          <ac:picMkLst>
            <pc:docMk/>
            <pc:sldMk cId="518332387" sldId="262"/>
            <ac:picMk id="2050" creationId="{49726485-85C6-ADA7-4C56-24DB8ADC00C9}"/>
          </ac:picMkLst>
        </pc:picChg>
        <pc:picChg chg="add mod">
          <ac:chgData name="ProfitByPPC Admin 4" userId="6582f847e536e3b3" providerId="LiveId" clId="{4882A93B-C670-41E0-A995-44509CBD9919}" dt="2023-09-21T10:37:32.420" v="473" actId="1076"/>
          <ac:picMkLst>
            <pc:docMk/>
            <pc:sldMk cId="518332387" sldId="262"/>
            <ac:picMk id="2052" creationId="{795EB7C3-99EE-0475-8293-856B31289BB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6D883-1080-4475-9F0C-70E68682DC2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4B4F614-2590-434A-8DBD-03D53335F1C2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IN" dirty="0"/>
            <a:t>Quantitative Data</a:t>
          </a:r>
        </a:p>
      </dgm:t>
    </dgm:pt>
    <dgm:pt modelId="{08E0EAD5-F418-4721-8A2F-1515FF47656F}" type="parTrans" cxnId="{F0FA09C7-2469-4BAC-9752-9C24A17A3551}">
      <dgm:prSet/>
      <dgm:spPr/>
      <dgm:t>
        <a:bodyPr/>
        <a:lstStyle/>
        <a:p>
          <a:endParaRPr lang="en-IN"/>
        </a:p>
      </dgm:t>
    </dgm:pt>
    <dgm:pt modelId="{83DE6179-2F1C-4C38-A35F-F6B064955C31}" type="sibTrans" cxnId="{F0FA09C7-2469-4BAC-9752-9C24A17A3551}">
      <dgm:prSet/>
      <dgm:spPr/>
      <dgm:t>
        <a:bodyPr/>
        <a:lstStyle/>
        <a:p>
          <a:endParaRPr lang="en-IN"/>
        </a:p>
      </dgm:t>
    </dgm:pt>
    <dgm:pt modelId="{D08D5D51-3FCC-47D4-9327-1146C12B5740}">
      <dgm:prSet phldrT="[Text]" custT="1"/>
      <dgm:spPr/>
      <dgm:t>
        <a:bodyPr/>
        <a:lstStyle/>
        <a:p>
          <a:r>
            <a:rPr lang="en-US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Quantitative data represents  numerical values that can be measured and counted. 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6C2E9-3837-4CFB-9848-7FDFF5CD0904}" type="parTrans" cxnId="{722A7CF3-E687-48DA-B875-0E498BB1E571}">
      <dgm:prSet/>
      <dgm:spPr/>
      <dgm:t>
        <a:bodyPr/>
        <a:lstStyle/>
        <a:p>
          <a:endParaRPr lang="en-IN"/>
        </a:p>
      </dgm:t>
    </dgm:pt>
    <dgm:pt modelId="{11210E27-AA5F-425C-B2E3-D0D60B144B4B}" type="sibTrans" cxnId="{722A7CF3-E687-48DA-B875-0E498BB1E571}">
      <dgm:prSet/>
      <dgm:spPr/>
      <dgm:t>
        <a:bodyPr/>
        <a:lstStyle/>
        <a:p>
          <a:endParaRPr lang="en-IN"/>
        </a:p>
      </dgm:t>
    </dgm:pt>
    <dgm:pt modelId="{6DF2955A-0252-4A18-8673-33D214B9F4FA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IN" dirty="0"/>
            <a:t>Qualitative Data</a:t>
          </a:r>
        </a:p>
      </dgm:t>
    </dgm:pt>
    <dgm:pt modelId="{1FFB1DD9-E905-4F78-9519-9F49E9CA8551}" type="parTrans" cxnId="{0DCBEC5E-91CA-4595-A897-0817ED96998C}">
      <dgm:prSet/>
      <dgm:spPr/>
      <dgm:t>
        <a:bodyPr/>
        <a:lstStyle/>
        <a:p>
          <a:endParaRPr lang="en-IN"/>
        </a:p>
      </dgm:t>
    </dgm:pt>
    <dgm:pt modelId="{5963957D-ABFA-4CB4-87F6-BD284CBFAF6A}" type="sibTrans" cxnId="{0DCBEC5E-91CA-4595-A897-0817ED96998C}">
      <dgm:prSet/>
      <dgm:spPr/>
      <dgm:t>
        <a:bodyPr/>
        <a:lstStyle/>
        <a:p>
          <a:endParaRPr lang="en-IN"/>
        </a:p>
      </dgm:t>
    </dgm:pt>
    <dgm:pt modelId="{81F41174-18C8-48E0-8D99-B3AD9232214D}">
      <dgm:prSet phldrT="[Text]" custT="1"/>
      <dgm:spPr/>
      <dgm:t>
        <a:bodyPr/>
        <a:lstStyle/>
        <a:p>
          <a:r>
            <a:rPr lang="en-US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Qualitative data consists of non-numerical information, often categorized into distinct groups or qualities.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780052-5B1A-4789-AFA6-FEC1B93DBDEA}" type="parTrans" cxnId="{2CEB768D-5C64-495C-82C2-216CE2E847A9}">
      <dgm:prSet/>
      <dgm:spPr/>
      <dgm:t>
        <a:bodyPr/>
        <a:lstStyle/>
        <a:p>
          <a:endParaRPr lang="en-IN"/>
        </a:p>
      </dgm:t>
    </dgm:pt>
    <dgm:pt modelId="{2CFE0CB3-6770-4DB6-BE91-50734A819088}" type="sibTrans" cxnId="{2CEB768D-5C64-495C-82C2-216CE2E847A9}">
      <dgm:prSet/>
      <dgm:spPr/>
      <dgm:t>
        <a:bodyPr/>
        <a:lstStyle/>
        <a:p>
          <a:endParaRPr lang="en-IN"/>
        </a:p>
      </dgm:t>
    </dgm:pt>
    <dgm:pt modelId="{88D3F61A-FA26-4772-9D7D-EF118A804573}" type="pres">
      <dgm:prSet presAssocID="{AE36D883-1080-4475-9F0C-70E68682DC2A}" presName="Name0" presStyleCnt="0">
        <dgm:presLayoutVars>
          <dgm:dir/>
          <dgm:animLvl val="lvl"/>
          <dgm:resizeHandles/>
        </dgm:presLayoutVars>
      </dgm:prSet>
      <dgm:spPr/>
    </dgm:pt>
    <dgm:pt modelId="{3C7D14CD-2487-409D-AA5C-21CD352F6775}" type="pres">
      <dgm:prSet presAssocID="{D4B4F614-2590-434A-8DBD-03D53335F1C2}" presName="linNode" presStyleCnt="0"/>
      <dgm:spPr/>
    </dgm:pt>
    <dgm:pt modelId="{92865AD5-B7C2-4FA6-9FDC-48F0F4B671A8}" type="pres">
      <dgm:prSet presAssocID="{D4B4F614-2590-434A-8DBD-03D53335F1C2}" presName="parentShp" presStyleLbl="node1" presStyleIdx="0" presStyleCnt="2">
        <dgm:presLayoutVars>
          <dgm:bulletEnabled val="1"/>
        </dgm:presLayoutVars>
      </dgm:prSet>
      <dgm:spPr/>
    </dgm:pt>
    <dgm:pt modelId="{8FDAE12E-B74B-44D5-AE9F-84A5931219F1}" type="pres">
      <dgm:prSet presAssocID="{D4B4F614-2590-434A-8DBD-03D53335F1C2}" presName="childShp" presStyleLbl="bgAccFollowNode1" presStyleIdx="0" presStyleCnt="2">
        <dgm:presLayoutVars>
          <dgm:bulletEnabled val="1"/>
        </dgm:presLayoutVars>
      </dgm:prSet>
      <dgm:spPr/>
    </dgm:pt>
    <dgm:pt modelId="{06FE72B7-10AC-472A-B236-C52E0A77DB84}" type="pres">
      <dgm:prSet presAssocID="{83DE6179-2F1C-4C38-A35F-F6B064955C31}" presName="spacing" presStyleCnt="0"/>
      <dgm:spPr/>
    </dgm:pt>
    <dgm:pt modelId="{FD228CF5-3FC1-46B5-BE9B-B9DDAF0B0222}" type="pres">
      <dgm:prSet presAssocID="{6DF2955A-0252-4A18-8673-33D214B9F4FA}" presName="linNode" presStyleCnt="0"/>
      <dgm:spPr/>
    </dgm:pt>
    <dgm:pt modelId="{6941D6AC-E2B6-49CB-BE56-C3DA347B92BE}" type="pres">
      <dgm:prSet presAssocID="{6DF2955A-0252-4A18-8673-33D214B9F4FA}" presName="parentShp" presStyleLbl="node1" presStyleIdx="1" presStyleCnt="2">
        <dgm:presLayoutVars>
          <dgm:bulletEnabled val="1"/>
        </dgm:presLayoutVars>
      </dgm:prSet>
      <dgm:spPr/>
    </dgm:pt>
    <dgm:pt modelId="{C53732CD-410E-4584-ABA8-AE57CD22DEF0}" type="pres">
      <dgm:prSet presAssocID="{6DF2955A-0252-4A18-8673-33D214B9F4FA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EE2A9308-023D-4FF4-BEFB-86F59B90AD4D}" type="presOf" srcId="{D08D5D51-3FCC-47D4-9327-1146C12B5740}" destId="{8FDAE12E-B74B-44D5-AE9F-84A5931219F1}" srcOrd="0" destOrd="0" presId="urn:microsoft.com/office/officeart/2005/8/layout/vList6"/>
    <dgm:cxn modelId="{4F4C465B-1706-446D-ACBC-9300D69FCE48}" type="presOf" srcId="{D4B4F614-2590-434A-8DBD-03D53335F1C2}" destId="{92865AD5-B7C2-4FA6-9FDC-48F0F4B671A8}" srcOrd="0" destOrd="0" presId="urn:microsoft.com/office/officeart/2005/8/layout/vList6"/>
    <dgm:cxn modelId="{0DCBEC5E-91CA-4595-A897-0817ED96998C}" srcId="{AE36D883-1080-4475-9F0C-70E68682DC2A}" destId="{6DF2955A-0252-4A18-8673-33D214B9F4FA}" srcOrd="1" destOrd="0" parTransId="{1FFB1DD9-E905-4F78-9519-9F49E9CA8551}" sibTransId="{5963957D-ABFA-4CB4-87F6-BD284CBFAF6A}"/>
    <dgm:cxn modelId="{2CEB768D-5C64-495C-82C2-216CE2E847A9}" srcId="{6DF2955A-0252-4A18-8673-33D214B9F4FA}" destId="{81F41174-18C8-48E0-8D99-B3AD9232214D}" srcOrd="0" destOrd="0" parTransId="{80780052-5B1A-4789-AFA6-FEC1B93DBDEA}" sibTransId="{2CFE0CB3-6770-4DB6-BE91-50734A819088}"/>
    <dgm:cxn modelId="{8059F099-744E-4137-BC81-02FE0E0D0859}" type="presOf" srcId="{AE36D883-1080-4475-9F0C-70E68682DC2A}" destId="{88D3F61A-FA26-4772-9D7D-EF118A804573}" srcOrd="0" destOrd="0" presId="urn:microsoft.com/office/officeart/2005/8/layout/vList6"/>
    <dgm:cxn modelId="{BE6A409F-2084-419E-9CA9-F3935661FD88}" type="presOf" srcId="{81F41174-18C8-48E0-8D99-B3AD9232214D}" destId="{C53732CD-410E-4584-ABA8-AE57CD22DEF0}" srcOrd="0" destOrd="0" presId="urn:microsoft.com/office/officeart/2005/8/layout/vList6"/>
    <dgm:cxn modelId="{F0FA09C7-2469-4BAC-9752-9C24A17A3551}" srcId="{AE36D883-1080-4475-9F0C-70E68682DC2A}" destId="{D4B4F614-2590-434A-8DBD-03D53335F1C2}" srcOrd="0" destOrd="0" parTransId="{08E0EAD5-F418-4721-8A2F-1515FF47656F}" sibTransId="{83DE6179-2F1C-4C38-A35F-F6B064955C31}"/>
    <dgm:cxn modelId="{2060C2CF-CBD3-4340-9FC0-98697DB485C4}" type="presOf" srcId="{6DF2955A-0252-4A18-8673-33D214B9F4FA}" destId="{6941D6AC-E2B6-49CB-BE56-C3DA347B92BE}" srcOrd="0" destOrd="0" presId="urn:microsoft.com/office/officeart/2005/8/layout/vList6"/>
    <dgm:cxn modelId="{722A7CF3-E687-48DA-B875-0E498BB1E571}" srcId="{D4B4F614-2590-434A-8DBD-03D53335F1C2}" destId="{D08D5D51-3FCC-47D4-9327-1146C12B5740}" srcOrd="0" destOrd="0" parTransId="{F6A6C2E9-3837-4CFB-9848-7FDFF5CD0904}" sibTransId="{11210E27-AA5F-425C-B2E3-D0D60B144B4B}"/>
    <dgm:cxn modelId="{5DF64EA2-6165-40FD-9DD3-ECF141EE5B8D}" type="presParOf" srcId="{88D3F61A-FA26-4772-9D7D-EF118A804573}" destId="{3C7D14CD-2487-409D-AA5C-21CD352F6775}" srcOrd="0" destOrd="0" presId="urn:microsoft.com/office/officeart/2005/8/layout/vList6"/>
    <dgm:cxn modelId="{1650D694-D5FD-46DB-8254-D357D26D204A}" type="presParOf" srcId="{3C7D14CD-2487-409D-AA5C-21CD352F6775}" destId="{92865AD5-B7C2-4FA6-9FDC-48F0F4B671A8}" srcOrd="0" destOrd="0" presId="urn:microsoft.com/office/officeart/2005/8/layout/vList6"/>
    <dgm:cxn modelId="{B05054CB-100A-4882-83C7-84252F6F67A3}" type="presParOf" srcId="{3C7D14CD-2487-409D-AA5C-21CD352F6775}" destId="{8FDAE12E-B74B-44D5-AE9F-84A5931219F1}" srcOrd="1" destOrd="0" presId="urn:microsoft.com/office/officeart/2005/8/layout/vList6"/>
    <dgm:cxn modelId="{4BDC3B83-BCBD-42EE-AA4E-DA93381E0619}" type="presParOf" srcId="{88D3F61A-FA26-4772-9D7D-EF118A804573}" destId="{06FE72B7-10AC-472A-B236-C52E0A77DB84}" srcOrd="1" destOrd="0" presId="urn:microsoft.com/office/officeart/2005/8/layout/vList6"/>
    <dgm:cxn modelId="{6A3BFCD2-25C5-4C2D-B230-DFD02D3C642B}" type="presParOf" srcId="{88D3F61A-FA26-4772-9D7D-EF118A804573}" destId="{FD228CF5-3FC1-46B5-BE9B-B9DDAF0B0222}" srcOrd="2" destOrd="0" presId="urn:microsoft.com/office/officeart/2005/8/layout/vList6"/>
    <dgm:cxn modelId="{52156CB0-693D-403B-97B8-7F7A04561A19}" type="presParOf" srcId="{FD228CF5-3FC1-46B5-BE9B-B9DDAF0B0222}" destId="{6941D6AC-E2B6-49CB-BE56-C3DA347B92BE}" srcOrd="0" destOrd="0" presId="urn:microsoft.com/office/officeart/2005/8/layout/vList6"/>
    <dgm:cxn modelId="{7E4F9127-FD03-43F5-B127-922FA7774E38}" type="presParOf" srcId="{FD228CF5-3FC1-46B5-BE9B-B9DDAF0B0222}" destId="{C53732CD-410E-4584-ABA8-AE57CD22DEF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2DD5B5-B139-453F-8F06-ABE8412FFFA0}" type="doc">
      <dgm:prSet loTypeId="urn:microsoft.com/office/officeart/2005/8/layout/list1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DB4F0431-2366-437E-992B-0E0C0FE386F3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Bar Graph</a:t>
          </a:r>
        </a:p>
      </dgm:t>
    </dgm:pt>
    <dgm:pt modelId="{A6F60B5F-A559-49B1-BAF5-1D8BEA0694A9}" type="parTrans" cxnId="{923E12AB-57E3-4E4B-B5AE-A48B2A1DF831}">
      <dgm:prSet/>
      <dgm:spPr/>
      <dgm:t>
        <a:bodyPr/>
        <a:lstStyle/>
        <a:p>
          <a:endParaRPr lang="en-IN"/>
        </a:p>
      </dgm:t>
    </dgm:pt>
    <dgm:pt modelId="{441D7D59-583E-4ED6-92CB-C0E9C5F2C1C3}" type="sibTrans" cxnId="{923E12AB-57E3-4E4B-B5AE-A48B2A1DF831}">
      <dgm:prSet/>
      <dgm:spPr/>
      <dgm:t>
        <a:bodyPr/>
        <a:lstStyle/>
        <a:p>
          <a:endParaRPr lang="en-IN"/>
        </a:p>
      </dgm:t>
    </dgm:pt>
    <dgm:pt modelId="{E1DE2C91-6734-4716-8EDA-EF2714150D3F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Pictograph</a:t>
          </a:r>
        </a:p>
      </dgm:t>
    </dgm:pt>
    <dgm:pt modelId="{B8050F40-FCB0-4C5D-8C52-64DFE4890645}" type="parTrans" cxnId="{9DF5D2D6-3E3E-407D-B175-18EE93388372}">
      <dgm:prSet/>
      <dgm:spPr/>
      <dgm:t>
        <a:bodyPr/>
        <a:lstStyle/>
        <a:p>
          <a:endParaRPr lang="en-IN"/>
        </a:p>
      </dgm:t>
    </dgm:pt>
    <dgm:pt modelId="{54744AC8-DF7F-4695-8F7B-0D682DCF1E74}" type="sibTrans" cxnId="{9DF5D2D6-3E3E-407D-B175-18EE93388372}">
      <dgm:prSet/>
      <dgm:spPr/>
      <dgm:t>
        <a:bodyPr/>
        <a:lstStyle/>
        <a:p>
          <a:endParaRPr lang="en-IN"/>
        </a:p>
      </dgm:t>
    </dgm:pt>
    <dgm:pt modelId="{BD0F8ACF-837B-4A8F-A0A7-91F99DBA5419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Line Graph</a:t>
          </a:r>
        </a:p>
      </dgm:t>
    </dgm:pt>
    <dgm:pt modelId="{D7B89172-01F1-4377-AF0B-BF6CFF2E0CDD}" type="parTrans" cxnId="{CA1E5DB1-3958-4969-8781-75C8C07EC3E3}">
      <dgm:prSet/>
      <dgm:spPr/>
      <dgm:t>
        <a:bodyPr/>
        <a:lstStyle/>
        <a:p>
          <a:endParaRPr lang="en-IN"/>
        </a:p>
      </dgm:t>
    </dgm:pt>
    <dgm:pt modelId="{33021B92-2F65-48CF-8E9F-DB72CC52DE56}" type="sibTrans" cxnId="{CA1E5DB1-3958-4969-8781-75C8C07EC3E3}">
      <dgm:prSet/>
      <dgm:spPr/>
      <dgm:t>
        <a:bodyPr/>
        <a:lstStyle/>
        <a:p>
          <a:endParaRPr lang="en-IN"/>
        </a:p>
      </dgm:t>
    </dgm:pt>
    <dgm:pt modelId="{D154C595-457C-4ABD-A672-D77EB62EFF64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Frequency Distribution</a:t>
          </a:r>
        </a:p>
      </dgm:t>
    </dgm:pt>
    <dgm:pt modelId="{5148C858-9A3C-4930-979A-B99C5D6FE69E}" type="parTrans" cxnId="{1BE8F057-FC80-435C-80CE-4E14F7023D0A}">
      <dgm:prSet/>
      <dgm:spPr/>
      <dgm:t>
        <a:bodyPr/>
        <a:lstStyle/>
        <a:p>
          <a:endParaRPr lang="en-IN"/>
        </a:p>
      </dgm:t>
    </dgm:pt>
    <dgm:pt modelId="{D6D23AA7-6E18-4407-9DE0-A557C8B858E4}" type="sibTrans" cxnId="{1BE8F057-FC80-435C-80CE-4E14F7023D0A}">
      <dgm:prSet/>
      <dgm:spPr/>
      <dgm:t>
        <a:bodyPr/>
        <a:lstStyle/>
        <a:p>
          <a:endParaRPr lang="en-IN"/>
        </a:p>
      </dgm:t>
    </dgm:pt>
    <dgm:pt modelId="{F3612940-CC4B-4529-ABF5-3A0E5BB61C7B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Stem and Leaf Plots</a:t>
          </a:r>
        </a:p>
      </dgm:t>
    </dgm:pt>
    <dgm:pt modelId="{2B275872-36C0-46C9-A1D5-5BCC0455F00B}" type="parTrans" cxnId="{6532457C-993F-42CF-99C1-A5A6E7CD7790}">
      <dgm:prSet/>
      <dgm:spPr/>
      <dgm:t>
        <a:bodyPr/>
        <a:lstStyle/>
        <a:p>
          <a:endParaRPr lang="en-IN"/>
        </a:p>
      </dgm:t>
    </dgm:pt>
    <dgm:pt modelId="{96D9A011-713B-4C8F-B159-7E3B3688D796}" type="sibTrans" cxnId="{6532457C-993F-42CF-99C1-A5A6E7CD7790}">
      <dgm:prSet/>
      <dgm:spPr/>
      <dgm:t>
        <a:bodyPr/>
        <a:lstStyle/>
        <a:p>
          <a:endParaRPr lang="en-IN"/>
        </a:p>
      </dgm:t>
    </dgm:pt>
    <dgm:pt modelId="{C074875E-7B10-48A0-AD16-7D703F962EA9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Dot Plots</a:t>
          </a:r>
        </a:p>
      </dgm:t>
    </dgm:pt>
    <dgm:pt modelId="{757B9157-31E7-4CEB-9BC8-A6E9529148BB}" type="parTrans" cxnId="{CDC96F89-FAA8-4CE9-9A2D-FD92AD9648F3}">
      <dgm:prSet/>
      <dgm:spPr/>
      <dgm:t>
        <a:bodyPr/>
        <a:lstStyle/>
        <a:p>
          <a:endParaRPr lang="en-IN"/>
        </a:p>
      </dgm:t>
    </dgm:pt>
    <dgm:pt modelId="{3CA25A11-9453-4827-A847-9BDCDB060FB2}" type="sibTrans" cxnId="{CDC96F89-FAA8-4CE9-9A2D-FD92AD9648F3}">
      <dgm:prSet/>
      <dgm:spPr/>
      <dgm:t>
        <a:bodyPr/>
        <a:lstStyle/>
        <a:p>
          <a:endParaRPr lang="en-IN"/>
        </a:p>
      </dgm:t>
    </dgm:pt>
    <dgm:pt modelId="{9FDE19C8-F57A-46DC-88D0-F17377BD7DEB}">
      <dgm:prSet phldrT="[Text]" custT="1"/>
      <dgm:spPr/>
      <dgm:t>
        <a:bodyPr/>
        <a:lstStyle/>
        <a:p>
          <a:r>
            <a:rPr lang="en-IN" sz="2000" dirty="0">
              <a:latin typeface="Arial" panose="020B0604020202020204" pitchFamily="34" charset="0"/>
              <a:cs typeface="Arial" panose="020B0604020202020204" pitchFamily="34" charset="0"/>
            </a:rPr>
            <a:t>Cumulative Tabled and Graphs</a:t>
          </a:r>
        </a:p>
      </dgm:t>
    </dgm:pt>
    <dgm:pt modelId="{80B583C4-7C4A-4DFB-B7C4-7DE709FD70BA}" type="parTrans" cxnId="{CB34C94B-AAF1-456E-BA16-14E1ABD6EE52}">
      <dgm:prSet/>
      <dgm:spPr/>
      <dgm:t>
        <a:bodyPr/>
        <a:lstStyle/>
        <a:p>
          <a:endParaRPr lang="en-IN"/>
        </a:p>
      </dgm:t>
    </dgm:pt>
    <dgm:pt modelId="{58F556C9-2D80-4FA7-BBC8-06A6DE53EFD6}" type="sibTrans" cxnId="{CB34C94B-AAF1-456E-BA16-14E1ABD6EE52}">
      <dgm:prSet/>
      <dgm:spPr/>
      <dgm:t>
        <a:bodyPr/>
        <a:lstStyle/>
        <a:p>
          <a:endParaRPr lang="en-IN"/>
        </a:p>
      </dgm:t>
    </dgm:pt>
    <dgm:pt modelId="{90669D47-68D1-4F92-BD48-A8C7216C8952}" type="pres">
      <dgm:prSet presAssocID="{122DD5B5-B139-453F-8F06-ABE8412FFFA0}" presName="linear" presStyleCnt="0">
        <dgm:presLayoutVars>
          <dgm:dir/>
          <dgm:animLvl val="lvl"/>
          <dgm:resizeHandles val="exact"/>
        </dgm:presLayoutVars>
      </dgm:prSet>
      <dgm:spPr/>
    </dgm:pt>
    <dgm:pt modelId="{580278DC-2785-4DF7-9A47-502E4EFAB3E7}" type="pres">
      <dgm:prSet presAssocID="{DB4F0431-2366-437E-992B-0E0C0FE386F3}" presName="parentLin" presStyleCnt="0"/>
      <dgm:spPr/>
    </dgm:pt>
    <dgm:pt modelId="{FC552D3E-9F30-4E8D-9C4C-4F5BE1B7333B}" type="pres">
      <dgm:prSet presAssocID="{DB4F0431-2366-437E-992B-0E0C0FE386F3}" presName="parentLeftMargin" presStyleLbl="node1" presStyleIdx="0" presStyleCnt="7"/>
      <dgm:spPr/>
    </dgm:pt>
    <dgm:pt modelId="{E1ABB96A-11B9-4CD4-BD17-563613AB1E44}" type="pres">
      <dgm:prSet presAssocID="{DB4F0431-2366-437E-992B-0E0C0FE386F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F3B7ADC-7824-4FB0-BC24-8080B2564A74}" type="pres">
      <dgm:prSet presAssocID="{DB4F0431-2366-437E-992B-0E0C0FE386F3}" presName="negativeSpace" presStyleCnt="0"/>
      <dgm:spPr/>
    </dgm:pt>
    <dgm:pt modelId="{1C92B289-E93A-4397-A97E-76D73F12A2E3}" type="pres">
      <dgm:prSet presAssocID="{DB4F0431-2366-437E-992B-0E0C0FE386F3}" presName="childText" presStyleLbl="conFgAcc1" presStyleIdx="0" presStyleCnt="7">
        <dgm:presLayoutVars>
          <dgm:bulletEnabled val="1"/>
        </dgm:presLayoutVars>
      </dgm:prSet>
      <dgm:spPr/>
    </dgm:pt>
    <dgm:pt modelId="{F7F58797-2651-4424-AAC9-BBD05317A1D3}" type="pres">
      <dgm:prSet presAssocID="{441D7D59-583E-4ED6-92CB-C0E9C5F2C1C3}" presName="spaceBetweenRectangles" presStyleCnt="0"/>
      <dgm:spPr/>
    </dgm:pt>
    <dgm:pt modelId="{ED9EBC79-B56B-47B4-BDD1-8892FC05E664}" type="pres">
      <dgm:prSet presAssocID="{E1DE2C91-6734-4716-8EDA-EF2714150D3F}" presName="parentLin" presStyleCnt="0"/>
      <dgm:spPr/>
    </dgm:pt>
    <dgm:pt modelId="{D44E4D02-BF48-4694-8418-3962546748EA}" type="pres">
      <dgm:prSet presAssocID="{E1DE2C91-6734-4716-8EDA-EF2714150D3F}" presName="parentLeftMargin" presStyleLbl="node1" presStyleIdx="0" presStyleCnt="7"/>
      <dgm:spPr/>
    </dgm:pt>
    <dgm:pt modelId="{627AAD58-436E-4EAA-A0A2-4D6441703FDC}" type="pres">
      <dgm:prSet presAssocID="{E1DE2C91-6734-4716-8EDA-EF2714150D3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F2CE6C9-B7C1-49A4-9901-674E4C692EC5}" type="pres">
      <dgm:prSet presAssocID="{E1DE2C91-6734-4716-8EDA-EF2714150D3F}" presName="negativeSpace" presStyleCnt="0"/>
      <dgm:spPr/>
    </dgm:pt>
    <dgm:pt modelId="{4755F9C2-FF01-494D-9816-FDE9BCDCDAB1}" type="pres">
      <dgm:prSet presAssocID="{E1DE2C91-6734-4716-8EDA-EF2714150D3F}" presName="childText" presStyleLbl="conFgAcc1" presStyleIdx="1" presStyleCnt="7">
        <dgm:presLayoutVars>
          <dgm:bulletEnabled val="1"/>
        </dgm:presLayoutVars>
      </dgm:prSet>
      <dgm:spPr/>
    </dgm:pt>
    <dgm:pt modelId="{DE686852-1BAB-4D8B-997E-EE8A42580EC8}" type="pres">
      <dgm:prSet presAssocID="{54744AC8-DF7F-4695-8F7B-0D682DCF1E74}" presName="spaceBetweenRectangles" presStyleCnt="0"/>
      <dgm:spPr/>
    </dgm:pt>
    <dgm:pt modelId="{DC7CD5E2-EC60-4786-94AB-58308991714B}" type="pres">
      <dgm:prSet presAssocID="{BD0F8ACF-837B-4A8F-A0A7-91F99DBA5419}" presName="parentLin" presStyleCnt="0"/>
      <dgm:spPr/>
    </dgm:pt>
    <dgm:pt modelId="{CB8F1535-A7F1-4DDD-A1CC-DD50A4E60BFF}" type="pres">
      <dgm:prSet presAssocID="{BD0F8ACF-837B-4A8F-A0A7-91F99DBA5419}" presName="parentLeftMargin" presStyleLbl="node1" presStyleIdx="1" presStyleCnt="7"/>
      <dgm:spPr/>
    </dgm:pt>
    <dgm:pt modelId="{1E18DD22-687D-4DD4-A30B-7946BBD70A8D}" type="pres">
      <dgm:prSet presAssocID="{BD0F8ACF-837B-4A8F-A0A7-91F99DBA541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DD12A15-D95F-4C56-A99C-BAAA086CF203}" type="pres">
      <dgm:prSet presAssocID="{BD0F8ACF-837B-4A8F-A0A7-91F99DBA5419}" presName="negativeSpace" presStyleCnt="0"/>
      <dgm:spPr/>
    </dgm:pt>
    <dgm:pt modelId="{DCA59451-5450-4243-B253-883A88C928A4}" type="pres">
      <dgm:prSet presAssocID="{BD0F8ACF-837B-4A8F-A0A7-91F99DBA5419}" presName="childText" presStyleLbl="conFgAcc1" presStyleIdx="2" presStyleCnt="7">
        <dgm:presLayoutVars>
          <dgm:bulletEnabled val="1"/>
        </dgm:presLayoutVars>
      </dgm:prSet>
      <dgm:spPr/>
    </dgm:pt>
    <dgm:pt modelId="{19681E97-3918-436C-BA24-F32288BD61DF}" type="pres">
      <dgm:prSet presAssocID="{33021B92-2F65-48CF-8E9F-DB72CC52DE56}" presName="spaceBetweenRectangles" presStyleCnt="0"/>
      <dgm:spPr/>
    </dgm:pt>
    <dgm:pt modelId="{36CB0D50-0434-4F97-8419-647C7AAB0329}" type="pres">
      <dgm:prSet presAssocID="{F3612940-CC4B-4529-ABF5-3A0E5BB61C7B}" presName="parentLin" presStyleCnt="0"/>
      <dgm:spPr/>
    </dgm:pt>
    <dgm:pt modelId="{B3FC3AA9-92E0-47B4-9EAC-53062A49CDAF}" type="pres">
      <dgm:prSet presAssocID="{F3612940-CC4B-4529-ABF5-3A0E5BB61C7B}" presName="parentLeftMargin" presStyleLbl="node1" presStyleIdx="2" presStyleCnt="7"/>
      <dgm:spPr/>
    </dgm:pt>
    <dgm:pt modelId="{C6E55ACC-D421-4D7E-B783-DCE629963876}" type="pres">
      <dgm:prSet presAssocID="{F3612940-CC4B-4529-ABF5-3A0E5BB61C7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FBF8BE8-2E97-437E-BDA6-C46DCC376CDB}" type="pres">
      <dgm:prSet presAssocID="{F3612940-CC4B-4529-ABF5-3A0E5BB61C7B}" presName="negativeSpace" presStyleCnt="0"/>
      <dgm:spPr/>
    </dgm:pt>
    <dgm:pt modelId="{DAA0DBD1-F928-4368-BBB8-5CC733972A1A}" type="pres">
      <dgm:prSet presAssocID="{F3612940-CC4B-4529-ABF5-3A0E5BB61C7B}" presName="childText" presStyleLbl="conFgAcc1" presStyleIdx="3" presStyleCnt="7">
        <dgm:presLayoutVars>
          <dgm:bulletEnabled val="1"/>
        </dgm:presLayoutVars>
      </dgm:prSet>
      <dgm:spPr/>
    </dgm:pt>
    <dgm:pt modelId="{D3EE6AE3-71F6-41AD-85DA-AC2C56B9B9F2}" type="pres">
      <dgm:prSet presAssocID="{96D9A011-713B-4C8F-B159-7E3B3688D796}" presName="spaceBetweenRectangles" presStyleCnt="0"/>
      <dgm:spPr/>
    </dgm:pt>
    <dgm:pt modelId="{EF836DAA-6DFB-477E-A895-19E1347450C0}" type="pres">
      <dgm:prSet presAssocID="{C074875E-7B10-48A0-AD16-7D703F962EA9}" presName="parentLin" presStyleCnt="0"/>
      <dgm:spPr/>
    </dgm:pt>
    <dgm:pt modelId="{851EDB15-E377-42E9-BB72-9DE5B2A79B4B}" type="pres">
      <dgm:prSet presAssocID="{C074875E-7B10-48A0-AD16-7D703F962EA9}" presName="parentLeftMargin" presStyleLbl="node1" presStyleIdx="3" presStyleCnt="7"/>
      <dgm:spPr/>
    </dgm:pt>
    <dgm:pt modelId="{76453B0D-C068-45A9-AB19-EB7CC3986D05}" type="pres">
      <dgm:prSet presAssocID="{C074875E-7B10-48A0-AD16-7D703F962EA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2BC2619-A95A-4BFA-8A58-133851E34B3A}" type="pres">
      <dgm:prSet presAssocID="{C074875E-7B10-48A0-AD16-7D703F962EA9}" presName="negativeSpace" presStyleCnt="0"/>
      <dgm:spPr/>
    </dgm:pt>
    <dgm:pt modelId="{8ED375D6-CFC7-4BB9-94FD-1153DE191D16}" type="pres">
      <dgm:prSet presAssocID="{C074875E-7B10-48A0-AD16-7D703F962EA9}" presName="childText" presStyleLbl="conFgAcc1" presStyleIdx="4" presStyleCnt="7">
        <dgm:presLayoutVars>
          <dgm:bulletEnabled val="1"/>
        </dgm:presLayoutVars>
      </dgm:prSet>
      <dgm:spPr/>
    </dgm:pt>
    <dgm:pt modelId="{DA3A6AEB-464F-4101-8E90-AF7CE93BA6E4}" type="pres">
      <dgm:prSet presAssocID="{3CA25A11-9453-4827-A847-9BDCDB060FB2}" presName="spaceBetweenRectangles" presStyleCnt="0"/>
      <dgm:spPr/>
    </dgm:pt>
    <dgm:pt modelId="{613CF434-D38C-4ADD-A5A3-81ED535B66C4}" type="pres">
      <dgm:prSet presAssocID="{9FDE19C8-F57A-46DC-88D0-F17377BD7DEB}" presName="parentLin" presStyleCnt="0"/>
      <dgm:spPr/>
    </dgm:pt>
    <dgm:pt modelId="{467A8A16-AAF0-4AC2-905B-F5B9AF9A3FE9}" type="pres">
      <dgm:prSet presAssocID="{9FDE19C8-F57A-46DC-88D0-F17377BD7DEB}" presName="parentLeftMargin" presStyleLbl="node1" presStyleIdx="4" presStyleCnt="7"/>
      <dgm:spPr/>
    </dgm:pt>
    <dgm:pt modelId="{AB221D1C-F83B-442B-8B94-5527DB8DE1E5}" type="pres">
      <dgm:prSet presAssocID="{9FDE19C8-F57A-46DC-88D0-F17377BD7DEB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904C0E8-686A-445D-B3A9-568250E8F612}" type="pres">
      <dgm:prSet presAssocID="{9FDE19C8-F57A-46DC-88D0-F17377BD7DEB}" presName="negativeSpace" presStyleCnt="0"/>
      <dgm:spPr/>
    </dgm:pt>
    <dgm:pt modelId="{736AE73B-7853-46FC-B393-F35DA0AA81FF}" type="pres">
      <dgm:prSet presAssocID="{9FDE19C8-F57A-46DC-88D0-F17377BD7DEB}" presName="childText" presStyleLbl="conFgAcc1" presStyleIdx="5" presStyleCnt="7">
        <dgm:presLayoutVars>
          <dgm:bulletEnabled val="1"/>
        </dgm:presLayoutVars>
      </dgm:prSet>
      <dgm:spPr/>
    </dgm:pt>
    <dgm:pt modelId="{2AF31D1C-1053-4125-9779-21240DCEDCDA}" type="pres">
      <dgm:prSet presAssocID="{58F556C9-2D80-4FA7-BBC8-06A6DE53EFD6}" presName="spaceBetweenRectangles" presStyleCnt="0"/>
      <dgm:spPr/>
    </dgm:pt>
    <dgm:pt modelId="{A3EFAFCA-A245-47CF-8C4B-302ACF06B5B5}" type="pres">
      <dgm:prSet presAssocID="{D154C595-457C-4ABD-A672-D77EB62EFF64}" presName="parentLin" presStyleCnt="0"/>
      <dgm:spPr/>
    </dgm:pt>
    <dgm:pt modelId="{E6CA0C18-A7D6-44C4-99D0-0DC4DF9423E9}" type="pres">
      <dgm:prSet presAssocID="{D154C595-457C-4ABD-A672-D77EB62EFF64}" presName="parentLeftMargin" presStyleLbl="node1" presStyleIdx="5" presStyleCnt="7"/>
      <dgm:spPr/>
    </dgm:pt>
    <dgm:pt modelId="{EC5D26CD-A26C-4F15-B4EA-55DE3D53D3F2}" type="pres">
      <dgm:prSet presAssocID="{D154C595-457C-4ABD-A672-D77EB62EFF64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7EB6042F-A792-470A-9B2B-E2AAB688E71B}" type="pres">
      <dgm:prSet presAssocID="{D154C595-457C-4ABD-A672-D77EB62EFF64}" presName="negativeSpace" presStyleCnt="0"/>
      <dgm:spPr/>
    </dgm:pt>
    <dgm:pt modelId="{50758ECA-EEA0-4E33-BBBE-9AD0E8D97465}" type="pres">
      <dgm:prSet presAssocID="{D154C595-457C-4ABD-A672-D77EB62EFF64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27AA003-D710-4F81-819D-ADC7612DA14A}" type="presOf" srcId="{C074875E-7B10-48A0-AD16-7D703F962EA9}" destId="{851EDB15-E377-42E9-BB72-9DE5B2A79B4B}" srcOrd="0" destOrd="0" presId="urn:microsoft.com/office/officeart/2005/8/layout/list1"/>
    <dgm:cxn modelId="{13779220-57C0-436F-8CBB-DE5A98CF1A62}" type="presOf" srcId="{122DD5B5-B139-453F-8F06-ABE8412FFFA0}" destId="{90669D47-68D1-4F92-BD48-A8C7216C8952}" srcOrd="0" destOrd="0" presId="urn:microsoft.com/office/officeart/2005/8/layout/list1"/>
    <dgm:cxn modelId="{C3A1C75B-5034-49AC-A6DB-57ABAF3EC587}" type="presOf" srcId="{D154C595-457C-4ABD-A672-D77EB62EFF64}" destId="{EC5D26CD-A26C-4F15-B4EA-55DE3D53D3F2}" srcOrd="1" destOrd="0" presId="urn:microsoft.com/office/officeart/2005/8/layout/list1"/>
    <dgm:cxn modelId="{467D5F5F-2706-487C-9DF0-9575AAA228EF}" type="presOf" srcId="{C074875E-7B10-48A0-AD16-7D703F962EA9}" destId="{76453B0D-C068-45A9-AB19-EB7CC3986D05}" srcOrd="1" destOrd="0" presId="urn:microsoft.com/office/officeart/2005/8/layout/list1"/>
    <dgm:cxn modelId="{4E255564-7993-4617-BE5E-5E4BD61ECDBF}" type="presOf" srcId="{DB4F0431-2366-437E-992B-0E0C0FE386F3}" destId="{FC552D3E-9F30-4E8D-9C4C-4F5BE1B7333B}" srcOrd="0" destOrd="0" presId="urn:microsoft.com/office/officeart/2005/8/layout/list1"/>
    <dgm:cxn modelId="{7ADE2D68-7AF4-49E1-8CDB-A1C313583CAC}" type="presOf" srcId="{D154C595-457C-4ABD-A672-D77EB62EFF64}" destId="{E6CA0C18-A7D6-44C4-99D0-0DC4DF9423E9}" srcOrd="0" destOrd="0" presId="urn:microsoft.com/office/officeart/2005/8/layout/list1"/>
    <dgm:cxn modelId="{CB34C94B-AAF1-456E-BA16-14E1ABD6EE52}" srcId="{122DD5B5-B139-453F-8F06-ABE8412FFFA0}" destId="{9FDE19C8-F57A-46DC-88D0-F17377BD7DEB}" srcOrd="5" destOrd="0" parTransId="{80B583C4-7C4A-4DFB-B7C4-7DE709FD70BA}" sibTransId="{58F556C9-2D80-4FA7-BBC8-06A6DE53EFD6}"/>
    <dgm:cxn modelId="{9904CE6F-726D-4B85-8452-51009A6C9DAA}" type="presOf" srcId="{E1DE2C91-6734-4716-8EDA-EF2714150D3F}" destId="{D44E4D02-BF48-4694-8418-3962546748EA}" srcOrd="0" destOrd="0" presId="urn:microsoft.com/office/officeart/2005/8/layout/list1"/>
    <dgm:cxn modelId="{F3723E50-CFDB-46CA-BC18-0EF14FA8B81B}" type="presOf" srcId="{BD0F8ACF-837B-4A8F-A0A7-91F99DBA5419}" destId="{1E18DD22-687D-4DD4-A30B-7946BBD70A8D}" srcOrd="1" destOrd="0" presId="urn:microsoft.com/office/officeart/2005/8/layout/list1"/>
    <dgm:cxn modelId="{E3123057-37F8-47DF-9E33-86B7687F33D0}" type="presOf" srcId="{F3612940-CC4B-4529-ABF5-3A0E5BB61C7B}" destId="{C6E55ACC-D421-4D7E-B783-DCE629963876}" srcOrd="1" destOrd="0" presId="urn:microsoft.com/office/officeart/2005/8/layout/list1"/>
    <dgm:cxn modelId="{1BE8F057-FC80-435C-80CE-4E14F7023D0A}" srcId="{122DD5B5-B139-453F-8F06-ABE8412FFFA0}" destId="{D154C595-457C-4ABD-A672-D77EB62EFF64}" srcOrd="6" destOrd="0" parTransId="{5148C858-9A3C-4930-979A-B99C5D6FE69E}" sibTransId="{D6D23AA7-6E18-4407-9DE0-A557C8B858E4}"/>
    <dgm:cxn modelId="{6532457C-993F-42CF-99C1-A5A6E7CD7790}" srcId="{122DD5B5-B139-453F-8F06-ABE8412FFFA0}" destId="{F3612940-CC4B-4529-ABF5-3A0E5BB61C7B}" srcOrd="3" destOrd="0" parTransId="{2B275872-36C0-46C9-A1D5-5BCC0455F00B}" sibTransId="{96D9A011-713B-4C8F-B159-7E3B3688D796}"/>
    <dgm:cxn modelId="{CDC96F89-FAA8-4CE9-9A2D-FD92AD9648F3}" srcId="{122DD5B5-B139-453F-8F06-ABE8412FFFA0}" destId="{C074875E-7B10-48A0-AD16-7D703F962EA9}" srcOrd="4" destOrd="0" parTransId="{757B9157-31E7-4CEB-9BC8-A6E9529148BB}" sibTransId="{3CA25A11-9453-4827-A847-9BDCDB060FB2}"/>
    <dgm:cxn modelId="{E021668D-DFD5-47AA-BBA4-B35553F50C78}" type="presOf" srcId="{F3612940-CC4B-4529-ABF5-3A0E5BB61C7B}" destId="{B3FC3AA9-92E0-47B4-9EAC-53062A49CDAF}" srcOrd="0" destOrd="0" presId="urn:microsoft.com/office/officeart/2005/8/layout/list1"/>
    <dgm:cxn modelId="{923E12AB-57E3-4E4B-B5AE-A48B2A1DF831}" srcId="{122DD5B5-B139-453F-8F06-ABE8412FFFA0}" destId="{DB4F0431-2366-437E-992B-0E0C0FE386F3}" srcOrd="0" destOrd="0" parTransId="{A6F60B5F-A559-49B1-BAF5-1D8BEA0694A9}" sibTransId="{441D7D59-583E-4ED6-92CB-C0E9C5F2C1C3}"/>
    <dgm:cxn modelId="{CA1E5DB1-3958-4969-8781-75C8C07EC3E3}" srcId="{122DD5B5-B139-453F-8F06-ABE8412FFFA0}" destId="{BD0F8ACF-837B-4A8F-A0A7-91F99DBA5419}" srcOrd="2" destOrd="0" parTransId="{D7B89172-01F1-4377-AF0B-BF6CFF2E0CDD}" sibTransId="{33021B92-2F65-48CF-8E9F-DB72CC52DE56}"/>
    <dgm:cxn modelId="{798492C2-E732-471E-BF22-B913A1EA420A}" type="presOf" srcId="{9FDE19C8-F57A-46DC-88D0-F17377BD7DEB}" destId="{AB221D1C-F83B-442B-8B94-5527DB8DE1E5}" srcOrd="1" destOrd="0" presId="urn:microsoft.com/office/officeart/2005/8/layout/list1"/>
    <dgm:cxn modelId="{3C2D09CA-E694-4893-BD44-6A8FD62AAA95}" type="presOf" srcId="{E1DE2C91-6734-4716-8EDA-EF2714150D3F}" destId="{627AAD58-436E-4EAA-A0A2-4D6441703FDC}" srcOrd="1" destOrd="0" presId="urn:microsoft.com/office/officeart/2005/8/layout/list1"/>
    <dgm:cxn modelId="{9DF5D2D6-3E3E-407D-B175-18EE93388372}" srcId="{122DD5B5-B139-453F-8F06-ABE8412FFFA0}" destId="{E1DE2C91-6734-4716-8EDA-EF2714150D3F}" srcOrd="1" destOrd="0" parTransId="{B8050F40-FCB0-4C5D-8C52-64DFE4890645}" sibTransId="{54744AC8-DF7F-4695-8F7B-0D682DCF1E74}"/>
    <dgm:cxn modelId="{495D53F2-65D8-49CE-8986-3595EE742322}" type="presOf" srcId="{9FDE19C8-F57A-46DC-88D0-F17377BD7DEB}" destId="{467A8A16-AAF0-4AC2-905B-F5B9AF9A3FE9}" srcOrd="0" destOrd="0" presId="urn:microsoft.com/office/officeart/2005/8/layout/list1"/>
    <dgm:cxn modelId="{F1DA7BF3-55B7-4AE5-A0E8-2E47AF1E539E}" type="presOf" srcId="{BD0F8ACF-837B-4A8F-A0A7-91F99DBA5419}" destId="{CB8F1535-A7F1-4DDD-A1CC-DD50A4E60BFF}" srcOrd="0" destOrd="0" presId="urn:microsoft.com/office/officeart/2005/8/layout/list1"/>
    <dgm:cxn modelId="{6D4147FD-EF48-4D6F-97FF-B79DE6509B0C}" type="presOf" srcId="{DB4F0431-2366-437E-992B-0E0C0FE386F3}" destId="{E1ABB96A-11B9-4CD4-BD17-563613AB1E44}" srcOrd="1" destOrd="0" presId="urn:microsoft.com/office/officeart/2005/8/layout/list1"/>
    <dgm:cxn modelId="{F1B4D69D-265C-41E0-AF81-7710AB73919E}" type="presParOf" srcId="{90669D47-68D1-4F92-BD48-A8C7216C8952}" destId="{580278DC-2785-4DF7-9A47-502E4EFAB3E7}" srcOrd="0" destOrd="0" presId="urn:microsoft.com/office/officeart/2005/8/layout/list1"/>
    <dgm:cxn modelId="{2CC3B0B4-EA65-4811-BAF4-6D21747DC2B6}" type="presParOf" srcId="{580278DC-2785-4DF7-9A47-502E4EFAB3E7}" destId="{FC552D3E-9F30-4E8D-9C4C-4F5BE1B7333B}" srcOrd="0" destOrd="0" presId="urn:microsoft.com/office/officeart/2005/8/layout/list1"/>
    <dgm:cxn modelId="{E5A3CC4E-7F5E-4851-8B6D-3E1597722984}" type="presParOf" srcId="{580278DC-2785-4DF7-9A47-502E4EFAB3E7}" destId="{E1ABB96A-11B9-4CD4-BD17-563613AB1E44}" srcOrd="1" destOrd="0" presId="urn:microsoft.com/office/officeart/2005/8/layout/list1"/>
    <dgm:cxn modelId="{DAE0F8F7-11E7-4C14-BACF-A9DC7F359FB2}" type="presParOf" srcId="{90669D47-68D1-4F92-BD48-A8C7216C8952}" destId="{7F3B7ADC-7824-4FB0-BC24-8080B2564A74}" srcOrd="1" destOrd="0" presId="urn:microsoft.com/office/officeart/2005/8/layout/list1"/>
    <dgm:cxn modelId="{50F989E4-68FD-4C7A-AF87-8EBCEEED0965}" type="presParOf" srcId="{90669D47-68D1-4F92-BD48-A8C7216C8952}" destId="{1C92B289-E93A-4397-A97E-76D73F12A2E3}" srcOrd="2" destOrd="0" presId="urn:microsoft.com/office/officeart/2005/8/layout/list1"/>
    <dgm:cxn modelId="{7960B5FB-3BAD-4DBC-9B2B-8F8125A3A8CD}" type="presParOf" srcId="{90669D47-68D1-4F92-BD48-A8C7216C8952}" destId="{F7F58797-2651-4424-AAC9-BBD05317A1D3}" srcOrd="3" destOrd="0" presId="urn:microsoft.com/office/officeart/2005/8/layout/list1"/>
    <dgm:cxn modelId="{13236D5A-155F-4804-B9FF-F4A729D279D8}" type="presParOf" srcId="{90669D47-68D1-4F92-BD48-A8C7216C8952}" destId="{ED9EBC79-B56B-47B4-BDD1-8892FC05E664}" srcOrd="4" destOrd="0" presId="urn:microsoft.com/office/officeart/2005/8/layout/list1"/>
    <dgm:cxn modelId="{8F913967-02A7-4052-970C-718D8EC45E31}" type="presParOf" srcId="{ED9EBC79-B56B-47B4-BDD1-8892FC05E664}" destId="{D44E4D02-BF48-4694-8418-3962546748EA}" srcOrd="0" destOrd="0" presId="urn:microsoft.com/office/officeart/2005/8/layout/list1"/>
    <dgm:cxn modelId="{AFE75652-B634-4196-99D3-FC65807A31F4}" type="presParOf" srcId="{ED9EBC79-B56B-47B4-BDD1-8892FC05E664}" destId="{627AAD58-436E-4EAA-A0A2-4D6441703FDC}" srcOrd="1" destOrd="0" presId="urn:microsoft.com/office/officeart/2005/8/layout/list1"/>
    <dgm:cxn modelId="{D8A5887F-F90D-4A3C-B63E-F4BB9AF5DDCA}" type="presParOf" srcId="{90669D47-68D1-4F92-BD48-A8C7216C8952}" destId="{0F2CE6C9-B7C1-49A4-9901-674E4C692EC5}" srcOrd="5" destOrd="0" presId="urn:microsoft.com/office/officeart/2005/8/layout/list1"/>
    <dgm:cxn modelId="{450897ED-A07D-4736-9098-887BA03D49B4}" type="presParOf" srcId="{90669D47-68D1-4F92-BD48-A8C7216C8952}" destId="{4755F9C2-FF01-494D-9816-FDE9BCDCDAB1}" srcOrd="6" destOrd="0" presId="urn:microsoft.com/office/officeart/2005/8/layout/list1"/>
    <dgm:cxn modelId="{A7C63765-45F4-491F-9CAB-B8F099C8C8AA}" type="presParOf" srcId="{90669D47-68D1-4F92-BD48-A8C7216C8952}" destId="{DE686852-1BAB-4D8B-997E-EE8A42580EC8}" srcOrd="7" destOrd="0" presId="urn:microsoft.com/office/officeart/2005/8/layout/list1"/>
    <dgm:cxn modelId="{A19D61CD-5B06-47BB-9B6F-3C65F976DA5D}" type="presParOf" srcId="{90669D47-68D1-4F92-BD48-A8C7216C8952}" destId="{DC7CD5E2-EC60-4786-94AB-58308991714B}" srcOrd="8" destOrd="0" presId="urn:microsoft.com/office/officeart/2005/8/layout/list1"/>
    <dgm:cxn modelId="{55954924-2A65-43F8-BFA1-1FBD1BE3A2C0}" type="presParOf" srcId="{DC7CD5E2-EC60-4786-94AB-58308991714B}" destId="{CB8F1535-A7F1-4DDD-A1CC-DD50A4E60BFF}" srcOrd="0" destOrd="0" presId="urn:microsoft.com/office/officeart/2005/8/layout/list1"/>
    <dgm:cxn modelId="{AC719B4F-CAC8-4846-B1C0-1FF8C424998B}" type="presParOf" srcId="{DC7CD5E2-EC60-4786-94AB-58308991714B}" destId="{1E18DD22-687D-4DD4-A30B-7946BBD70A8D}" srcOrd="1" destOrd="0" presId="urn:microsoft.com/office/officeart/2005/8/layout/list1"/>
    <dgm:cxn modelId="{CD0B67B7-F6E4-43F0-A38F-A9B3B200571D}" type="presParOf" srcId="{90669D47-68D1-4F92-BD48-A8C7216C8952}" destId="{EDD12A15-D95F-4C56-A99C-BAAA086CF203}" srcOrd="9" destOrd="0" presId="urn:microsoft.com/office/officeart/2005/8/layout/list1"/>
    <dgm:cxn modelId="{196D28CE-8093-4C0A-ACBC-9D73A33F5C90}" type="presParOf" srcId="{90669D47-68D1-4F92-BD48-A8C7216C8952}" destId="{DCA59451-5450-4243-B253-883A88C928A4}" srcOrd="10" destOrd="0" presId="urn:microsoft.com/office/officeart/2005/8/layout/list1"/>
    <dgm:cxn modelId="{EB40C2A3-ACC4-4F42-AA88-EA25BB544E38}" type="presParOf" srcId="{90669D47-68D1-4F92-BD48-A8C7216C8952}" destId="{19681E97-3918-436C-BA24-F32288BD61DF}" srcOrd="11" destOrd="0" presId="urn:microsoft.com/office/officeart/2005/8/layout/list1"/>
    <dgm:cxn modelId="{A9BEA1E8-828E-42E6-A0AB-C9168823862E}" type="presParOf" srcId="{90669D47-68D1-4F92-BD48-A8C7216C8952}" destId="{36CB0D50-0434-4F97-8419-647C7AAB0329}" srcOrd="12" destOrd="0" presId="urn:microsoft.com/office/officeart/2005/8/layout/list1"/>
    <dgm:cxn modelId="{15382C3C-7B62-418E-8E33-A4A3F9B2C194}" type="presParOf" srcId="{36CB0D50-0434-4F97-8419-647C7AAB0329}" destId="{B3FC3AA9-92E0-47B4-9EAC-53062A49CDAF}" srcOrd="0" destOrd="0" presId="urn:microsoft.com/office/officeart/2005/8/layout/list1"/>
    <dgm:cxn modelId="{8902E829-3891-4A73-9C7B-A81BB66CE864}" type="presParOf" srcId="{36CB0D50-0434-4F97-8419-647C7AAB0329}" destId="{C6E55ACC-D421-4D7E-B783-DCE629963876}" srcOrd="1" destOrd="0" presId="urn:microsoft.com/office/officeart/2005/8/layout/list1"/>
    <dgm:cxn modelId="{9806F72D-84F2-47FA-9D03-5B99AB38F68C}" type="presParOf" srcId="{90669D47-68D1-4F92-BD48-A8C7216C8952}" destId="{CFBF8BE8-2E97-437E-BDA6-C46DCC376CDB}" srcOrd="13" destOrd="0" presId="urn:microsoft.com/office/officeart/2005/8/layout/list1"/>
    <dgm:cxn modelId="{7B8D044D-501A-42E6-B037-6A3243E186DF}" type="presParOf" srcId="{90669D47-68D1-4F92-BD48-A8C7216C8952}" destId="{DAA0DBD1-F928-4368-BBB8-5CC733972A1A}" srcOrd="14" destOrd="0" presId="urn:microsoft.com/office/officeart/2005/8/layout/list1"/>
    <dgm:cxn modelId="{24468A11-93E1-496B-8A83-7A4094A4F42F}" type="presParOf" srcId="{90669D47-68D1-4F92-BD48-A8C7216C8952}" destId="{D3EE6AE3-71F6-41AD-85DA-AC2C56B9B9F2}" srcOrd="15" destOrd="0" presId="urn:microsoft.com/office/officeart/2005/8/layout/list1"/>
    <dgm:cxn modelId="{F0D6CDE0-66C0-47E7-803F-2CC85A2F8B87}" type="presParOf" srcId="{90669D47-68D1-4F92-BD48-A8C7216C8952}" destId="{EF836DAA-6DFB-477E-A895-19E1347450C0}" srcOrd="16" destOrd="0" presId="urn:microsoft.com/office/officeart/2005/8/layout/list1"/>
    <dgm:cxn modelId="{2D12D824-0F7F-4CD7-99E2-2B311B8B7D6E}" type="presParOf" srcId="{EF836DAA-6DFB-477E-A895-19E1347450C0}" destId="{851EDB15-E377-42E9-BB72-9DE5B2A79B4B}" srcOrd="0" destOrd="0" presId="urn:microsoft.com/office/officeart/2005/8/layout/list1"/>
    <dgm:cxn modelId="{378254CE-B010-4AB7-9849-EE19E0D10628}" type="presParOf" srcId="{EF836DAA-6DFB-477E-A895-19E1347450C0}" destId="{76453B0D-C068-45A9-AB19-EB7CC3986D05}" srcOrd="1" destOrd="0" presId="urn:microsoft.com/office/officeart/2005/8/layout/list1"/>
    <dgm:cxn modelId="{5290447B-33CE-40FD-AB1C-33A2AF779E5D}" type="presParOf" srcId="{90669D47-68D1-4F92-BD48-A8C7216C8952}" destId="{92BC2619-A95A-4BFA-8A58-133851E34B3A}" srcOrd="17" destOrd="0" presId="urn:microsoft.com/office/officeart/2005/8/layout/list1"/>
    <dgm:cxn modelId="{AEB4AFDB-0A4B-4CAC-B7DC-68817E8E806F}" type="presParOf" srcId="{90669D47-68D1-4F92-BD48-A8C7216C8952}" destId="{8ED375D6-CFC7-4BB9-94FD-1153DE191D16}" srcOrd="18" destOrd="0" presId="urn:microsoft.com/office/officeart/2005/8/layout/list1"/>
    <dgm:cxn modelId="{075EB82B-1915-4F77-8A58-07B74D2A5953}" type="presParOf" srcId="{90669D47-68D1-4F92-BD48-A8C7216C8952}" destId="{DA3A6AEB-464F-4101-8E90-AF7CE93BA6E4}" srcOrd="19" destOrd="0" presId="urn:microsoft.com/office/officeart/2005/8/layout/list1"/>
    <dgm:cxn modelId="{D94FFEE9-F0C4-47AB-9643-FC3862238FD1}" type="presParOf" srcId="{90669D47-68D1-4F92-BD48-A8C7216C8952}" destId="{613CF434-D38C-4ADD-A5A3-81ED535B66C4}" srcOrd="20" destOrd="0" presId="urn:microsoft.com/office/officeart/2005/8/layout/list1"/>
    <dgm:cxn modelId="{4D110DB0-4585-40FC-AA97-0EDE63330CDF}" type="presParOf" srcId="{613CF434-D38C-4ADD-A5A3-81ED535B66C4}" destId="{467A8A16-AAF0-4AC2-905B-F5B9AF9A3FE9}" srcOrd="0" destOrd="0" presId="urn:microsoft.com/office/officeart/2005/8/layout/list1"/>
    <dgm:cxn modelId="{749CFEE1-F49A-469D-8B1B-6C44D5117AE3}" type="presParOf" srcId="{613CF434-D38C-4ADD-A5A3-81ED535B66C4}" destId="{AB221D1C-F83B-442B-8B94-5527DB8DE1E5}" srcOrd="1" destOrd="0" presId="urn:microsoft.com/office/officeart/2005/8/layout/list1"/>
    <dgm:cxn modelId="{D2ADD7E5-9913-4E35-BD4F-69A33817BBEA}" type="presParOf" srcId="{90669D47-68D1-4F92-BD48-A8C7216C8952}" destId="{1904C0E8-686A-445D-B3A9-568250E8F612}" srcOrd="21" destOrd="0" presId="urn:microsoft.com/office/officeart/2005/8/layout/list1"/>
    <dgm:cxn modelId="{11CE13E5-9047-47C1-A330-C9BBF03624EB}" type="presParOf" srcId="{90669D47-68D1-4F92-BD48-A8C7216C8952}" destId="{736AE73B-7853-46FC-B393-F35DA0AA81FF}" srcOrd="22" destOrd="0" presId="urn:microsoft.com/office/officeart/2005/8/layout/list1"/>
    <dgm:cxn modelId="{F27B5139-38ED-4523-9A96-3DFE35D00BE6}" type="presParOf" srcId="{90669D47-68D1-4F92-BD48-A8C7216C8952}" destId="{2AF31D1C-1053-4125-9779-21240DCEDCDA}" srcOrd="23" destOrd="0" presId="urn:microsoft.com/office/officeart/2005/8/layout/list1"/>
    <dgm:cxn modelId="{707BCA7F-954C-4757-BF65-266D166DE99C}" type="presParOf" srcId="{90669D47-68D1-4F92-BD48-A8C7216C8952}" destId="{A3EFAFCA-A245-47CF-8C4B-302ACF06B5B5}" srcOrd="24" destOrd="0" presId="urn:microsoft.com/office/officeart/2005/8/layout/list1"/>
    <dgm:cxn modelId="{2DDB7533-F325-4F8F-8A03-592D560F94D8}" type="presParOf" srcId="{A3EFAFCA-A245-47CF-8C4B-302ACF06B5B5}" destId="{E6CA0C18-A7D6-44C4-99D0-0DC4DF9423E9}" srcOrd="0" destOrd="0" presId="urn:microsoft.com/office/officeart/2005/8/layout/list1"/>
    <dgm:cxn modelId="{8D9A087E-43E6-44A7-9AB0-82E5B4B0B7A7}" type="presParOf" srcId="{A3EFAFCA-A245-47CF-8C4B-302ACF06B5B5}" destId="{EC5D26CD-A26C-4F15-B4EA-55DE3D53D3F2}" srcOrd="1" destOrd="0" presId="urn:microsoft.com/office/officeart/2005/8/layout/list1"/>
    <dgm:cxn modelId="{E3FECC58-AC6B-4A72-998E-204B53E7554B}" type="presParOf" srcId="{90669D47-68D1-4F92-BD48-A8C7216C8952}" destId="{7EB6042F-A792-470A-9B2B-E2AAB688E71B}" srcOrd="25" destOrd="0" presId="urn:microsoft.com/office/officeart/2005/8/layout/list1"/>
    <dgm:cxn modelId="{79006B14-C980-4E50-AD6A-5A3B29F84BC0}" type="presParOf" srcId="{90669D47-68D1-4F92-BD48-A8C7216C8952}" destId="{50758ECA-EEA0-4E33-BBBE-9AD0E8D9746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2DD5B5-B139-453F-8F06-ABE8412FFFA0}" type="doc">
      <dgm:prSet loTypeId="urn:microsoft.com/office/officeart/2005/8/layout/list1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dgm:pt modelId="{DB4F0431-2366-437E-992B-0E0C0FE386F3}">
      <dgm:prSet phldrT="[Text]" custT="1"/>
      <dgm:spPr/>
      <dgm:t>
        <a:bodyPr/>
        <a:lstStyle/>
        <a:p>
          <a:r>
            <a:rPr lang="en-IN" sz="2000" b="0" i="0" u="none" dirty="0"/>
            <a:t>Enhances Decision-Making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F60B5F-A559-49B1-BAF5-1D8BEA0694A9}" type="parTrans" cxnId="{923E12AB-57E3-4E4B-B5AE-A48B2A1DF831}">
      <dgm:prSet/>
      <dgm:spPr/>
      <dgm:t>
        <a:bodyPr/>
        <a:lstStyle/>
        <a:p>
          <a:endParaRPr lang="en-IN"/>
        </a:p>
      </dgm:t>
    </dgm:pt>
    <dgm:pt modelId="{441D7D59-583E-4ED6-92CB-C0E9C5F2C1C3}" type="sibTrans" cxnId="{923E12AB-57E3-4E4B-B5AE-A48B2A1DF831}">
      <dgm:prSet/>
      <dgm:spPr/>
      <dgm:t>
        <a:bodyPr/>
        <a:lstStyle/>
        <a:p>
          <a:endParaRPr lang="en-IN"/>
        </a:p>
      </dgm:t>
    </dgm:pt>
    <dgm:pt modelId="{E1DE2C91-6734-4716-8EDA-EF2714150D3F}">
      <dgm:prSet phldrT="[Text]" custT="1"/>
      <dgm:spPr/>
      <dgm:t>
        <a:bodyPr/>
        <a:lstStyle/>
        <a:p>
          <a:r>
            <a:rPr lang="en-IN" sz="2000" b="0" i="0" u="none" dirty="0"/>
            <a:t>Quality Insights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50F40-FCB0-4C5D-8C52-64DFE4890645}" type="parTrans" cxnId="{9DF5D2D6-3E3E-407D-B175-18EE93388372}">
      <dgm:prSet/>
      <dgm:spPr/>
      <dgm:t>
        <a:bodyPr/>
        <a:lstStyle/>
        <a:p>
          <a:endParaRPr lang="en-IN"/>
        </a:p>
      </dgm:t>
    </dgm:pt>
    <dgm:pt modelId="{54744AC8-DF7F-4695-8F7B-0D682DCF1E74}" type="sibTrans" cxnId="{9DF5D2D6-3E3E-407D-B175-18EE93388372}">
      <dgm:prSet/>
      <dgm:spPr/>
      <dgm:t>
        <a:bodyPr/>
        <a:lstStyle/>
        <a:p>
          <a:endParaRPr lang="en-IN"/>
        </a:p>
      </dgm:t>
    </dgm:pt>
    <dgm:pt modelId="{BD0F8ACF-837B-4A8F-A0A7-91F99DBA5419}">
      <dgm:prSet phldrT="[Text]" custT="1"/>
      <dgm:spPr/>
      <dgm:t>
        <a:bodyPr/>
        <a:lstStyle/>
        <a:p>
          <a:r>
            <a:rPr lang="en-IN" sz="2000" b="0" i="0" u="none" dirty="0"/>
            <a:t>Legitimacy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89172-01F1-4377-AF0B-BF6CFF2E0CDD}" type="parTrans" cxnId="{CA1E5DB1-3958-4969-8781-75C8C07EC3E3}">
      <dgm:prSet/>
      <dgm:spPr/>
      <dgm:t>
        <a:bodyPr/>
        <a:lstStyle/>
        <a:p>
          <a:endParaRPr lang="en-IN"/>
        </a:p>
      </dgm:t>
    </dgm:pt>
    <dgm:pt modelId="{33021B92-2F65-48CF-8E9F-DB72CC52DE56}" type="sibTrans" cxnId="{CA1E5DB1-3958-4969-8781-75C8C07EC3E3}">
      <dgm:prSet/>
      <dgm:spPr/>
      <dgm:t>
        <a:bodyPr/>
        <a:lstStyle/>
        <a:p>
          <a:endParaRPr lang="en-IN"/>
        </a:p>
      </dgm:t>
    </dgm:pt>
    <dgm:pt modelId="{D154C595-457C-4ABD-A672-D77EB62EFF64}">
      <dgm:prSet phldrT="[Text]" custT="1"/>
      <dgm:spPr/>
      <dgm:t>
        <a:bodyPr/>
        <a:lstStyle/>
        <a:p>
          <a:r>
            <a:rPr lang="en-US" sz="2000" b="0" i="0" u="none" dirty="0"/>
            <a:t>Uses of data handling in daily life</a:t>
          </a:r>
          <a:endParaRPr lang="en-IN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48C858-9A3C-4930-979A-B99C5D6FE69E}" type="parTrans" cxnId="{1BE8F057-FC80-435C-80CE-4E14F7023D0A}">
      <dgm:prSet/>
      <dgm:spPr/>
      <dgm:t>
        <a:bodyPr/>
        <a:lstStyle/>
        <a:p>
          <a:endParaRPr lang="en-IN"/>
        </a:p>
      </dgm:t>
    </dgm:pt>
    <dgm:pt modelId="{D6D23AA7-6E18-4407-9DE0-A557C8B858E4}" type="sibTrans" cxnId="{1BE8F057-FC80-435C-80CE-4E14F7023D0A}">
      <dgm:prSet/>
      <dgm:spPr/>
      <dgm:t>
        <a:bodyPr/>
        <a:lstStyle/>
        <a:p>
          <a:endParaRPr lang="en-IN"/>
        </a:p>
      </dgm:t>
    </dgm:pt>
    <dgm:pt modelId="{F3612940-CC4B-4529-ABF5-3A0E5BB61C7B}">
      <dgm:prSet phldrT="[Text]" custT="1"/>
      <dgm:spPr/>
      <dgm:t>
        <a:bodyPr/>
        <a:lstStyle/>
        <a:p>
          <a:r>
            <a:rPr lang="en-IN" sz="2000" b="0" i="0" u="none" dirty="0"/>
            <a:t>Reputation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275872-36C0-46C9-A1D5-5BCC0455F00B}" type="parTrans" cxnId="{6532457C-993F-42CF-99C1-A5A6E7CD7790}">
      <dgm:prSet/>
      <dgm:spPr/>
      <dgm:t>
        <a:bodyPr/>
        <a:lstStyle/>
        <a:p>
          <a:endParaRPr lang="en-IN"/>
        </a:p>
      </dgm:t>
    </dgm:pt>
    <dgm:pt modelId="{96D9A011-713B-4C8F-B159-7E3B3688D796}" type="sibTrans" cxnId="{6532457C-993F-42CF-99C1-A5A6E7CD7790}">
      <dgm:prSet/>
      <dgm:spPr/>
      <dgm:t>
        <a:bodyPr/>
        <a:lstStyle/>
        <a:p>
          <a:endParaRPr lang="en-IN"/>
        </a:p>
      </dgm:t>
    </dgm:pt>
    <dgm:pt modelId="{90669D47-68D1-4F92-BD48-A8C7216C8952}" type="pres">
      <dgm:prSet presAssocID="{122DD5B5-B139-453F-8F06-ABE8412FFFA0}" presName="linear" presStyleCnt="0">
        <dgm:presLayoutVars>
          <dgm:dir/>
          <dgm:animLvl val="lvl"/>
          <dgm:resizeHandles val="exact"/>
        </dgm:presLayoutVars>
      </dgm:prSet>
      <dgm:spPr/>
    </dgm:pt>
    <dgm:pt modelId="{580278DC-2785-4DF7-9A47-502E4EFAB3E7}" type="pres">
      <dgm:prSet presAssocID="{DB4F0431-2366-437E-992B-0E0C0FE386F3}" presName="parentLin" presStyleCnt="0"/>
      <dgm:spPr/>
    </dgm:pt>
    <dgm:pt modelId="{FC552D3E-9F30-4E8D-9C4C-4F5BE1B7333B}" type="pres">
      <dgm:prSet presAssocID="{DB4F0431-2366-437E-992B-0E0C0FE386F3}" presName="parentLeftMargin" presStyleLbl="node1" presStyleIdx="0" presStyleCnt="5"/>
      <dgm:spPr/>
    </dgm:pt>
    <dgm:pt modelId="{E1ABB96A-11B9-4CD4-BD17-563613AB1E44}" type="pres">
      <dgm:prSet presAssocID="{DB4F0431-2366-437E-992B-0E0C0FE386F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F3B7ADC-7824-4FB0-BC24-8080B2564A74}" type="pres">
      <dgm:prSet presAssocID="{DB4F0431-2366-437E-992B-0E0C0FE386F3}" presName="negativeSpace" presStyleCnt="0"/>
      <dgm:spPr/>
    </dgm:pt>
    <dgm:pt modelId="{1C92B289-E93A-4397-A97E-76D73F12A2E3}" type="pres">
      <dgm:prSet presAssocID="{DB4F0431-2366-437E-992B-0E0C0FE386F3}" presName="childText" presStyleLbl="conFgAcc1" presStyleIdx="0" presStyleCnt="5">
        <dgm:presLayoutVars>
          <dgm:bulletEnabled val="1"/>
        </dgm:presLayoutVars>
      </dgm:prSet>
      <dgm:spPr/>
    </dgm:pt>
    <dgm:pt modelId="{F7F58797-2651-4424-AAC9-BBD05317A1D3}" type="pres">
      <dgm:prSet presAssocID="{441D7D59-583E-4ED6-92CB-C0E9C5F2C1C3}" presName="spaceBetweenRectangles" presStyleCnt="0"/>
      <dgm:spPr/>
    </dgm:pt>
    <dgm:pt modelId="{ED9EBC79-B56B-47B4-BDD1-8892FC05E664}" type="pres">
      <dgm:prSet presAssocID="{E1DE2C91-6734-4716-8EDA-EF2714150D3F}" presName="parentLin" presStyleCnt="0"/>
      <dgm:spPr/>
    </dgm:pt>
    <dgm:pt modelId="{D44E4D02-BF48-4694-8418-3962546748EA}" type="pres">
      <dgm:prSet presAssocID="{E1DE2C91-6734-4716-8EDA-EF2714150D3F}" presName="parentLeftMargin" presStyleLbl="node1" presStyleIdx="0" presStyleCnt="5"/>
      <dgm:spPr/>
    </dgm:pt>
    <dgm:pt modelId="{627AAD58-436E-4EAA-A0A2-4D6441703FDC}" type="pres">
      <dgm:prSet presAssocID="{E1DE2C91-6734-4716-8EDA-EF2714150D3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F2CE6C9-B7C1-49A4-9901-674E4C692EC5}" type="pres">
      <dgm:prSet presAssocID="{E1DE2C91-6734-4716-8EDA-EF2714150D3F}" presName="negativeSpace" presStyleCnt="0"/>
      <dgm:spPr/>
    </dgm:pt>
    <dgm:pt modelId="{4755F9C2-FF01-494D-9816-FDE9BCDCDAB1}" type="pres">
      <dgm:prSet presAssocID="{E1DE2C91-6734-4716-8EDA-EF2714150D3F}" presName="childText" presStyleLbl="conFgAcc1" presStyleIdx="1" presStyleCnt="5">
        <dgm:presLayoutVars>
          <dgm:bulletEnabled val="1"/>
        </dgm:presLayoutVars>
      </dgm:prSet>
      <dgm:spPr/>
    </dgm:pt>
    <dgm:pt modelId="{DE686852-1BAB-4D8B-997E-EE8A42580EC8}" type="pres">
      <dgm:prSet presAssocID="{54744AC8-DF7F-4695-8F7B-0D682DCF1E74}" presName="spaceBetweenRectangles" presStyleCnt="0"/>
      <dgm:spPr/>
    </dgm:pt>
    <dgm:pt modelId="{DC7CD5E2-EC60-4786-94AB-58308991714B}" type="pres">
      <dgm:prSet presAssocID="{BD0F8ACF-837B-4A8F-A0A7-91F99DBA5419}" presName="parentLin" presStyleCnt="0"/>
      <dgm:spPr/>
    </dgm:pt>
    <dgm:pt modelId="{CB8F1535-A7F1-4DDD-A1CC-DD50A4E60BFF}" type="pres">
      <dgm:prSet presAssocID="{BD0F8ACF-837B-4A8F-A0A7-91F99DBA5419}" presName="parentLeftMargin" presStyleLbl="node1" presStyleIdx="1" presStyleCnt="5"/>
      <dgm:spPr/>
    </dgm:pt>
    <dgm:pt modelId="{1E18DD22-687D-4DD4-A30B-7946BBD70A8D}" type="pres">
      <dgm:prSet presAssocID="{BD0F8ACF-837B-4A8F-A0A7-91F99DBA54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DD12A15-D95F-4C56-A99C-BAAA086CF203}" type="pres">
      <dgm:prSet presAssocID="{BD0F8ACF-837B-4A8F-A0A7-91F99DBA5419}" presName="negativeSpace" presStyleCnt="0"/>
      <dgm:spPr/>
    </dgm:pt>
    <dgm:pt modelId="{DCA59451-5450-4243-B253-883A88C928A4}" type="pres">
      <dgm:prSet presAssocID="{BD0F8ACF-837B-4A8F-A0A7-91F99DBA5419}" presName="childText" presStyleLbl="conFgAcc1" presStyleIdx="2" presStyleCnt="5">
        <dgm:presLayoutVars>
          <dgm:bulletEnabled val="1"/>
        </dgm:presLayoutVars>
      </dgm:prSet>
      <dgm:spPr/>
    </dgm:pt>
    <dgm:pt modelId="{19681E97-3918-436C-BA24-F32288BD61DF}" type="pres">
      <dgm:prSet presAssocID="{33021B92-2F65-48CF-8E9F-DB72CC52DE56}" presName="spaceBetweenRectangles" presStyleCnt="0"/>
      <dgm:spPr/>
    </dgm:pt>
    <dgm:pt modelId="{36CB0D50-0434-4F97-8419-647C7AAB0329}" type="pres">
      <dgm:prSet presAssocID="{F3612940-CC4B-4529-ABF5-3A0E5BB61C7B}" presName="parentLin" presStyleCnt="0"/>
      <dgm:spPr/>
    </dgm:pt>
    <dgm:pt modelId="{B3FC3AA9-92E0-47B4-9EAC-53062A49CDAF}" type="pres">
      <dgm:prSet presAssocID="{F3612940-CC4B-4529-ABF5-3A0E5BB61C7B}" presName="parentLeftMargin" presStyleLbl="node1" presStyleIdx="2" presStyleCnt="5"/>
      <dgm:spPr/>
    </dgm:pt>
    <dgm:pt modelId="{C6E55ACC-D421-4D7E-B783-DCE629963876}" type="pres">
      <dgm:prSet presAssocID="{F3612940-CC4B-4529-ABF5-3A0E5BB61C7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FBF8BE8-2E97-437E-BDA6-C46DCC376CDB}" type="pres">
      <dgm:prSet presAssocID="{F3612940-CC4B-4529-ABF5-3A0E5BB61C7B}" presName="negativeSpace" presStyleCnt="0"/>
      <dgm:spPr/>
    </dgm:pt>
    <dgm:pt modelId="{DAA0DBD1-F928-4368-BBB8-5CC733972A1A}" type="pres">
      <dgm:prSet presAssocID="{F3612940-CC4B-4529-ABF5-3A0E5BB61C7B}" presName="childText" presStyleLbl="conFgAcc1" presStyleIdx="3" presStyleCnt="5">
        <dgm:presLayoutVars>
          <dgm:bulletEnabled val="1"/>
        </dgm:presLayoutVars>
      </dgm:prSet>
      <dgm:spPr/>
    </dgm:pt>
    <dgm:pt modelId="{D3EE6AE3-71F6-41AD-85DA-AC2C56B9B9F2}" type="pres">
      <dgm:prSet presAssocID="{96D9A011-713B-4C8F-B159-7E3B3688D796}" presName="spaceBetweenRectangles" presStyleCnt="0"/>
      <dgm:spPr/>
    </dgm:pt>
    <dgm:pt modelId="{A3EFAFCA-A245-47CF-8C4B-302ACF06B5B5}" type="pres">
      <dgm:prSet presAssocID="{D154C595-457C-4ABD-A672-D77EB62EFF64}" presName="parentLin" presStyleCnt="0"/>
      <dgm:spPr/>
    </dgm:pt>
    <dgm:pt modelId="{E6CA0C18-A7D6-44C4-99D0-0DC4DF9423E9}" type="pres">
      <dgm:prSet presAssocID="{D154C595-457C-4ABD-A672-D77EB62EFF64}" presName="parentLeftMargin" presStyleLbl="node1" presStyleIdx="3" presStyleCnt="5"/>
      <dgm:spPr/>
    </dgm:pt>
    <dgm:pt modelId="{EC5D26CD-A26C-4F15-B4EA-55DE3D53D3F2}" type="pres">
      <dgm:prSet presAssocID="{D154C595-457C-4ABD-A672-D77EB62EFF6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7EB6042F-A792-470A-9B2B-E2AAB688E71B}" type="pres">
      <dgm:prSet presAssocID="{D154C595-457C-4ABD-A672-D77EB62EFF64}" presName="negativeSpace" presStyleCnt="0"/>
      <dgm:spPr/>
    </dgm:pt>
    <dgm:pt modelId="{50758ECA-EEA0-4E33-BBBE-9AD0E8D97465}" type="pres">
      <dgm:prSet presAssocID="{D154C595-457C-4ABD-A672-D77EB62EFF6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3779220-57C0-436F-8CBB-DE5A98CF1A62}" type="presOf" srcId="{122DD5B5-B139-453F-8F06-ABE8412FFFA0}" destId="{90669D47-68D1-4F92-BD48-A8C7216C8952}" srcOrd="0" destOrd="0" presId="urn:microsoft.com/office/officeart/2005/8/layout/list1"/>
    <dgm:cxn modelId="{C3A1C75B-5034-49AC-A6DB-57ABAF3EC587}" type="presOf" srcId="{D154C595-457C-4ABD-A672-D77EB62EFF64}" destId="{EC5D26CD-A26C-4F15-B4EA-55DE3D53D3F2}" srcOrd="1" destOrd="0" presId="urn:microsoft.com/office/officeart/2005/8/layout/list1"/>
    <dgm:cxn modelId="{4E255564-7993-4617-BE5E-5E4BD61ECDBF}" type="presOf" srcId="{DB4F0431-2366-437E-992B-0E0C0FE386F3}" destId="{FC552D3E-9F30-4E8D-9C4C-4F5BE1B7333B}" srcOrd="0" destOrd="0" presId="urn:microsoft.com/office/officeart/2005/8/layout/list1"/>
    <dgm:cxn modelId="{7ADE2D68-7AF4-49E1-8CDB-A1C313583CAC}" type="presOf" srcId="{D154C595-457C-4ABD-A672-D77EB62EFF64}" destId="{E6CA0C18-A7D6-44C4-99D0-0DC4DF9423E9}" srcOrd="0" destOrd="0" presId="urn:microsoft.com/office/officeart/2005/8/layout/list1"/>
    <dgm:cxn modelId="{9904CE6F-726D-4B85-8452-51009A6C9DAA}" type="presOf" srcId="{E1DE2C91-6734-4716-8EDA-EF2714150D3F}" destId="{D44E4D02-BF48-4694-8418-3962546748EA}" srcOrd="0" destOrd="0" presId="urn:microsoft.com/office/officeart/2005/8/layout/list1"/>
    <dgm:cxn modelId="{F3723E50-CFDB-46CA-BC18-0EF14FA8B81B}" type="presOf" srcId="{BD0F8ACF-837B-4A8F-A0A7-91F99DBA5419}" destId="{1E18DD22-687D-4DD4-A30B-7946BBD70A8D}" srcOrd="1" destOrd="0" presId="urn:microsoft.com/office/officeart/2005/8/layout/list1"/>
    <dgm:cxn modelId="{E3123057-37F8-47DF-9E33-86B7687F33D0}" type="presOf" srcId="{F3612940-CC4B-4529-ABF5-3A0E5BB61C7B}" destId="{C6E55ACC-D421-4D7E-B783-DCE629963876}" srcOrd="1" destOrd="0" presId="urn:microsoft.com/office/officeart/2005/8/layout/list1"/>
    <dgm:cxn modelId="{1BE8F057-FC80-435C-80CE-4E14F7023D0A}" srcId="{122DD5B5-B139-453F-8F06-ABE8412FFFA0}" destId="{D154C595-457C-4ABD-A672-D77EB62EFF64}" srcOrd="4" destOrd="0" parTransId="{5148C858-9A3C-4930-979A-B99C5D6FE69E}" sibTransId="{D6D23AA7-6E18-4407-9DE0-A557C8B858E4}"/>
    <dgm:cxn modelId="{6532457C-993F-42CF-99C1-A5A6E7CD7790}" srcId="{122DD5B5-B139-453F-8F06-ABE8412FFFA0}" destId="{F3612940-CC4B-4529-ABF5-3A0E5BB61C7B}" srcOrd="3" destOrd="0" parTransId="{2B275872-36C0-46C9-A1D5-5BCC0455F00B}" sibTransId="{96D9A011-713B-4C8F-B159-7E3B3688D796}"/>
    <dgm:cxn modelId="{E021668D-DFD5-47AA-BBA4-B35553F50C78}" type="presOf" srcId="{F3612940-CC4B-4529-ABF5-3A0E5BB61C7B}" destId="{B3FC3AA9-92E0-47B4-9EAC-53062A49CDAF}" srcOrd="0" destOrd="0" presId="urn:microsoft.com/office/officeart/2005/8/layout/list1"/>
    <dgm:cxn modelId="{923E12AB-57E3-4E4B-B5AE-A48B2A1DF831}" srcId="{122DD5B5-B139-453F-8F06-ABE8412FFFA0}" destId="{DB4F0431-2366-437E-992B-0E0C0FE386F3}" srcOrd="0" destOrd="0" parTransId="{A6F60B5F-A559-49B1-BAF5-1D8BEA0694A9}" sibTransId="{441D7D59-583E-4ED6-92CB-C0E9C5F2C1C3}"/>
    <dgm:cxn modelId="{CA1E5DB1-3958-4969-8781-75C8C07EC3E3}" srcId="{122DD5B5-B139-453F-8F06-ABE8412FFFA0}" destId="{BD0F8ACF-837B-4A8F-A0A7-91F99DBA5419}" srcOrd="2" destOrd="0" parTransId="{D7B89172-01F1-4377-AF0B-BF6CFF2E0CDD}" sibTransId="{33021B92-2F65-48CF-8E9F-DB72CC52DE56}"/>
    <dgm:cxn modelId="{3C2D09CA-E694-4893-BD44-6A8FD62AAA95}" type="presOf" srcId="{E1DE2C91-6734-4716-8EDA-EF2714150D3F}" destId="{627AAD58-436E-4EAA-A0A2-4D6441703FDC}" srcOrd="1" destOrd="0" presId="urn:microsoft.com/office/officeart/2005/8/layout/list1"/>
    <dgm:cxn modelId="{9DF5D2D6-3E3E-407D-B175-18EE93388372}" srcId="{122DD5B5-B139-453F-8F06-ABE8412FFFA0}" destId="{E1DE2C91-6734-4716-8EDA-EF2714150D3F}" srcOrd="1" destOrd="0" parTransId="{B8050F40-FCB0-4C5D-8C52-64DFE4890645}" sibTransId="{54744AC8-DF7F-4695-8F7B-0D682DCF1E74}"/>
    <dgm:cxn modelId="{F1DA7BF3-55B7-4AE5-A0E8-2E47AF1E539E}" type="presOf" srcId="{BD0F8ACF-837B-4A8F-A0A7-91F99DBA5419}" destId="{CB8F1535-A7F1-4DDD-A1CC-DD50A4E60BFF}" srcOrd="0" destOrd="0" presId="urn:microsoft.com/office/officeart/2005/8/layout/list1"/>
    <dgm:cxn modelId="{6D4147FD-EF48-4D6F-97FF-B79DE6509B0C}" type="presOf" srcId="{DB4F0431-2366-437E-992B-0E0C0FE386F3}" destId="{E1ABB96A-11B9-4CD4-BD17-563613AB1E44}" srcOrd="1" destOrd="0" presId="urn:microsoft.com/office/officeart/2005/8/layout/list1"/>
    <dgm:cxn modelId="{F1B4D69D-265C-41E0-AF81-7710AB73919E}" type="presParOf" srcId="{90669D47-68D1-4F92-BD48-A8C7216C8952}" destId="{580278DC-2785-4DF7-9A47-502E4EFAB3E7}" srcOrd="0" destOrd="0" presId="urn:microsoft.com/office/officeart/2005/8/layout/list1"/>
    <dgm:cxn modelId="{2CC3B0B4-EA65-4811-BAF4-6D21747DC2B6}" type="presParOf" srcId="{580278DC-2785-4DF7-9A47-502E4EFAB3E7}" destId="{FC552D3E-9F30-4E8D-9C4C-4F5BE1B7333B}" srcOrd="0" destOrd="0" presId="urn:microsoft.com/office/officeart/2005/8/layout/list1"/>
    <dgm:cxn modelId="{E5A3CC4E-7F5E-4851-8B6D-3E1597722984}" type="presParOf" srcId="{580278DC-2785-4DF7-9A47-502E4EFAB3E7}" destId="{E1ABB96A-11B9-4CD4-BD17-563613AB1E44}" srcOrd="1" destOrd="0" presId="urn:microsoft.com/office/officeart/2005/8/layout/list1"/>
    <dgm:cxn modelId="{DAE0F8F7-11E7-4C14-BACF-A9DC7F359FB2}" type="presParOf" srcId="{90669D47-68D1-4F92-BD48-A8C7216C8952}" destId="{7F3B7ADC-7824-4FB0-BC24-8080B2564A74}" srcOrd="1" destOrd="0" presId="urn:microsoft.com/office/officeart/2005/8/layout/list1"/>
    <dgm:cxn modelId="{50F989E4-68FD-4C7A-AF87-8EBCEEED0965}" type="presParOf" srcId="{90669D47-68D1-4F92-BD48-A8C7216C8952}" destId="{1C92B289-E93A-4397-A97E-76D73F12A2E3}" srcOrd="2" destOrd="0" presId="urn:microsoft.com/office/officeart/2005/8/layout/list1"/>
    <dgm:cxn modelId="{7960B5FB-3BAD-4DBC-9B2B-8F8125A3A8CD}" type="presParOf" srcId="{90669D47-68D1-4F92-BD48-A8C7216C8952}" destId="{F7F58797-2651-4424-AAC9-BBD05317A1D3}" srcOrd="3" destOrd="0" presId="urn:microsoft.com/office/officeart/2005/8/layout/list1"/>
    <dgm:cxn modelId="{13236D5A-155F-4804-B9FF-F4A729D279D8}" type="presParOf" srcId="{90669D47-68D1-4F92-BD48-A8C7216C8952}" destId="{ED9EBC79-B56B-47B4-BDD1-8892FC05E664}" srcOrd="4" destOrd="0" presId="urn:microsoft.com/office/officeart/2005/8/layout/list1"/>
    <dgm:cxn modelId="{8F913967-02A7-4052-970C-718D8EC45E31}" type="presParOf" srcId="{ED9EBC79-B56B-47B4-BDD1-8892FC05E664}" destId="{D44E4D02-BF48-4694-8418-3962546748EA}" srcOrd="0" destOrd="0" presId="urn:microsoft.com/office/officeart/2005/8/layout/list1"/>
    <dgm:cxn modelId="{AFE75652-B634-4196-99D3-FC65807A31F4}" type="presParOf" srcId="{ED9EBC79-B56B-47B4-BDD1-8892FC05E664}" destId="{627AAD58-436E-4EAA-A0A2-4D6441703FDC}" srcOrd="1" destOrd="0" presId="urn:microsoft.com/office/officeart/2005/8/layout/list1"/>
    <dgm:cxn modelId="{D8A5887F-F90D-4A3C-B63E-F4BB9AF5DDCA}" type="presParOf" srcId="{90669D47-68D1-4F92-BD48-A8C7216C8952}" destId="{0F2CE6C9-B7C1-49A4-9901-674E4C692EC5}" srcOrd="5" destOrd="0" presId="urn:microsoft.com/office/officeart/2005/8/layout/list1"/>
    <dgm:cxn modelId="{450897ED-A07D-4736-9098-887BA03D49B4}" type="presParOf" srcId="{90669D47-68D1-4F92-BD48-A8C7216C8952}" destId="{4755F9C2-FF01-494D-9816-FDE9BCDCDAB1}" srcOrd="6" destOrd="0" presId="urn:microsoft.com/office/officeart/2005/8/layout/list1"/>
    <dgm:cxn modelId="{A7C63765-45F4-491F-9CAB-B8F099C8C8AA}" type="presParOf" srcId="{90669D47-68D1-4F92-BD48-A8C7216C8952}" destId="{DE686852-1BAB-4D8B-997E-EE8A42580EC8}" srcOrd="7" destOrd="0" presId="urn:microsoft.com/office/officeart/2005/8/layout/list1"/>
    <dgm:cxn modelId="{A19D61CD-5B06-47BB-9B6F-3C65F976DA5D}" type="presParOf" srcId="{90669D47-68D1-4F92-BD48-A8C7216C8952}" destId="{DC7CD5E2-EC60-4786-94AB-58308991714B}" srcOrd="8" destOrd="0" presId="urn:microsoft.com/office/officeart/2005/8/layout/list1"/>
    <dgm:cxn modelId="{55954924-2A65-43F8-BFA1-1FBD1BE3A2C0}" type="presParOf" srcId="{DC7CD5E2-EC60-4786-94AB-58308991714B}" destId="{CB8F1535-A7F1-4DDD-A1CC-DD50A4E60BFF}" srcOrd="0" destOrd="0" presId="urn:microsoft.com/office/officeart/2005/8/layout/list1"/>
    <dgm:cxn modelId="{AC719B4F-CAC8-4846-B1C0-1FF8C424998B}" type="presParOf" srcId="{DC7CD5E2-EC60-4786-94AB-58308991714B}" destId="{1E18DD22-687D-4DD4-A30B-7946BBD70A8D}" srcOrd="1" destOrd="0" presId="urn:microsoft.com/office/officeart/2005/8/layout/list1"/>
    <dgm:cxn modelId="{CD0B67B7-F6E4-43F0-A38F-A9B3B200571D}" type="presParOf" srcId="{90669D47-68D1-4F92-BD48-A8C7216C8952}" destId="{EDD12A15-D95F-4C56-A99C-BAAA086CF203}" srcOrd="9" destOrd="0" presId="urn:microsoft.com/office/officeart/2005/8/layout/list1"/>
    <dgm:cxn modelId="{196D28CE-8093-4C0A-ACBC-9D73A33F5C90}" type="presParOf" srcId="{90669D47-68D1-4F92-BD48-A8C7216C8952}" destId="{DCA59451-5450-4243-B253-883A88C928A4}" srcOrd="10" destOrd="0" presId="urn:microsoft.com/office/officeart/2005/8/layout/list1"/>
    <dgm:cxn modelId="{EB40C2A3-ACC4-4F42-AA88-EA25BB544E38}" type="presParOf" srcId="{90669D47-68D1-4F92-BD48-A8C7216C8952}" destId="{19681E97-3918-436C-BA24-F32288BD61DF}" srcOrd="11" destOrd="0" presId="urn:microsoft.com/office/officeart/2005/8/layout/list1"/>
    <dgm:cxn modelId="{A9BEA1E8-828E-42E6-A0AB-C9168823862E}" type="presParOf" srcId="{90669D47-68D1-4F92-BD48-A8C7216C8952}" destId="{36CB0D50-0434-4F97-8419-647C7AAB0329}" srcOrd="12" destOrd="0" presId="urn:microsoft.com/office/officeart/2005/8/layout/list1"/>
    <dgm:cxn modelId="{15382C3C-7B62-418E-8E33-A4A3F9B2C194}" type="presParOf" srcId="{36CB0D50-0434-4F97-8419-647C7AAB0329}" destId="{B3FC3AA9-92E0-47B4-9EAC-53062A49CDAF}" srcOrd="0" destOrd="0" presId="urn:microsoft.com/office/officeart/2005/8/layout/list1"/>
    <dgm:cxn modelId="{8902E829-3891-4A73-9C7B-A81BB66CE864}" type="presParOf" srcId="{36CB0D50-0434-4F97-8419-647C7AAB0329}" destId="{C6E55ACC-D421-4D7E-B783-DCE629963876}" srcOrd="1" destOrd="0" presId="urn:microsoft.com/office/officeart/2005/8/layout/list1"/>
    <dgm:cxn modelId="{9806F72D-84F2-47FA-9D03-5B99AB38F68C}" type="presParOf" srcId="{90669D47-68D1-4F92-BD48-A8C7216C8952}" destId="{CFBF8BE8-2E97-437E-BDA6-C46DCC376CDB}" srcOrd="13" destOrd="0" presId="urn:microsoft.com/office/officeart/2005/8/layout/list1"/>
    <dgm:cxn modelId="{7B8D044D-501A-42E6-B037-6A3243E186DF}" type="presParOf" srcId="{90669D47-68D1-4F92-BD48-A8C7216C8952}" destId="{DAA0DBD1-F928-4368-BBB8-5CC733972A1A}" srcOrd="14" destOrd="0" presId="urn:microsoft.com/office/officeart/2005/8/layout/list1"/>
    <dgm:cxn modelId="{24468A11-93E1-496B-8A83-7A4094A4F42F}" type="presParOf" srcId="{90669D47-68D1-4F92-BD48-A8C7216C8952}" destId="{D3EE6AE3-71F6-41AD-85DA-AC2C56B9B9F2}" srcOrd="15" destOrd="0" presId="urn:microsoft.com/office/officeart/2005/8/layout/list1"/>
    <dgm:cxn modelId="{707BCA7F-954C-4757-BF65-266D166DE99C}" type="presParOf" srcId="{90669D47-68D1-4F92-BD48-A8C7216C8952}" destId="{A3EFAFCA-A245-47CF-8C4B-302ACF06B5B5}" srcOrd="16" destOrd="0" presId="urn:microsoft.com/office/officeart/2005/8/layout/list1"/>
    <dgm:cxn modelId="{2DDB7533-F325-4F8F-8A03-592D560F94D8}" type="presParOf" srcId="{A3EFAFCA-A245-47CF-8C4B-302ACF06B5B5}" destId="{E6CA0C18-A7D6-44C4-99D0-0DC4DF9423E9}" srcOrd="0" destOrd="0" presId="urn:microsoft.com/office/officeart/2005/8/layout/list1"/>
    <dgm:cxn modelId="{8D9A087E-43E6-44A7-9AB0-82E5B4B0B7A7}" type="presParOf" srcId="{A3EFAFCA-A245-47CF-8C4B-302ACF06B5B5}" destId="{EC5D26CD-A26C-4F15-B4EA-55DE3D53D3F2}" srcOrd="1" destOrd="0" presId="urn:microsoft.com/office/officeart/2005/8/layout/list1"/>
    <dgm:cxn modelId="{E3FECC58-AC6B-4A72-998E-204B53E7554B}" type="presParOf" srcId="{90669D47-68D1-4F92-BD48-A8C7216C8952}" destId="{7EB6042F-A792-470A-9B2B-E2AAB688E71B}" srcOrd="17" destOrd="0" presId="urn:microsoft.com/office/officeart/2005/8/layout/list1"/>
    <dgm:cxn modelId="{79006B14-C980-4E50-AD6A-5A3B29F84BC0}" type="presParOf" srcId="{90669D47-68D1-4F92-BD48-A8C7216C8952}" destId="{50758ECA-EEA0-4E33-BBBE-9AD0E8D9746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2DD5B5-B139-453F-8F06-ABE8412FFFA0}" type="doc">
      <dgm:prSet loTypeId="urn:microsoft.com/office/officeart/2005/8/layout/list1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IN"/>
        </a:p>
      </dgm:t>
    </dgm:pt>
    <dgm:pt modelId="{DB4F0431-2366-437E-992B-0E0C0FE386F3}">
      <dgm:prSet phldrT="[Text]" custT="1"/>
      <dgm:spPr/>
      <dgm:t>
        <a:bodyPr/>
        <a:lstStyle/>
        <a:p>
          <a:r>
            <a:rPr lang="en-IN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Misleading Decisions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F60B5F-A559-49B1-BAF5-1D8BEA0694A9}" type="parTrans" cxnId="{923E12AB-57E3-4E4B-B5AE-A48B2A1DF831}">
      <dgm:prSet/>
      <dgm:spPr/>
      <dgm:t>
        <a:bodyPr/>
        <a:lstStyle/>
        <a:p>
          <a:endParaRPr lang="en-IN"/>
        </a:p>
      </dgm:t>
    </dgm:pt>
    <dgm:pt modelId="{441D7D59-583E-4ED6-92CB-C0E9C5F2C1C3}" type="sibTrans" cxnId="{923E12AB-57E3-4E4B-B5AE-A48B2A1DF831}">
      <dgm:prSet/>
      <dgm:spPr/>
      <dgm:t>
        <a:bodyPr/>
        <a:lstStyle/>
        <a:p>
          <a:endParaRPr lang="en-IN"/>
        </a:p>
      </dgm:t>
    </dgm:pt>
    <dgm:pt modelId="{E1DE2C91-6734-4716-8EDA-EF2714150D3F}">
      <dgm:prSet phldrT="[Text]" custT="1"/>
      <dgm:spPr/>
      <dgm:t>
        <a:bodyPr/>
        <a:lstStyle/>
        <a:p>
          <a:r>
            <a:rPr lang="en-IN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Inefficient Problem Solving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50F40-FCB0-4C5D-8C52-64DFE4890645}" type="parTrans" cxnId="{9DF5D2D6-3E3E-407D-B175-18EE93388372}">
      <dgm:prSet/>
      <dgm:spPr/>
      <dgm:t>
        <a:bodyPr/>
        <a:lstStyle/>
        <a:p>
          <a:endParaRPr lang="en-IN"/>
        </a:p>
      </dgm:t>
    </dgm:pt>
    <dgm:pt modelId="{54744AC8-DF7F-4695-8F7B-0D682DCF1E74}" type="sibTrans" cxnId="{9DF5D2D6-3E3E-407D-B175-18EE93388372}">
      <dgm:prSet/>
      <dgm:spPr/>
      <dgm:t>
        <a:bodyPr/>
        <a:lstStyle/>
        <a:p>
          <a:endParaRPr lang="en-IN"/>
        </a:p>
      </dgm:t>
    </dgm:pt>
    <dgm:pt modelId="{BD0F8ACF-837B-4A8F-A0A7-91F99DBA5419}">
      <dgm:prSet phldrT="[Text]" custT="1"/>
      <dgm:spPr/>
      <dgm:t>
        <a:bodyPr/>
        <a:lstStyle/>
        <a:p>
          <a:r>
            <a:rPr lang="en-IN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Erroneous Insights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89172-01F1-4377-AF0B-BF6CFF2E0CDD}" type="parTrans" cxnId="{CA1E5DB1-3958-4969-8781-75C8C07EC3E3}">
      <dgm:prSet/>
      <dgm:spPr/>
      <dgm:t>
        <a:bodyPr/>
        <a:lstStyle/>
        <a:p>
          <a:endParaRPr lang="en-IN"/>
        </a:p>
      </dgm:t>
    </dgm:pt>
    <dgm:pt modelId="{33021B92-2F65-48CF-8E9F-DB72CC52DE56}" type="sibTrans" cxnId="{CA1E5DB1-3958-4969-8781-75C8C07EC3E3}">
      <dgm:prSet/>
      <dgm:spPr/>
      <dgm:t>
        <a:bodyPr/>
        <a:lstStyle/>
        <a:p>
          <a:endParaRPr lang="en-IN"/>
        </a:p>
      </dgm:t>
    </dgm:pt>
    <dgm:pt modelId="{F3612940-CC4B-4529-ABF5-3A0E5BB61C7B}">
      <dgm:prSet phldrT="[Text]" custT="1"/>
      <dgm:spPr/>
      <dgm:t>
        <a:bodyPr/>
        <a:lstStyle/>
        <a:p>
          <a:r>
            <a:rPr lang="en-IN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Resource Wastage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275872-36C0-46C9-A1D5-5BCC0455F00B}" type="parTrans" cxnId="{6532457C-993F-42CF-99C1-A5A6E7CD7790}">
      <dgm:prSet/>
      <dgm:spPr/>
      <dgm:t>
        <a:bodyPr/>
        <a:lstStyle/>
        <a:p>
          <a:endParaRPr lang="en-IN"/>
        </a:p>
      </dgm:t>
    </dgm:pt>
    <dgm:pt modelId="{96D9A011-713B-4C8F-B159-7E3B3688D796}" type="sibTrans" cxnId="{6532457C-993F-42CF-99C1-A5A6E7CD7790}">
      <dgm:prSet/>
      <dgm:spPr/>
      <dgm:t>
        <a:bodyPr/>
        <a:lstStyle/>
        <a:p>
          <a:endParaRPr lang="en-IN"/>
        </a:p>
      </dgm:t>
    </dgm:pt>
    <dgm:pt modelId="{90669D47-68D1-4F92-BD48-A8C7216C8952}" type="pres">
      <dgm:prSet presAssocID="{122DD5B5-B139-453F-8F06-ABE8412FFFA0}" presName="linear" presStyleCnt="0">
        <dgm:presLayoutVars>
          <dgm:dir/>
          <dgm:animLvl val="lvl"/>
          <dgm:resizeHandles val="exact"/>
        </dgm:presLayoutVars>
      </dgm:prSet>
      <dgm:spPr/>
    </dgm:pt>
    <dgm:pt modelId="{580278DC-2785-4DF7-9A47-502E4EFAB3E7}" type="pres">
      <dgm:prSet presAssocID="{DB4F0431-2366-437E-992B-0E0C0FE386F3}" presName="parentLin" presStyleCnt="0"/>
      <dgm:spPr/>
    </dgm:pt>
    <dgm:pt modelId="{FC552D3E-9F30-4E8D-9C4C-4F5BE1B7333B}" type="pres">
      <dgm:prSet presAssocID="{DB4F0431-2366-437E-992B-0E0C0FE386F3}" presName="parentLeftMargin" presStyleLbl="node1" presStyleIdx="0" presStyleCnt="4"/>
      <dgm:spPr/>
    </dgm:pt>
    <dgm:pt modelId="{E1ABB96A-11B9-4CD4-BD17-563613AB1E44}" type="pres">
      <dgm:prSet presAssocID="{DB4F0431-2366-437E-992B-0E0C0FE386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3B7ADC-7824-4FB0-BC24-8080B2564A74}" type="pres">
      <dgm:prSet presAssocID="{DB4F0431-2366-437E-992B-0E0C0FE386F3}" presName="negativeSpace" presStyleCnt="0"/>
      <dgm:spPr/>
    </dgm:pt>
    <dgm:pt modelId="{1C92B289-E93A-4397-A97E-76D73F12A2E3}" type="pres">
      <dgm:prSet presAssocID="{DB4F0431-2366-437E-992B-0E0C0FE386F3}" presName="childText" presStyleLbl="conFgAcc1" presStyleIdx="0" presStyleCnt="4">
        <dgm:presLayoutVars>
          <dgm:bulletEnabled val="1"/>
        </dgm:presLayoutVars>
      </dgm:prSet>
      <dgm:spPr/>
    </dgm:pt>
    <dgm:pt modelId="{F7F58797-2651-4424-AAC9-BBD05317A1D3}" type="pres">
      <dgm:prSet presAssocID="{441D7D59-583E-4ED6-92CB-C0E9C5F2C1C3}" presName="spaceBetweenRectangles" presStyleCnt="0"/>
      <dgm:spPr/>
    </dgm:pt>
    <dgm:pt modelId="{ED9EBC79-B56B-47B4-BDD1-8892FC05E664}" type="pres">
      <dgm:prSet presAssocID="{E1DE2C91-6734-4716-8EDA-EF2714150D3F}" presName="parentLin" presStyleCnt="0"/>
      <dgm:spPr/>
    </dgm:pt>
    <dgm:pt modelId="{D44E4D02-BF48-4694-8418-3962546748EA}" type="pres">
      <dgm:prSet presAssocID="{E1DE2C91-6734-4716-8EDA-EF2714150D3F}" presName="parentLeftMargin" presStyleLbl="node1" presStyleIdx="0" presStyleCnt="4"/>
      <dgm:spPr/>
    </dgm:pt>
    <dgm:pt modelId="{627AAD58-436E-4EAA-A0A2-4D6441703FDC}" type="pres">
      <dgm:prSet presAssocID="{E1DE2C91-6734-4716-8EDA-EF2714150D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F2CE6C9-B7C1-49A4-9901-674E4C692EC5}" type="pres">
      <dgm:prSet presAssocID="{E1DE2C91-6734-4716-8EDA-EF2714150D3F}" presName="negativeSpace" presStyleCnt="0"/>
      <dgm:spPr/>
    </dgm:pt>
    <dgm:pt modelId="{4755F9C2-FF01-494D-9816-FDE9BCDCDAB1}" type="pres">
      <dgm:prSet presAssocID="{E1DE2C91-6734-4716-8EDA-EF2714150D3F}" presName="childText" presStyleLbl="conFgAcc1" presStyleIdx="1" presStyleCnt="4">
        <dgm:presLayoutVars>
          <dgm:bulletEnabled val="1"/>
        </dgm:presLayoutVars>
      </dgm:prSet>
      <dgm:spPr/>
    </dgm:pt>
    <dgm:pt modelId="{DE686852-1BAB-4D8B-997E-EE8A42580EC8}" type="pres">
      <dgm:prSet presAssocID="{54744AC8-DF7F-4695-8F7B-0D682DCF1E74}" presName="spaceBetweenRectangles" presStyleCnt="0"/>
      <dgm:spPr/>
    </dgm:pt>
    <dgm:pt modelId="{DC7CD5E2-EC60-4786-94AB-58308991714B}" type="pres">
      <dgm:prSet presAssocID="{BD0F8ACF-837B-4A8F-A0A7-91F99DBA5419}" presName="parentLin" presStyleCnt="0"/>
      <dgm:spPr/>
    </dgm:pt>
    <dgm:pt modelId="{CB8F1535-A7F1-4DDD-A1CC-DD50A4E60BFF}" type="pres">
      <dgm:prSet presAssocID="{BD0F8ACF-837B-4A8F-A0A7-91F99DBA5419}" presName="parentLeftMargin" presStyleLbl="node1" presStyleIdx="1" presStyleCnt="4"/>
      <dgm:spPr/>
    </dgm:pt>
    <dgm:pt modelId="{1E18DD22-687D-4DD4-A30B-7946BBD70A8D}" type="pres">
      <dgm:prSet presAssocID="{BD0F8ACF-837B-4A8F-A0A7-91F99DBA541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DD12A15-D95F-4C56-A99C-BAAA086CF203}" type="pres">
      <dgm:prSet presAssocID="{BD0F8ACF-837B-4A8F-A0A7-91F99DBA5419}" presName="negativeSpace" presStyleCnt="0"/>
      <dgm:spPr/>
    </dgm:pt>
    <dgm:pt modelId="{DCA59451-5450-4243-B253-883A88C928A4}" type="pres">
      <dgm:prSet presAssocID="{BD0F8ACF-837B-4A8F-A0A7-91F99DBA5419}" presName="childText" presStyleLbl="conFgAcc1" presStyleIdx="2" presStyleCnt="4">
        <dgm:presLayoutVars>
          <dgm:bulletEnabled val="1"/>
        </dgm:presLayoutVars>
      </dgm:prSet>
      <dgm:spPr/>
    </dgm:pt>
    <dgm:pt modelId="{19681E97-3918-436C-BA24-F32288BD61DF}" type="pres">
      <dgm:prSet presAssocID="{33021B92-2F65-48CF-8E9F-DB72CC52DE56}" presName="spaceBetweenRectangles" presStyleCnt="0"/>
      <dgm:spPr/>
    </dgm:pt>
    <dgm:pt modelId="{36CB0D50-0434-4F97-8419-647C7AAB0329}" type="pres">
      <dgm:prSet presAssocID="{F3612940-CC4B-4529-ABF5-3A0E5BB61C7B}" presName="parentLin" presStyleCnt="0"/>
      <dgm:spPr/>
    </dgm:pt>
    <dgm:pt modelId="{B3FC3AA9-92E0-47B4-9EAC-53062A49CDAF}" type="pres">
      <dgm:prSet presAssocID="{F3612940-CC4B-4529-ABF5-3A0E5BB61C7B}" presName="parentLeftMargin" presStyleLbl="node1" presStyleIdx="2" presStyleCnt="4"/>
      <dgm:spPr/>
    </dgm:pt>
    <dgm:pt modelId="{C6E55ACC-D421-4D7E-B783-DCE629963876}" type="pres">
      <dgm:prSet presAssocID="{F3612940-CC4B-4529-ABF5-3A0E5BB61C7B}" presName="parentText" presStyleLbl="node1" presStyleIdx="3" presStyleCnt="4" custLinFactNeighborX="-22462" custLinFactNeighborY="8150">
        <dgm:presLayoutVars>
          <dgm:chMax val="0"/>
          <dgm:bulletEnabled val="1"/>
        </dgm:presLayoutVars>
      </dgm:prSet>
      <dgm:spPr/>
    </dgm:pt>
    <dgm:pt modelId="{CFBF8BE8-2E97-437E-BDA6-C46DCC376CDB}" type="pres">
      <dgm:prSet presAssocID="{F3612940-CC4B-4529-ABF5-3A0E5BB61C7B}" presName="negativeSpace" presStyleCnt="0"/>
      <dgm:spPr/>
    </dgm:pt>
    <dgm:pt modelId="{DAA0DBD1-F928-4368-BBB8-5CC733972A1A}" type="pres">
      <dgm:prSet presAssocID="{F3612940-CC4B-4529-ABF5-3A0E5BB61C7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3779220-57C0-436F-8CBB-DE5A98CF1A62}" type="presOf" srcId="{122DD5B5-B139-453F-8F06-ABE8412FFFA0}" destId="{90669D47-68D1-4F92-BD48-A8C7216C8952}" srcOrd="0" destOrd="0" presId="urn:microsoft.com/office/officeart/2005/8/layout/list1"/>
    <dgm:cxn modelId="{4E255564-7993-4617-BE5E-5E4BD61ECDBF}" type="presOf" srcId="{DB4F0431-2366-437E-992B-0E0C0FE386F3}" destId="{FC552D3E-9F30-4E8D-9C4C-4F5BE1B7333B}" srcOrd="0" destOrd="0" presId="urn:microsoft.com/office/officeart/2005/8/layout/list1"/>
    <dgm:cxn modelId="{9904CE6F-726D-4B85-8452-51009A6C9DAA}" type="presOf" srcId="{E1DE2C91-6734-4716-8EDA-EF2714150D3F}" destId="{D44E4D02-BF48-4694-8418-3962546748EA}" srcOrd="0" destOrd="0" presId="urn:microsoft.com/office/officeart/2005/8/layout/list1"/>
    <dgm:cxn modelId="{F3723E50-CFDB-46CA-BC18-0EF14FA8B81B}" type="presOf" srcId="{BD0F8ACF-837B-4A8F-A0A7-91F99DBA5419}" destId="{1E18DD22-687D-4DD4-A30B-7946BBD70A8D}" srcOrd="1" destOrd="0" presId="urn:microsoft.com/office/officeart/2005/8/layout/list1"/>
    <dgm:cxn modelId="{E3123057-37F8-47DF-9E33-86B7687F33D0}" type="presOf" srcId="{F3612940-CC4B-4529-ABF5-3A0E5BB61C7B}" destId="{C6E55ACC-D421-4D7E-B783-DCE629963876}" srcOrd="1" destOrd="0" presId="urn:microsoft.com/office/officeart/2005/8/layout/list1"/>
    <dgm:cxn modelId="{6532457C-993F-42CF-99C1-A5A6E7CD7790}" srcId="{122DD5B5-B139-453F-8F06-ABE8412FFFA0}" destId="{F3612940-CC4B-4529-ABF5-3A0E5BB61C7B}" srcOrd="3" destOrd="0" parTransId="{2B275872-36C0-46C9-A1D5-5BCC0455F00B}" sibTransId="{96D9A011-713B-4C8F-B159-7E3B3688D796}"/>
    <dgm:cxn modelId="{E021668D-DFD5-47AA-BBA4-B35553F50C78}" type="presOf" srcId="{F3612940-CC4B-4529-ABF5-3A0E5BB61C7B}" destId="{B3FC3AA9-92E0-47B4-9EAC-53062A49CDAF}" srcOrd="0" destOrd="0" presId="urn:microsoft.com/office/officeart/2005/8/layout/list1"/>
    <dgm:cxn modelId="{923E12AB-57E3-4E4B-B5AE-A48B2A1DF831}" srcId="{122DD5B5-B139-453F-8F06-ABE8412FFFA0}" destId="{DB4F0431-2366-437E-992B-0E0C0FE386F3}" srcOrd="0" destOrd="0" parTransId="{A6F60B5F-A559-49B1-BAF5-1D8BEA0694A9}" sibTransId="{441D7D59-583E-4ED6-92CB-C0E9C5F2C1C3}"/>
    <dgm:cxn modelId="{CA1E5DB1-3958-4969-8781-75C8C07EC3E3}" srcId="{122DD5B5-B139-453F-8F06-ABE8412FFFA0}" destId="{BD0F8ACF-837B-4A8F-A0A7-91F99DBA5419}" srcOrd="2" destOrd="0" parTransId="{D7B89172-01F1-4377-AF0B-BF6CFF2E0CDD}" sibTransId="{33021B92-2F65-48CF-8E9F-DB72CC52DE56}"/>
    <dgm:cxn modelId="{3C2D09CA-E694-4893-BD44-6A8FD62AAA95}" type="presOf" srcId="{E1DE2C91-6734-4716-8EDA-EF2714150D3F}" destId="{627AAD58-436E-4EAA-A0A2-4D6441703FDC}" srcOrd="1" destOrd="0" presId="urn:microsoft.com/office/officeart/2005/8/layout/list1"/>
    <dgm:cxn modelId="{9DF5D2D6-3E3E-407D-B175-18EE93388372}" srcId="{122DD5B5-B139-453F-8F06-ABE8412FFFA0}" destId="{E1DE2C91-6734-4716-8EDA-EF2714150D3F}" srcOrd="1" destOrd="0" parTransId="{B8050F40-FCB0-4C5D-8C52-64DFE4890645}" sibTransId="{54744AC8-DF7F-4695-8F7B-0D682DCF1E74}"/>
    <dgm:cxn modelId="{F1DA7BF3-55B7-4AE5-A0E8-2E47AF1E539E}" type="presOf" srcId="{BD0F8ACF-837B-4A8F-A0A7-91F99DBA5419}" destId="{CB8F1535-A7F1-4DDD-A1CC-DD50A4E60BFF}" srcOrd="0" destOrd="0" presId="urn:microsoft.com/office/officeart/2005/8/layout/list1"/>
    <dgm:cxn modelId="{6D4147FD-EF48-4D6F-97FF-B79DE6509B0C}" type="presOf" srcId="{DB4F0431-2366-437E-992B-0E0C0FE386F3}" destId="{E1ABB96A-11B9-4CD4-BD17-563613AB1E44}" srcOrd="1" destOrd="0" presId="urn:microsoft.com/office/officeart/2005/8/layout/list1"/>
    <dgm:cxn modelId="{F1B4D69D-265C-41E0-AF81-7710AB73919E}" type="presParOf" srcId="{90669D47-68D1-4F92-BD48-A8C7216C8952}" destId="{580278DC-2785-4DF7-9A47-502E4EFAB3E7}" srcOrd="0" destOrd="0" presId="urn:microsoft.com/office/officeart/2005/8/layout/list1"/>
    <dgm:cxn modelId="{2CC3B0B4-EA65-4811-BAF4-6D21747DC2B6}" type="presParOf" srcId="{580278DC-2785-4DF7-9A47-502E4EFAB3E7}" destId="{FC552D3E-9F30-4E8D-9C4C-4F5BE1B7333B}" srcOrd="0" destOrd="0" presId="urn:microsoft.com/office/officeart/2005/8/layout/list1"/>
    <dgm:cxn modelId="{E5A3CC4E-7F5E-4851-8B6D-3E1597722984}" type="presParOf" srcId="{580278DC-2785-4DF7-9A47-502E4EFAB3E7}" destId="{E1ABB96A-11B9-4CD4-BD17-563613AB1E44}" srcOrd="1" destOrd="0" presId="urn:microsoft.com/office/officeart/2005/8/layout/list1"/>
    <dgm:cxn modelId="{DAE0F8F7-11E7-4C14-BACF-A9DC7F359FB2}" type="presParOf" srcId="{90669D47-68D1-4F92-BD48-A8C7216C8952}" destId="{7F3B7ADC-7824-4FB0-BC24-8080B2564A74}" srcOrd="1" destOrd="0" presId="urn:microsoft.com/office/officeart/2005/8/layout/list1"/>
    <dgm:cxn modelId="{50F989E4-68FD-4C7A-AF87-8EBCEEED0965}" type="presParOf" srcId="{90669D47-68D1-4F92-BD48-A8C7216C8952}" destId="{1C92B289-E93A-4397-A97E-76D73F12A2E3}" srcOrd="2" destOrd="0" presId="urn:microsoft.com/office/officeart/2005/8/layout/list1"/>
    <dgm:cxn modelId="{7960B5FB-3BAD-4DBC-9B2B-8F8125A3A8CD}" type="presParOf" srcId="{90669D47-68D1-4F92-BD48-A8C7216C8952}" destId="{F7F58797-2651-4424-AAC9-BBD05317A1D3}" srcOrd="3" destOrd="0" presId="urn:microsoft.com/office/officeart/2005/8/layout/list1"/>
    <dgm:cxn modelId="{13236D5A-155F-4804-B9FF-F4A729D279D8}" type="presParOf" srcId="{90669D47-68D1-4F92-BD48-A8C7216C8952}" destId="{ED9EBC79-B56B-47B4-BDD1-8892FC05E664}" srcOrd="4" destOrd="0" presId="urn:microsoft.com/office/officeart/2005/8/layout/list1"/>
    <dgm:cxn modelId="{8F913967-02A7-4052-970C-718D8EC45E31}" type="presParOf" srcId="{ED9EBC79-B56B-47B4-BDD1-8892FC05E664}" destId="{D44E4D02-BF48-4694-8418-3962546748EA}" srcOrd="0" destOrd="0" presId="urn:microsoft.com/office/officeart/2005/8/layout/list1"/>
    <dgm:cxn modelId="{AFE75652-B634-4196-99D3-FC65807A31F4}" type="presParOf" srcId="{ED9EBC79-B56B-47B4-BDD1-8892FC05E664}" destId="{627AAD58-436E-4EAA-A0A2-4D6441703FDC}" srcOrd="1" destOrd="0" presId="urn:microsoft.com/office/officeart/2005/8/layout/list1"/>
    <dgm:cxn modelId="{D8A5887F-F90D-4A3C-B63E-F4BB9AF5DDCA}" type="presParOf" srcId="{90669D47-68D1-4F92-BD48-A8C7216C8952}" destId="{0F2CE6C9-B7C1-49A4-9901-674E4C692EC5}" srcOrd="5" destOrd="0" presId="urn:microsoft.com/office/officeart/2005/8/layout/list1"/>
    <dgm:cxn modelId="{450897ED-A07D-4736-9098-887BA03D49B4}" type="presParOf" srcId="{90669D47-68D1-4F92-BD48-A8C7216C8952}" destId="{4755F9C2-FF01-494D-9816-FDE9BCDCDAB1}" srcOrd="6" destOrd="0" presId="urn:microsoft.com/office/officeart/2005/8/layout/list1"/>
    <dgm:cxn modelId="{A7C63765-45F4-491F-9CAB-B8F099C8C8AA}" type="presParOf" srcId="{90669D47-68D1-4F92-BD48-A8C7216C8952}" destId="{DE686852-1BAB-4D8B-997E-EE8A42580EC8}" srcOrd="7" destOrd="0" presId="urn:microsoft.com/office/officeart/2005/8/layout/list1"/>
    <dgm:cxn modelId="{A19D61CD-5B06-47BB-9B6F-3C65F976DA5D}" type="presParOf" srcId="{90669D47-68D1-4F92-BD48-A8C7216C8952}" destId="{DC7CD5E2-EC60-4786-94AB-58308991714B}" srcOrd="8" destOrd="0" presId="urn:microsoft.com/office/officeart/2005/8/layout/list1"/>
    <dgm:cxn modelId="{55954924-2A65-43F8-BFA1-1FBD1BE3A2C0}" type="presParOf" srcId="{DC7CD5E2-EC60-4786-94AB-58308991714B}" destId="{CB8F1535-A7F1-4DDD-A1CC-DD50A4E60BFF}" srcOrd="0" destOrd="0" presId="urn:microsoft.com/office/officeart/2005/8/layout/list1"/>
    <dgm:cxn modelId="{AC719B4F-CAC8-4846-B1C0-1FF8C424998B}" type="presParOf" srcId="{DC7CD5E2-EC60-4786-94AB-58308991714B}" destId="{1E18DD22-687D-4DD4-A30B-7946BBD70A8D}" srcOrd="1" destOrd="0" presId="urn:microsoft.com/office/officeart/2005/8/layout/list1"/>
    <dgm:cxn modelId="{CD0B67B7-F6E4-43F0-A38F-A9B3B200571D}" type="presParOf" srcId="{90669D47-68D1-4F92-BD48-A8C7216C8952}" destId="{EDD12A15-D95F-4C56-A99C-BAAA086CF203}" srcOrd="9" destOrd="0" presId="urn:microsoft.com/office/officeart/2005/8/layout/list1"/>
    <dgm:cxn modelId="{196D28CE-8093-4C0A-ACBC-9D73A33F5C90}" type="presParOf" srcId="{90669D47-68D1-4F92-BD48-A8C7216C8952}" destId="{DCA59451-5450-4243-B253-883A88C928A4}" srcOrd="10" destOrd="0" presId="urn:microsoft.com/office/officeart/2005/8/layout/list1"/>
    <dgm:cxn modelId="{EB40C2A3-ACC4-4F42-AA88-EA25BB544E38}" type="presParOf" srcId="{90669D47-68D1-4F92-BD48-A8C7216C8952}" destId="{19681E97-3918-436C-BA24-F32288BD61DF}" srcOrd="11" destOrd="0" presId="urn:microsoft.com/office/officeart/2005/8/layout/list1"/>
    <dgm:cxn modelId="{A9BEA1E8-828E-42E6-A0AB-C9168823862E}" type="presParOf" srcId="{90669D47-68D1-4F92-BD48-A8C7216C8952}" destId="{36CB0D50-0434-4F97-8419-647C7AAB0329}" srcOrd="12" destOrd="0" presId="urn:microsoft.com/office/officeart/2005/8/layout/list1"/>
    <dgm:cxn modelId="{15382C3C-7B62-418E-8E33-A4A3F9B2C194}" type="presParOf" srcId="{36CB0D50-0434-4F97-8419-647C7AAB0329}" destId="{B3FC3AA9-92E0-47B4-9EAC-53062A49CDAF}" srcOrd="0" destOrd="0" presId="urn:microsoft.com/office/officeart/2005/8/layout/list1"/>
    <dgm:cxn modelId="{8902E829-3891-4A73-9C7B-A81BB66CE864}" type="presParOf" srcId="{36CB0D50-0434-4F97-8419-647C7AAB0329}" destId="{C6E55ACC-D421-4D7E-B783-DCE629963876}" srcOrd="1" destOrd="0" presId="urn:microsoft.com/office/officeart/2005/8/layout/list1"/>
    <dgm:cxn modelId="{9806F72D-84F2-47FA-9D03-5B99AB38F68C}" type="presParOf" srcId="{90669D47-68D1-4F92-BD48-A8C7216C8952}" destId="{CFBF8BE8-2E97-437E-BDA6-C46DCC376CDB}" srcOrd="13" destOrd="0" presId="urn:microsoft.com/office/officeart/2005/8/layout/list1"/>
    <dgm:cxn modelId="{7B8D044D-501A-42E6-B037-6A3243E186DF}" type="presParOf" srcId="{90669D47-68D1-4F92-BD48-A8C7216C8952}" destId="{DAA0DBD1-F928-4368-BBB8-5CC733972A1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AE12E-B74B-44D5-AE9F-84A5931219F1}">
      <dsp:nvSpPr>
        <dsp:cNvPr id="0" name=""/>
        <dsp:cNvSpPr/>
      </dsp:nvSpPr>
      <dsp:spPr>
        <a:xfrm>
          <a:off x="3476397" y="389"/>
          <a:ext cx="5214597" cy="151710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Quantitative data represents  numerical values that can be measured and counted. 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6397" y="190027"/>
        <a:ext cx="4645682" cy="1137830"/>
      </dsp:txXfrm>
    </dsp:sp>
    <dsp:sp modelId="{92865AD5-B7C2-4FA6-9FDC-48F0F4B671A8}">
      <dsp:nvSpPr>
        <dsp:cNvPr id="0" name=""/>
        <dsp:cNvSpPr/>
      </dsp:nvSpPr>
      <dsp:spPr>
        <a:xfrm>
          <a:off x="0" y="389"/>
          <a:ext cx="3476398" cy="1517106"/>
        </a:xfrm>
        <a:prstGeom prst="roundRect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000" kern="1200" dirty="0"/>
            <a:t>Quantitative Data</a:t>
          </a:r>
        </a:p>
      </dsp:txBody>
      <dsp:txXfrm>
        <a:off x="74059" y="74448"/>
        <a:ext cx="3328280" cy="1368988"/>
      </dsp:txXfrm>
    </dsp:sp>
    <dsp:sp modelId="{C53732CD-410E-4584-ABA8-AE57CD22DEF0}">
      <dsp:nvSpPr>
        <dsp:cNvPr id="0" name=""/>
        <dsp:cNvSpPr/>
      </dsp:nvSpPr>
      <dsp:spPr>
        <a:xfrm>
          <a:off x="3476397" y="1669205"/>
          <a:ext cx="5214597" cy="151710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Qualitative data consists of non-numerical information, often categorized into distinct groups or qualities.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6397" y="1858843"/>
        <a:ext cx="4645682" cy="1137830"/>
      </dsp:txXfrm>
    </dsp:sp>
    <dsp:sp modelId="{6941D6AC-E2B6-49CB-BE56-C3DA347B92BE}">
      <dsp:nvSpPr>
        <dsp:cNvPr id="0" name=""/>
        <dsp:cNvSpPr/>
      </dsp:nvSpPr>
      <dsp:spPr>
        <a:xfrm>
          <a:off x="0" y="1669205"/>
          <a:ext cx="3476398" cy="1517106"/>
        </a:xfrm>
        <a:prstGeom prst="roundRect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000" kern="1200" dirty="0"/>
            <a:t>Qualitative Data</a:t>
          </a:r>
        </a:p>
      </dsp:txBody>
      <dsp:txXfrm>
        <a:off x="74059" y="1743264"/>
        <a:ext cx="3328280" cy="1368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B289-E93A-4397-A97E-76D73F12A2E3}">
      <dsp:nvSpPr>
        <dsp:cNvPr id="0" name=""/>
        <dsp:cNvSpPr/>
      </dsp:nvSpPr>
      <dsp:spPr>
        <a:xfrm>
          <a:off x="0" y="279113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B96A-11B9-4CD4-BD17-563613AB1E44}">
      <dsp:nvSpPr>
        <dsp:cNvPr id="0" name=""/>
        <dsp:cNvSpPr/>
      </dsp:nvSpPr>
      <dsp:spPr>
        <a:xfrm>
          <a:off x="279057" y="87233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Bar Graph</a:t>
          </a:r>
        </a:p>
      </dsp:txBody>
      <dsp:txXfrm>
        <a:off x="297791" y="105967"/>
        <a:ext cx="3869337" cy="346292"/>
      </dsp:txXfrm>
    </dsp:sp>
    <dsp:sp modelId="{4755F9C2-FF01-494D-9816-FDE9BCDCDAB1}">
      <dsp:nvSpPr>
        <dsp:cNvPr id="0" name=""/>
        <dsp:cNvSpPr/>
      </dsp:nvSpPr>
      <dsp:spPr>
        <a:xfrm>
          <a:off x="0" y="868793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AAD58-436E-4EAA-A0A2-4D6441703FDC}">
      <dsp:nvSpPr>
        <dsp:cNvPr id="0" name=""/>
        <dsp:cNvSpPr/>
      </dsp:nvSpPr>
      <dsp:spPr>
        <a:xfrm>
          <a:off x="279057" y="676913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Pictograph</a:t>
          </a:r>
        </a:p>
      </dsp:txBody>
      <dsp:txXfrm>
        <a:off x="297791" y="695647"/>
        <a:ext cx="3869337" cy="346292"/>
      </dsp:txXfrm>
    </dsp:sp>
    <dsp:sp modelId="{DCA59451-5450-4243-B253-883A88C928A4}">
      <dsp:nvSpPr>
        <dsp:cNvPr id="0" name=""/>
        <dsp:cNvSpPr/>
      </dsp:nvSpPr>
      <dsp:spPr>
        <a:xfrm>
          <a:off x="0" y="1458473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8DD22-687D-4DD4-A30B-7946BBD70A8D}">
      <dsp:nvSpPr>
        <dsp:cNvPr id="0" name=""/>
        <dsp:cNvSpPr/>
      </dsp:nvSpPr>
      <dsp:spPr>
        <a:xfrm>
          <a:off x="279057" y="1266594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Line Graph</a:t>
          </a:r>
        </a:p>
      </dsp:txBody>
      <dsp:txXfrm>
        <a:off x="297791" y="1285328"/>
        <a:ext cx="3869337" cy="346292"/>
      </dsp:txXfrm>
    </dsp:sp>
    <dsp:sp modelId="{DAA0DBD1-F928-4368-BBB8-5CC733972A1A}">
      <dsp:nvSpPr>
        <dsp:cNvPr id="0" name=""/>
        <dsp:cNvSpPr/>
      </dsp:nvSpPr>
      <dsp:spPr>
        <a:xfrm>
          <a:off x="0" y="2048154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55ACC-D421-4D7E-B783-DCE629963876}">
      <dsp:nvSpPr>
        <dsp:cNvPr id="0" name=""/>
        <dsp:cNvSpPr/>
      </dsp:nvSpPr>
      <dsp:spPr>
        <a:xfrm>
          <a:off x="279057" y="1856274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Stem and Leaf Plots</a:t>
          </a:r>
        </a:p>
      </dsp:txBody>
      <dsp:txXfrm>
        <a:off x="297791" y="1875008"/>
        <a:ext cx="3869337" cy="346292"/>
      </dsp:txXfrm>
    </dsp:sp>
    <dsp:sp modelId="{8ED375D6-CFC7-4BB9-94FD-1153DE191D16}">
      <dsp:nvSpPr>
        <dsp:cNvPr id="0" name=""/>
        <dsp:cNvSpPr/>
      </dsp:nvSpPr>
      <dsp:spPr>
        <a:xfrm>
          <a:off x="0" y="2637834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453B0D-C068-45A9-AB19-EB7CC3986D05}">
      <dsp:nvSpPr>
        <dsp:cNvPr id="0" name=""/>
        <dsp:cNvSpPr/>
      </dsp:nvSpPr>
      <dsp:spPr>
        <a:xfrm>
          <a:off x="279057" y="2445954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Dot Plots</a:t>
          </a:r>
        </a:p>
      </dsp:txBody>
      <dsp:txXfrm>
        <a:off x="297791" y="2464688"/>
        <a:ext cx="3869337" cy="346292"/>
      </dsp:txXfrm>
    </dsp:sp>
    <dsp:sp modelId="{736AE73B-7853-46FC-B393-F35DA0AA81FF}">
      <dsp:nvSpPr>
        <dsp:cNvPr id="0" name=""/>
        <dsp:cNvSpPr/>
      </dsp:nvSpPr>
      <dsp:spPr>
        <a:xfrm>
          <a:off x="0" y="3227514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21D1C-F83B-442B-8B94-5527DB8DE1E5}">
      <dsp:nvSpPr>
        <dsp:cNvPr id="0" name=""/>
        <dsp:cNvSpPr/>
      </dsp:nvSpPr>
      <dsp:spPr>
        <a:xfrm>
          <a:off x="279057" y="3035634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Cumulative Tabled and Graphs</a:t>
          </a:r>
        </a:p>
      </dsp:txBody>
      <dsp:txXfrm>
        <a:off x="297791" y="3054368"/>
        <a:ext cx="3869337" cy="346292"/>
      </dsp:txXfrm>
    </dsp:sp>
    <dsp:sp modelId="{50758ECA-EEA0-4E33-BBBE-9AD0E8D97465}">
      <dsp:nvSpPr>
        <dsp:cNvPr id="0" name=""/>
        <dsp:cNvSpPr/>
      </dsp:nvSpPr>
      <dsp:spPr>
        <a:xfrm>
          <a:off x="0" y="3817194"/>
          <a:ext cx="5581150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D26CD-A26C-4F15-B4EA-55DE3D53D3F2}">
      <dsp:nvSpPr>
        <dsp:cNvPr id="0" name=""/>
        <dsp:cNvSpPr/>
      </dsp:nvSpPr>
      <dsp:spPr>
        <a:xfrm>
          <a:off x="279057" y="3625314"/>
          <a:ext cx="3906805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Arial" panose="020B0604020202020204" pitchFamily="34" charset="0"/>
              <a:cs typeface="Arial" panose="020B0604020202020204" pitchFamily="34" charset="0"/>
            </a:rPr>
            <a:t>Frequency Distribution</a:t>
          </a:r>
        </a:p>
      </dsp:txBody>
      <dsp:txXfrm>
        <a:off x="297791" y="3644048"/>
        <a:ext cx="3869337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B289-E93A-4397-A97E-76D73F12A2E3}">
      <dsp:nvSpPr>
        <dsp:cNvPr id="0" name=""/>
        <dsp:cNvSpPr/>
      </dsp:nvSpPr>
      <dsp:spPr>
        <a:xfrm>
          <a:off x="0" y="293154"/>
          <a:ext cx="55811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B96A-11B9-4CD4-BD17-563613AB1E44}">
      <dsp:nvSpPr>
        <dsp:cNvPr id="0" name=""/>
        <dsp:cNvSpPr/>
      </dsp:nvSpPr>
      <dsp:spPr>
        <a:xfrm>
          <a:off x="279057" y="12713"/>
          <a:ext cx="3906805" cy="560880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/>
            <a:t>Enhances Decision-Making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437" y="40093"/>
        <a:ext cx="3852045" cy="506120"/>
      </dsp:txXfrm>
    </dsp:sp>
    <dsp:sp modelId="{4755F9C2-FF01-494D-9816-FDE9BCDCDAB1}">
      <dsp:nvSpPr>
        <dsp:cNvPr id="0" name=""/>
        <dsp:cNvSpPr/>
      </dsp:nvSpPr>
      <dsp:spPr>
        <a:xfrm>
          <a:off x="0" y="1154994"/>
          <a:ext cx="55811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shade val="50000"/>
              <a:hueOff val="218410"/>
              <a:satOff val="-9128"/>
              <a:lumOff val="182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AAD58-436E-4EAA-A0A2-4D6441703FDC}">
      <dsp:nvSpPr>
        <dsp:cNvPr id="0" name=""/>
        <dsp:cNvSpPr/>
      </dsp:nvSpPr>
      <dsp:spPr>
        <a:xfrm>
          <a:off x="279057" y="874554"/>
          <a:ext cx="3906805" cy="560880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231788"/>
                <a:satOff val="-9638"/>
                <a:lumOff val="19974"/>
                <a:alphaOff val="0"/>
                <a:tint val="65000"/>
                <a:lumMod val="110000"/>
              </a:schemeClr>
            </a:gs>
            <a:gs pos="88000">
              <a:schemeClr val="accent2">
                <a:shade val="50000"/>
                <a:hueOff val="231788"/>
                <a:satOff val="-9638"/>
                <a:lumOff val="19974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/>
            <a:t>Quality Insights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437" y="901934"/>
        <a:ext cx="3852045" cy="506120"/>
      </dsp:txXfrm>
    </dsp:sp>
    <dsp:sp modelId="{DCA59451-5450-4243-B253-883A88C928A4}">
      <dsp:nvSpPr>
        <dsp:cNvPr id="0" name=""/>
        <dsp:cNvSpPr/>
      </dsp:nvSpPr>
      <dsp:spPr>
        <a:xfrm>
          <a:off x="0" y="2016834"/>
          <a:ext cx="55811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shade val="50000"/>
              <a:hueOff val="436821"/>
              <a:satOff val="-18256"/>
              <a:lumOff val="364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8DD22-687D-4DD4-A30B-7946BBD70A8D}">
      <dsp:nvSpPr>
        <dsp:cNvPr id="0" name=""/>
        <dsp:cNvSpPr/>
      </dsp:nvSpPr>
      <dsp:spPr>
        <a:xfrm>
          <a:off x="279057" y="1736394"/>
          <a:ext cx="3906805" cy="560880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463575"/>
                <a:satOff val="-19276"/>
                <a:lumOff val="39947"/>
                <a:alphaOff val="0"/>
                <a:tint val="65000"/>
                <a:lumMod val="110000"/>
              </a:schemeClr>
            </a:gs>
            <a:gs pos="88000">
              <a:schemeClr val="accent2">
                <a:shade val="50000"/>
                <a:hueOff val="463575"/>
                <a:satOff val="-19276"/>
                <a:lumOff val="3994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/>
            <a:t>Legitimacy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437" y="1763774"/>
        <a:ext cx="3852045" cy="506120"/>
      </dsp:txXfrm>
    </dsp:sp>
    <dsp:sp modelId="{DAA0DBD1-F928-4368-BBB8-5CC733972A1A}">
      <dsp:nvSpPr>
        <dsp:cNvPr id="0" name=""/>
        <dsp:cNvSpPr/>
      </dsp:nvSpPr>
      <dsp:spPr>
        <a:xfrm>
          <a:off x="0" y="2878674"/>
          <a:ext cx="55811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shade val="50000"/>
              <a:hueOff val="436821"/>
              <a:satOff val="-18256"/>
              <a:lumOff val="364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55ACC-D421-4D7E-B783-DCE629963876}">
      <dsp:nvSpPr>
        <dsp:cNvPr id="0" name=""/>
        <dsp:cNvSpPr/>
      </dsp:nvSpPr>
      <dsp:spPr>
        <a:xfrm>
          <a:off x="279057" y="2598234"/>
          <a:ext cx="3906805" cy="560880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463575"/>
                <a:satOff val="-19276"/>
                <a:lumOff val="39947"/>
                <a:alphaOff val="0"/>
                <a:tint val="65000"/>
                <a:lumMod val="110000"/>
              </a:schemeClr>
            </a:gs>
            <a:gs pos="88000">
              <a:schemeClr val="accent2">
                <a:shade val="50000"/>
                <a:hueOff val="463575"/>
                <a:satOff val="-19276"/>
                <a:lumOff val="3994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/>
            <a:t>Reputation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437" y="2625614"/>
        <a:ext cx="3852045" cy="506120"/>
      </dsp:txXfrm>
    </dsp:sp>
    <dsp:sp modelId="{50758ECA-EEA0-4E33-BBBE-9AD0E8D97465}">
      <dsp:nvSpPr>
        <dsp:cNvPr id="0" name=""/>
        <dsp:cNvSpPr/>
      </dsp:nvSpPr>
      <dsp:spPr>
        <a:xfrm>
          <a:off x="0" y="3740514"/>
          <a:ext cx="558115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shade val="50000"/>
              <a:hueOff val="218410"/>
              <a:satOff val="-9128"/>
              <a:lumOff val="182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D26CD-A26C-4F15-B4EA-55DE3D53D3F2}">
      <dsp:nvSpPr>
        <dsp:cNvPr id="0" name=""/>
        <dsp:cNvSpPr/>
      </dsp:nvSpPr>
      <dsp:spPr>
        <a:xfrm>
          <a:off x="279057" y="3460074"/>
          <a:ext cx="3906805" cy="560880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231788"/>
                <a:satOff val="-9638"/>
                <a:lumOff val="19974"/>
                <a:alphaOff val="0"/>
                <a:tint val="65000"/>
                <a:lumMod val="110000"/>
              </a:schemeClr>
            </a:gs>
            <a:gs pos="88000">
              <a:schemeClr val="accent2">
                <a:shade val="50000"/>
                <a:hueOff val="231788"/>
                <a:satOff val="-9638"/>
                <a:lumOff val="19974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Uses of data handling in daily life</a:t>
          </a:r>
          <a:endParaRPr lang="en-IN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437" y="3487454"/>
        <a:ext cx="3852045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B289-E93A-4397-A97E-76D73F12A2E3}">
      <dsp:nvSpPr>
        <dsp:cNvPr id="0" name=""/>
        <dsp:cNvSpPr/>
      </dsp:nvSpPr>
      <dsp:spPr>
        <a:xfrm>
          <a:off x="0" y="357774"/>
          <a:ext cx="558115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ABB96A-11B9-4CD4-BD17-563613AB1E44}">
      <dsp:nvSpPr>
        <dsp:cNvPr id="0" name=""/>
        <dsp:cNvSpPr/>
      </dsp:nvSpPr>
      <dsp:spPr>
        <a:xfrm>
          <a:off x="279057" y="3534"/>
          <a:ext cx="3906805" cy="70848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Misleading Decisions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642" y="38119"/>
        <a:ext cx="3837635" cy="639310"/>
      </dsp:txXfrm>
    </dsp:sp>
    <dsp:sp modelId="{4755F9C2-FF01-494D-9816-FDE9BCDCDAB1}">
      <dsp:nvSpPr>
        <dsp:cNvPr id="0" name=""/>
        <dsp:cNvSpPr/>
      </dsp:nvSpPr>
      <dsp:spPr>
        <a:xfrm>
          <a:off x="0" y="1446414"/>
          <a:ext cx="558115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193453"/>
              <a:satOff val="-2344"/>
              <a:lumOff val="2123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7AAD58-436E-4EAA-A0A2-4D6441703FDC}">
      <dsp:nvSpPr>
        <dsp:cNvPr id="0" name=""/>
        <dsp:cNvSpPr/>
      </dsp:nvSpPr>
      <dsp:spPr>
        <a:xfrm>
          <a:off x="279057" y="1092174"/>
          <a:ext cx="3906805" cy="70848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193453"/>
                <a:satOff val="-2344"/>
                <a:lumOff val="21235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193453"/>
                <a:satOff val="-2344"/>
                <a:lumOff val="2123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Inefficient Problem Solving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642" y="1126759"/>
        <a:ext cx="3837635" cy="639310"/>
      </dsp:txXfrm>
    </dsp:sp>
    <dsp:sp modelId="{DCA59451-5450-4243-B253-883A88C928A4}">
      <dsp:nvSpPr>
        <dsp:cNvPr id="0" name=""/>
        <dsp:cNvSpPr/>
      </dsp:nvSpPr>
      <dsp:spPr>
        <a:xfrm>
          <a:off x="0" y="2535054"/>
          <a:ext cx="558115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386906"/>
              <a:satOff val="-4688"/>
              <a:lumOff val="4247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18DD22-687D-4DD4-A30B-7946BBD70A8D}">
      <dsp:nvSpPr>
        <dsp:cNvPr id="0" name=""/>
        <dsp:cNvSpPr/>
      </dsp:nvSpPr>
      <dsp:spPr>
        <a:xfrm>
          <a:off x="279057" y="2180814"/>
          <a:ext cx="3906805" cy="70848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386906"/>
                <a:satOff val="-4688"/>
                <a:lumOff val="42470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386906"/>
                <a:satOff val="-4688"/>
                <a:lumOff val="4247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Erroneous Insights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642" y="2215399"/>
        <a:ext cx="3837635" cy="639310"/>
      </dsp:txXfrm>
    </dsp:sp>
    <dsp:sp modelId="{DAA0DBD1-F928-4368-BBB8-5CC733972A1A}">
      <dsp:nvSpPr>
        <dsp:cNvPr id="0" name=""/>
        <dsp:cNvSpPr/>
      </dsp:nvSpPr>
      <dsp:spPr>
        <a:xfrm>
          <a:off x="0" y="3623694"/>
          <a:ext cx="558115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193453"/>
              <a:satOff val="-2344"/>
              <a:lumOff val="2123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E55ACC-D421-4D7E-B783-DCE629963876}">
      <dsp:nvSpPr>
        <dsp:cNvPr id="0" name=""/>
        <dsp:cNvSpPr/>
      </dsp:nvSpPr>
      <dsp:spPr>
        <a:xfrm>
          <a:off x="216375" y="3327195"/>
          <a:ext cx="3906805" cy="70848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193453"/>
                <a:satOff val="-2344"/>
                <a:lumOff val="21235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193453"/>
                <a:satOff val="-2344"/>
                <a:lumOff val="2123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7668" tIns="0" rIns="1476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Resource Wastage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0960" y="3361780"/>
        <a:ext cx="3837635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339D-4636-38AB-EE9B-12DD5B3EA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070" y="1174142"/>
            <a:ext cx="8238462" cy="1301929"/>
          </a:xfrm>
        </p:spPr>
        <p:txBody>
          <a:bodyPr/>
          <a:lstStyle/>
          <a:p>
            <a:pPr algn="ctr"/>
            <a:r>
              <a:rPr lang="en-US" sz="4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Why Data Handling is Important?</a:t>
            </a:r>
            <a:endParaRPr lang="en-IN" sz="4800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06C08-DFF6-98C5-2A39-6BBEA84BC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1532" y="6300875"/>
            <a:ext cx="3051425" cy="449248"/>
          </a:xfrm>
        </p:spPr>
        <p:txBody>
          <a:bodyPr/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D2C10-37BB-FE69-0E9D-3EDBA6811977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B1F0E-C48B-D5F6-A63A-617821104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1028" name="Picture 4" descr="Categories of data handling">
            <a:extLst>
              <a:ext uri="{FF2B5EF4-FFF2-40B4-BE49-F238E27FC236}">
                <a16:creationId xmlns:a16="http://schemas.microsoft.com/office/drawing/2014/main" id="{C3D2428F-C22B-0593-ED5D-DD32506D8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0" y="2790385"/>
            <a:ext cx="8033449" cy="360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5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A742-A8FC-606D-FD94-CF92A588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92" y="922585"/>
            <a:ext cx="8596668" cy="846476"/>
          </a:xfrm>
        </p:spPr>
        <p:txBody>
          <a:bodyPr>
            <a:normAutofit/>
          </a:bodyPr>
          <a:lstStyle/>
          <a:p>
            <a:pPr algn="ctr"/>
            <a:r>
              <a:rPr lang="en-IN" sz="40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Data Handling</a:t>
            </a:r>
            <a:r>
              <a:rPr lang="en-IN" sz="40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FBA4A-A77B-A0CF-3DB8-B3DD66D1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187" y="2294154"/>
            <a:ext cx="3972537" cy="35929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 handling can be defined as the meticulous process of managing and manipulating data with the aim of extracting meaningful insights and facilitating well-informed decisions.</a:t>
            </a:r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011B51-B68D-F3AF-55A4-4325B9B1E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92" y="2181138"/>
            <a:ext cx="5001300" cy="35232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B35990-96CA-080F-A44E-E66BD2D106DC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3C6CC2-AE02-5635-655E-27686651C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1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49" y="1093627"/>
            <a:ext cx="8004329" cy="13208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Data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7FF5174-9758-1FA2-B9DA-FF2FCF70BE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896200"/>
              </p:ext>
            </p:extLst>
          </p:nvPr>
        </p:nvGraphicFramePr>
        <p:xfrm>
          <a:off x="453005" y="2414427"/>
          <a:ext cx="8690995" cy="3186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5C1CF3E-656E-A30C-9DAF-F6E1CC2F84D9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DB03BF-466C-2385-0646-ED165F1A8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8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49" y="775128"/>
            <a:ext cx="8004329" cy="13208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Data Handling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0EF1E31-75F8-CB80-8A15-3909C54E28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932047"/>
              </p:ext>
            </p:extLst>
          </p:nvPr>
        </p:nvGraphicFramePr>
        <p:xfrm>
          <a:off x="1972819" y="2189320"/>
          <a:ext cx="5581150" cy="4232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F837AA8-0F65-022F-B7B0-A8D6749430E7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B050B7-7A9B-9F25-0BB0-FBE55B344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0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49" y="633006"/>
            <a:ext cx="8004329" cy="1320800"/>
          </a:xfrm>
        </p:spPr>
        <p:txBody>
          <a:bodyPr>
            <a:normAutofit/>
          </a:bodyPr>
          <a:lstStyle/>
          <a:p>
            <a:pPr algn="ctr"/>
            <a:r>
              <a:rPr lang="en-US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Importance of Ensuring Accurate and Appropriate Data Collection</a:t>
            </a:r>
            <a:endParaRPr lang="en-IN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740774-5D0B-E58B-576B-C4B6DBFCD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3689040"/>
              </p:ext>
            </p:extLst>
          </p:nvPr>
        </p:nvGraphicFramePr>
        <p:xfrm>
          <a:off x="1972819" y="2189320"/>
          <a:ext cx="5581150" cy="4232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14454B-BD60-BA76-A7C3-3933F15D75B6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17DEF-0857-0CB6-5618-1B2EF8F1F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6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49" y="633006"/>
            <a:ext cx="8004329" cy="1320800"/>
          </a:xfrm>
        </p:spPr>
        <p:txBody>
          <a:bodyPr>
            <a:normAutofit/>
          </a:bodyPr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Consequences from Improperly Collected Data</a:t>
            </a:r>
            <a:endParaRPr lang="en-IN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740774-5D0B-E58B-576B-C4B6DBFCD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826367"/>
              </p:ext>
            </p:extLst>
          </p:nvPr>
        </p:nvGraphicFramePr>
        <p:xfrm>
          <a:off x="1972819" y="2189320"/>
          <a:ext cx="5581150" cy="4232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9EEA569-D047-A841-E346-1E3D1FEB5620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60D926-3CEC-D3F9-0D2A-5BAF5E871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7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ank You Images – Browse 246,734 Stock Photos, Vectors, and Video | Adobe  Stock">
            <a:extLst>
              <a:ext uri="{FF2B5EF4-FFF2-40B4-BE49-F238E27FC236}">
                <a16:creationId xmlns:a16="http://schemas.microsoft.com/office/drawing/2014/main" id="{795EB7C3-99EE-0475-8293-856B31289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77" y="1127077"/>
            <a:ext cx="8193748" cy="46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E6FFFC-EE38-F5E4-EEE2-72BE057B8860}"/>
              </a:ext>
            </a:extLst>
          </p:cNvPr>
          <p:cNvSpPr txBox="1"/>
          <p:nvPr/>
        </p:nvSpPr>
        <p:spPr>
          <a:xfrm>
            <a:off x="9472773" y="6304136"/>
            <a:ext cx="264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2B53A-5D79-CC60-8EF5-81DB75F4D21D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36FE1-02D4-0A7F-1F0F-20DF7EED2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323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</TotalTime>
  <Words>137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Archivo</vt:lpstr>
      <vt:lpstr>Arial</vt:lpstr>
      <vt:lpstr>Trebuchet MS</vt:lpstr>
      <vt:lpstr>Wingdings 3</vt:lpstr>
      <vt:lpstr>Facet</vt:lpstr>
      <vt:lpstr>Why Data Handling is Important?</vt:lpstr>
      <vt:lpstr>What Is Data Handling?</vt:lpstr>
      <vt:lpstr>Types Of Data</vt:lpstr>
      <vt:lpstr>Types Of Data Handling</vt:lpstr>
      <vt:lpstr>Importance of Ensuring Accurate and Appropriate Data Collection</vt:lpstr>
      <vt:lpstr>Consequences from Improperly Collected Data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Data Handling is Important?</dc:title>
  <dc:creator>ProfitByPPC Admin 4</dc:creator>
  <cp:lastModifiedBy>ProfitByPPC Admin 4</cp:lastModifiedBy>
  <cp:revision>1</cp:revision>
  <dcterms:created xsi:type="dcterms:W3CDTF">2023-09-21T09:34:21Z</dcterms:created>
  <dcterms:modified xsi:type="dcterms:W3CDTF">2023-09-21T10:56:47Z</dcterms:modified>
</cp:coreProperties>
</file>