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77" r:id="rId2"/>
    <p:sldId id="278" r:id="rId3"/>
    <p:sldId id="258" r:id="rId4"/>
    <p:sldId id="279" r:id="rId5"/>
    <p:sldId id="272" r:id="rId6"/>
    <p:sldId id="281" r:id="rId7"/>
  </p:sldIdLst>
  <p:sldSz cx="20104100" cy="11309350"/>
  <p:notesSz cx="20104100" cy="11309350"/>
  <p:embeddedFontLst>
    <p:embeddedFont>
      <p:font typeface="Archivo" panose="020B0604020202020204" charset="0"/>
      <p:regular r:id="rId9"/>
      <p:bold r:id="rId10"/>
      <p:italic r:id="rId11"/>
      <p:boldItalic r:id="rId12"/>
    </p:embeddedFont>
    <p:embeddedFont>
      <p:font typeface="Barlow Light" panose="00000400000000000000" pitchFamily="2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+OkFBCfJDWU3spwwoX/R4yBxe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30" d="100"/>
          <a:sy n="30" d="100"/>
        </p:scale>
        <p:origin x="1288" y="3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itByPPC Admin 4" userId="6582f847e536e3b3" providerId="LiveId" clId="{20E63507-FC54-497F-B129-01EA022106E3}"/>
    <pc:docChg chg="undo redo custSel addSld delSld modSld sldOrd">
      <pc:chgData name="ProfitByPPC Admin 4" userId="6582f847e536e3b3" providerId="LiveId" clId="{20E63507-FC54-497F-B129-01EA022106E3}" dt="2023-08-22T09:04:28.326" v="1102" actId="1076"/>
      <pc:docMkLst>
        <pc:docMk/>
      </pc:docMkLst>
      <pc:sldChg chg="addSp modSp mod">
        <pc:chgData name="ProfitByPPC Admin 4" userId="6582f847e536e3b3" providerId="LiveId" clId="{20E63507-FC54-497F-B129-01EA022106E3}" dt="2023-08-22T09:02:47.596" v="1068" actId="1076"/>
        <pc:sldMkLst>
          <pc:docMk/>
          <pc:sldMk cId="0" sldId="256"/>
        </pc:sldMkLst>
        <pc:spChg chg="mod">
          <ac:chgData name="ProfitByPPC Admin 4" userId="6582f847e536e3b3" providerId="LiveId" clId="{20E63507-FC54-497F-B129-01EA022106E3}" dt="2023-08-22T09:02:27.131" v="1065" actId="14100"/>
          <ac:spMkLst>
            <pc:docMk/>
            <pc:sldMk cId="0" sldId="256"/>
            <ac:spMk id="5" creationId="{76925A68-915B-A3EA-2C93-2A5578169D20}"/>
          </ac:spMkLst>
        </pc:spChg>
        <pc:spChg chg="mod">
          <ac:chgData name="ProfitByPPC Admin 4" userId="6582f847e536e3b3" providerId="LiveId" clId="{20E63507-FC54-497F-B129-01EA022106E3}" dt="2023-08-19T17:15:40.802" v="5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2:50.006" v="259" actId="14100"/>
          <ac:spMkLst>
            <pc:docMk/>
            <pc:sldMk cId="0" sldId="256"/>
            <ac:spMk id="51" creationId="{00000000-0000-0000-0000-000000000000}"/>
          </ac:spMkLst>
        </pc:spChg>
        <pc:picChg chg="add mod">
          <ac:chgData name="ProfitByPPC Admin 4" userId="6582f847e536e3b3" providerId="LiveId" clId="{20E63507-FC54-497F-B129-01EA022106E3}" dt="2023-08-22T09:02:47.596" v="1068" actId="1076"/>
          <ac:picMkLst>
            <pc:docMk/>
            <pc:sldMk cId="0" sldId="256"/>
            <ac:picMk id="3" creationId="{0D528309-E892-C385-750C-D173FFDBC6AA}"/>
          </ac:picMkLst>
        </pc:picChg>
        <pc:picChg chg="mod">
          <ac:chgData name="ProfitByPPC Admin 4" userId="6582f847e536e3b3" providerId="LiveId" clId="{20E63507-FC54-497F-B129-01EA022106E3}" dt="2023-08-19T17:15:34.531" v="4" actId="14100"/>
          <ac:picMkLst>
            <pc:docMk/>
            <pc:sldMk cId="0" sldId="256"/>
            <ac:picMk id="1026" creationId="{7706FA37-20C1-309D-44B4-97ADF2101393}"/>
          </ac:picMkLst>
        </pc:picChg>
      </pc:sldChg>
      <pc:sldChg chg="addSp delSp modSp mod">
        <pc:chgData name="ProfitByPPC Admin 4" userId="6582f847e536e3b3" providerId="LiveId" clId="{20E63507-FC54-497F-B129-01EA022106E3}" dt="2023-08-22T09:03:26.144" v="1079" actId="1076"/>
        <pc:sldMkLst>
          <pc:docMk/>
          <pc:sldMk cId="0" sldId="257"/>
        </pc:sldMkLst>
        <pc:spChg chg="add del mod">
          <ac:chgData name="ProfitByPPC Admin 4" userId="6582f847e536e3b3" providerId="LiveId" clId="{20E63507-FC54-497F-B129-01EA022106E3}" dt="2023-08-22T09:03:19.182" v="1077" actId="478"/>
          <ac:spMkLst>
            <pc:docMk/>
            <pc:sldMk cId="0" sldId="257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19.942" v="1078"/>
          <ac:spMkLst>
            <pc:docMk/>
            <pc:sldMk cId="0" sldId="257"/>
            <ac:spMk id="4" creationId="{38EC68FA-6F50-DFE0-BDDD-22B29394815D}"/>
          </ac:spMkLst>
        </pc:spChg>
        <pc:spChg chg="mod">
          <ac:chgData name="ProfitByPPC Admin 4" userId="6582f847e536e3b3" providerId="LiveId" clId="{20E63507-FC54-497F-B129-01EA022106E3}" dt="2023-08-21T10:25:45.021" v="774"/>
          <ac:spMkLst>
            <pc:docMk/>
            <pc:sldMk cId="0" sldId="257"/>
            <ac:spMk id="6" creationId="{3A891B33-49BE-C1B0-3C9D-FA631B81025C}"/>
          </ac:spMkLst>
        </pc:spChg>
        <pc:spChg chg="mod">
          <ac:chgData name="ProfitByPPC Admin 4" userId="6582f847e536e3b3" providerId="LiveId" clId="{20E63507-FC54-497F-B129-01EA022106E3}" dt="2023-08-22T09:03:26.144" v="1079" actId="1076"/>
          <ac:spMkLst>
            <pc:docMk/>
            <pc:sldMk cId="0" sldId="257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9.400" v="351" actId="478"/>
          <ac:spMkLst>
            <pc:docMk/>
            <pc:sldMk cId="0" sldId="257"/>
            <ac:spMk id="6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11.909" v="352" actId="478"/>
          <ac:spMkLst>
            <pc:docMk/>
            <pc:sldMk cId="0" sldId="257"/>
            <ac:spMk id="62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07.239" v="350" actId="478"/>
          <ac:spMkLst>
            <pc:docMk/>
            <pc:sldMk cId="0" sldId="257"/>
            <ac:spMk id="6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5:34.997" v="358" actId="478"/>
          <ac:spMkLst>
            <pc:docMk/>
            <pc:sldMk cId="0" sldId="257"/>
            <ac:spMk id="6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51:42.271" v="999" actId="1076"/>
          <ac:spMkLst>
            <pc:docMk/>
            <pc:sldMk cId="0" sldId="257"/>
            <ac:spMk id="72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6:07.723" v="777" actId="478"/>
          <ac:grpSpMkLst>
            <pc:docMk/>
            <pc:sldMk cId="0" sldId="257"/>
            <ac:grpSpMk id="4" creationId="{00587639-6CF3-0589-6134-70F915998E33}"/>
          </ac:grpSpMkLst>
        </pc:grpChg>
        <pc:grpChg chg="del">
          <ac:chgData name="ProfitByPPC Admin 4" userId="6582f847e536e3b3" providerId="LiveId" clId="{20E63507-FC54-497F-B129-01EA022106E3}" dt="2023-08-21T10:05:13.562" v="353" actId="478"/>
          <ac:grpSpMkLst>
            <pc:docMk/>
            <pc:sldMk cId="0" sldId="257"/>
            <ac:grpSpMk id="65" creationId="{00000000-0000-0000-0000-000000000000}"/>
          </ac:grpSpMkLst>
        </pc:grpChg>
        <pc:grpChg chg="mod">
          <ac:chgData name="ProfitByPPC Admin 4" userId="6582f847e536e3b3" providerId="LiveId" clId="{20E63507-FC54-497F-B129-01EA022106E3}" dt="2023-08-21T10:05:00.801" v="349" actId="1076"/>
          <ac:grpSpMkLst>
            <pc:docMk/>
            <pc:sldMk cId="0" sldId="257"/>
            <ac:grpSpMk id="68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18.131" v="1075" actId="478"/>
          <ac:picMkLst>
            <pc:docMk/>
            <pc:sldMk cId="0" sldId="257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19.942" v="1078"/>
          <ac:picMkLst>
            <pc:docMk/>
            <pc:sldMk cId="0" sldId="257"/>
            <ac:picMk id="5" creationId="{B5D5E2C0-87FD-819F-54BA-E915EDAC8018}"/>
          </ac:picMkLst>
        </pc:picChg>
        <pc:picChg chg="mod">
          <ac:chgData name="ProfitByPPC Admin 4" userId="6582f847e536e3b3" providerId="LiveId" clId="{20E63507-FC54-497F-B129-01EA022106E3}" dt="2023-08-21T10:25:45.021" v="774"/>
          <ac:picMkLst>
            <pc:docMk/>
            <pc:sldMk cId="0" sldId="257"/>
            <ac:picMk id="5" creationId="{E34001FB-CEAF-14CC-98D4-5B9675A2C7B6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14.895" v="1074" actId="1076"/>
        <pc:sldMkLst>
          <pc:docMk/>
          <pc:sldMk cId="0" sldId="258"/>
        </pc:sldMkLst>
        <pc:spChg chg="add mod">
          <ac:chgData name="ProfitByPPC Admin 4" userId="6582f847e536e3b3" providerId="LiveId" clId="{20E63507-FC54-497F-B129-01EA022106E3}" dt="2023-08-21T10:32:38.694" v="824" actId="1076"/>
          <ac:spMkLst>
            <pc:docMk/>
            <pc:sldMk cId="0" sldId="258"/>
            <ac:spMk id="2" creationId="{06EACD71-1884-1DD0-AB0D-0248D8CE9859}"/>
          </ac:spMkLst>
        </pc:spChg>
        <pc:spChg chg="add del mod">
          <ac:chgData name="ProfitByPPC Admin 4" userId="6582f847e536e3b3" providerId="LiveId" clId="{20E63507-FC54-497F-B129-01EA022106E3}" dt="2023-08-22T09:03:02.683" v="1072" actId="478"/>
          <ac:spMkLst>
            <pc:docMk/>
            <pc:sldMk cId="0" sldId="258"/>
            <ac:spMk id="3" creationId="{C5A80E5C-17CE-FBB4-5438-5377D1B58951}"/>
          </ac:spMkLst>
        </pc:spChg>
        <pc:spChg chg="add del mod">
          <ac:chgData name="ProfitByPPC Admin 4" userId="6582f847e536e3b3" providerId="LiveId" clId="{20E63507-FC54-497F-B129-01EA022106E3}" dt="2023-08-22T09:02:59.664" v="1070"/>
          <ac:spMkLst>
            <pc:docMk/>
            <pc:sldMk cId="0" sldId="258"/>
            <ac:spMk id="5" creationId="{0B58A205-0D6D-CDEE-21E7-3E058593594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6" creationId="{7F6DCFEB-AB06-D441-393C-E2D824913353}"/>
          </ac:spMkLst>
        </pc:spChg>
        <pc:spChg chg="add mod">
          <ac:chgData name="ProfitByPPC Admin 4" userId="6582f847e536e3b3" providerId="LiveId" clId="{20E63507-FC54-497F-B129-01EA022106E3}" dt="2023-08-22T09:03:03.394" v="1073"/>
          <ac:spMkLst>
            <pc:docMk/>
            <pc:sldMk cId="0" sldId="258"/>
            <ac:spMk id="7" creationId="{BEA875BC-A24B-641F-ABD5-A131680B35CF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7" creationId="{F844B027-01E7-27C2-8378-3F7549965ED6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8" creationId="{0506B9FD-A3A5-76D1-7E42-9C58CB12D368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9" creationId="{93EF1755-3B4E-284A-F44D-5A456D707B9C}"/>
          </ac:spMkLst>
        </pc:spChg>
        <pc:spChg chg="mod">
          <ac:chgData name="ProfitByPPC Admin 4" userId="6582f847e536e3b3" providerId="LiveId" clId="{20E63507-FC54-497F-B129-01EA022106E3}" dt="2023-08-21T10:24:03.866" v="756"/>
          <ac:spMkLst>
            <pc:docMk/>
            <pc:sldMk cId="0" sldId="258"/>
            <ac:spMk id="10" creationId="{DCDB0FA6-0BEC-2FC8-8952-338D8041D491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3" creationId="{AA2A176C-CFB2-E9A0-0544-1602CC8023B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4" creationId="{172AD6EC-6B8E-5841-8777-187275865D76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5" creationId="{B348B50E-EA8D-E277-13C6-F72D769DB23B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6" creationId="{B4A0296C-E7A8-434B-1C0B-50CE6C6CB1B3}"/>
          </ac:spMkLst>
        </pc:spChg>
        <pc:spChg chg="mod">
          <ac:chgData name="ProfitByPPC Admin 4" userId="6582f847e536e3b3" providerId="LiveId" clId="{20E63507-FC54-497F-B129-01EA022106E3}" dt="2023-08-21T10:24:15.433" v="760"/>
          <ac:spMkLst>
            <pc:docMk/>
            <pc:sldMk cId="0" sldId="258"/>
            <ac:spMk id="17" creationId="{ECBC56EA-6F1B-EB8D-6B17-38C639162B23}"/>
          </ac:spMkLst>
        </pc:spChg>
        <pc:spChg chg="mod">
          <ac:chgData name="ProfitByPPC Admin 4" userId="6582f847e536e3b3" providerId="LiveId" clId="{20E63507-FC54-497F-B129-01EA022106E3}" dt="2023-08-21T10:24:52.510" v="765"/>
          <ac:spMkLst>
            <pc:docMk/>
            <pc:sldMk cId="0" sldId="258"/>
            <ac:spMk id="21" creationId="{444B1706-F824-C7FA-3779-720727431694}"/>
          </ac:spMkLst>
        </pc:spChg>
        <pc:spChg chg="add mod">
          <ac:chgData name="ProfitByPPC Admin 4" userId="6582f847e536e3b3" providerId="LiveId" clId="{20E63507-FC54-497F-B129-01EA022106E3}" dt="2023-08-21T10:32:47.043" v="825" actId="1076"/>
          <ac:spMkLst>
            <pc:docMk/>
            <pc:sldMk cId="0" sldId="258"/>
            <ac:spMk id="23" creationId="{7BAD3E17-59A2-A395-5E5C-E2DC922840B8}"/>
          </ac:spMkLst>
        </pc:spChg>
        <pc:spChg chg="add mod">
          <ac:chgData name="ProfitByPPC Admin 4" userId="6582f847e536e3b3" providerId="LiveId" clId="{20E63507-FC54-497F-B129-01EA022106E3}" dt="2023-08-21T10:32:56.935" v="828" actId="1076"/>
          <ac:spMkLst>
            <pc:docMk/>
            <pc:sldMk cId="0" sldId="258"/>
            <ac:spMk id="24" creationId="{3B7632FE-9103-8A1E-C80A-C26787712A37}"/>
          </ac:spMkLst>
        </pc:spChg>
        <pc:spChg chg="mod">
          <ac:chgData name="ProfitByPPC Admin 4" userId="6582f847e536e3b3" providerId="LiveId" clId="{20E63507-FC54-497F-B129-01EA022106E3}" dt="2023-08-21T10:31:42.983" v="815"/>
          <ac:spMkLst>
            <pc:docMk/>
            <pc:sldMk cId="0" sldId="258"/>
            <ac:spMk id="27" creationId="{F385F3A8-C739-C720-3AF9-EAD7881F73DD}"/>
          </ac:spMkLst>
        </pc:spChg>
        <pc:spChg chg="mod">
          <ac:chgData name="ProfitByPPC Admin 4" userId="6582f847e536e3b3" providerId="LiveId" clId="{20E63507-FC54-497F-B129-01EA022106E3}" dt="2023-08-21T10:32:52.982" v="826" actId="1076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2T09:03:14.895" v="1074" actId="1076"/>
          <ac:spMkLst>
            <pc:docMk/>
            <pc:sldMk cId="0" sldId="258"/>
            <ac:spMk id="7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14.382" v="759" actId="478"/>
          <ac:spMkLst>
            <pc:docMk/>
            <pc:sldMk cId="0" sldId="258"/>
            <ac:spMk id="8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24:08.417" v="757" actId="478"/>
          <ac:spMkLst>
            <pc:docMk/>
            <pc:sldMk cId="0" sldId="258"/>
            <ac:spMk id="81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8:40.555" v="667" actId="478"/>
          <ac:spMkLst>
            <pc:docMk/>
            <pc:sldMk cId="0" sldId="258"/>
            <ac:spMk id="82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28:42.990" v="798" actId="478"/>
          <ac:spMkLst>
            <pc:docMk/>
            <pc:sldMk cId="0" sldId="258"/>
            <ac:spMk id="83" creationId="{00000000-0000-0000-0000-000000000000}"/>
          </ac:spMkLst>
        </pc:spChg>
        <pc:grpChg chg="add del mod">
          <ac:chgData name="ProfitByPPC Admin 4" userId="6582f847e536e3b3" providerId="LiveId" clId="{20E63507-FC54-497F-B129-01EA022106E3}" dt="2023-08-21T10:24:12.354" v="758" actId="478"/>
          <ac:grpSpMkLst>
            <pc:docMk/>
            <pc:sldMk cId="0" sldId="258"/>
            <ac:grpSpMk id="5" creationId="{A7B9F21B-0F76-0CC7-8942-537D0978A3DE}"/>
          </ac:grpSpMkLst>
        </pc:grpChg>
        <pc:grpChg chg="add del mod">
          <ac:chgData name="ProfitByPPC Admin 4" userId="6582f847e536e3b3" providerId="LiveId" clId="{20E63507-FC54-497F-B129-01EA022106E3}" dt="2023-08-21T10:24:44.216" v="764" actId="478"/>
          <ac:grpSpMkLst>
            <pc:docMk/>
            <pc:sldMk cId="0" sldId="258"/>
            <ac:grpSpMk id="12" creationId="{ED9C5002-C620-D68A-DCF5-34B9E4954E29}"/>
          </ac:grpSpMkLst>
        </pc:grpChg>
        <pc:grpChg chg="add mod">
          <ac:chgData name="ProfitByPPC Admin 4" userId="6582f847e536e3b3" providerId="LiveId" clId="{20E63507-FC54-497F-B129-01EA022106E3}" dt="2023-08-21T10:30:07.386" v="805" actId="1076"/>
          <ac:grpSpMkLst>
            <pc:docMk/>
            <pc:sldMk cId="0" sldId="258"/>
            <ac:grpSpMk id="19" creationId="{6C4BCF21-9832-2A83-E0C2-F7D78B10D09D}"/>
          </ac:grpSpMkLst>
        </pc:grpChg>
        <pc:grpChg chg="add mod">
          <ac:chgData name="ProfitByPPC Admin 4" userId="6582f847e536e3b3" providerId="LiveId" clId="{20E63507-FC54-497F-B129-01EA022106E3}" dt="2023-08-21T10:50:52.290" v="971" actId="14100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20E63507-FC54-497F-B129-01EA022106E3}" dt="2023-08-22T09:03:01.516" v="1071" actId="478"/>
          <ac:picMkLst>
            <pc:docMk/>
            <pc:sldMk cId="0" sldId="258"/>
            <ac:picMk id="4" creationId="{32F4990E-087C-715E-2DC5-D8DED3767A35}"/>
          </ac:picMkLst>
        </pc:picChg>
        <pc:picChg chg="add del mod">
          <ac:chgData name="ProfitByPPC Admin 4" userId="6582f847e536e3b3" providerId="LiveId" clId="{20E63507-FC54-497F-B129-01EA022106E3}" dt="2023-08-22T09:02:59.664" v="1070"/>
          <ac:picMkLst>
            <pc:docMk/>
            <pc:sldMk cId="0" sldId="258"/>
            <ac:picMk id="6" creationId="{4BAA5DB2-18C0-425E-D1F5-628E093AC00D}"/>
          </ac:picMkLst>
        </pc:picChg>
        <pc:picChg chg="add mod">
          <ac:chgData name="ProfitByPPC Admin 4" userId="6582f847e536e3b3" providerId="LiveId" clId="{20E63507-FC54-497F-B129-01EA022106E3}" dt="2023-08-22T09:03:03.394" v="1073"/>
          <ac:picMkLst>
            <pc:docMk/>
            <pc:sldMk cId="0" sldId="258"/>
            <ac:picMk id="8" creationId="{A844801A-3BEF-B3CB-556D-4F91EE63C334}"/>
          </ac:picMkLst>
        </pc:picChg>
        <pc:picChg chg="mod">
          <ac:chgData name="ProfitByPPC Admin 4" userId="6582f847e536e3b3" providerId="LiveId" clId="{20E63507-FC54-497F-B129-01EA022106E3}" dt="2023-08-21T10:24:03.866" v="756"/>
          <ac:picMkLst>
            <pc:docMk/>
            <pc:sldMk cId="0" sldId="258"/>
            <ac:picMk id="11" creationId="{DF45D0F9-C26A-8777-5D1D-1FEDB99B691C}"/>
          </ac:picMkLst>
        </pc:picChg>
        <pc:picChg chg="mod">
          <ac:chgData name="ProfitByPPC Admin 4" userId="6582f847e536e3b3" providerId="LiveId" clId="{20E63507-FC54-497F-B129-01EA022106E3}" dt="2023-08-21T10:24:15.433" v="760"/>
          <ac:picMkLst>
            <pc:docMk/>
            <pc:sldMk cId="0" sldId="258"/>
            <ac:picMk id="18" creationId="{E0337F3E-1408-B7A0-4D44-C507325F870B}"/>
          </ac:picMkLst>
        </pc:picChg>
        <pc:picChg chg="mod">
          <ac:chgData name="ProfitByPPC Admin 4" userId="6582f847e536e3b3" providerId="LiveId" clId="{20E63507-FC54-497F-B129-01EA022106E3}" dt="2023-08-21T10:24:52.510" v="765"/>
          <ac:picMkLst>
            <pc:docMk/>
            <pc:sldMk cId="0" sldId="258"/>
            <ac:picMk id="20" creationId="{88A0FE96-A9AF-70C4-23F5-D719207FB52F}"/>
          </ac:picMkLst>
        </pc:picChg>
        <pc:picChg chg="mod">
          <ac:chgData name="ProfitByPPC Admin 4" userId="6582f847e536e3b3" providerId="LiveId" clId="{20E63507-FC54-497F-B129-01EA022106E3}" dt="2023-08-21T10:31:42.983" v="815"/>
          <ac:picMkLst>
            <pc:docMk/>
            <pc:sldMk cId="0" sldId="258"/>
            <ac:picMk id="26" creationId="{79337147-19C4-1519-F3A5-9C8B76B618C9}"/>
          </ac:picMkLst>
        </pc:picChg>
        <pc:picChg chg="del">
          <ac:chgData name="ProfitByPPC Admin 4" userId="6582f847e536e3b3" providerId="LiveId" clId="{20E63507-FC54-497F-B129-01EA022106E3}" dt="2023-08-21T10:18:37.863" v="666" actId="478"/>
          <ac:picMkLst>
            <pc:docMk/>
            <pc:sldMk cId="0" sldId="258"/>
            <ac:picMk id="79" creationId="{00000000-0000-0000-0000-000000000000}"/>
          </ac:picMkLst>
        </pc:picChg>
      </pc:sldChg>
      <pc:sldChg chg="addSp delSp modSp mod ord">
        <pc:chgData name="ProfitByPPC Admin 4" userId="6582f847e536e3b3" providerId="LiveId" clId="{20E63507-FC54-497F-B129-01EA022106E3}" dt="2023-08-22T09:03:45.228" v="1086"/>
        <pc:sldMkLst>
          <pc:docMk/>
          <pc:sldMk cId="0" sldId="259"/>
        </pc:sldMkLst>
        <pc:spChg chg="add del mod">
          <ac:chgData name="ProfitByPPC Admin 4" userId="6582f847e536e3b3" providerId="LiveId" clId="{20E63507-FC54-497F-B129-01EA022106E3}" dt="2023-08-22T09:03:29.881" v="1080" actId="478"/>
          <ac:spMkLst>
            <pc:docMk/>
            <pc:sldMk cId="0" sldId="259"/>
            <ac:spMk id="2" creationId="{07AE9C66-2CA0-CBCE-521B-BDAFE87CE616}"/>
          </ac:spMkLst>
        </pc:spChg>
        <pc:spChg chg="add del mod">
          <ac:chgData name="ProfitByPPC Admin 4" userId="6582f847e536e3b3" providerId="LiveId" clId="{20E63507-FC54-497F-B129-01EA022106E3}" dt="2023-08-22T09:03:45.228" v="1086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20E63507-FC54-497F-B129-01EA022106E3}" dt="2023-08-21T10:07:56.990" v="405" actId="1076"/>
          <ac:spMkLst>
            <pc:docMk/>
            <pc:sldMk cId="0" sldId="259"/>
            <ac:spMk id="8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1:01.985" v="431" actId="1076"/>
          <ac:spMkLst>
            <pc:docMk/>
            <pc:sldMk cId="0" sldId="259"/>
            <ac:spMk id="89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08:31.696" v="408" actId="478"/>
          <ac:spMkLst>
            <pc:docMk/>
            <pc:sldMk cId="0" sldId="259"/>
            <ac:spMk id="97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08:16.171" v="407" actId="478"/>
          <ac:spMkLst>
            <pc:docMk/>
            <pc:sldMk cId="0" sldId="259"/>
            <ac:spMk id="98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16:12.800" v="659" actId="478"/>
          <ac:spMkLst>
            <pc:docMk/>
            <pc:sldMk cId="0" sldId="259"/>
            <ac:spMk id="99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6:09.627" v="658" actId="478"/>
          <ac:spMkLst>
            <pc:docMk/>
            <pc:sldMk cId="0" sldId="259"/>
            <ac:spMk id="100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8.896" v="665" actId="478"/>
          <ac:spMkLst>
            <pc:docMk/>
            <pc:sldMk cId="0" sldId="259"/>
            <ac:spMk id="101" creationId="{00000000-0000-0000-0000-000000000000}"/>
          </ac:spMkLst>
        </pc:spChg>
        <pc:spChg chg="del mod">
          <ac:chgData name="ProfitByPPC Admin 4" userId="6582f847e536e3b3" providerId="LiveId" clId="{20E63507-FC54-497F-B129-01EA022106E3}" dt="2023-08-21T10:17:03.548" v="663" actId="478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50.024" v="661" actId="1076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9.240" v="631" actId="1076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57.244" v="656" actId="107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35.636" v="633" actId="1076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2.469" v="654" actId="1076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6:36.261" v="660" actId="1076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14.284" v="630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3:13.870" v="551" actId="14100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47.977" v="65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4:25.935" v="632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10:15:34.404" v="653" actId="1076"/>
          <ac:spMkLst>
            <pc:docMk/>
            <pc:sldMk cId="0" sldId="259"/>
            <ac:spMk id="114" creationId="{00000000-0000-0000-0000-000000000000}"/>
          </ac:spMkLst>
        </pc:spChg>
        <pc:grpChg chg="mod">
          <ac:chgData name="ProfitByPPC Admin 4" userId="6582f847e536e3b3" providerId="LiveId" clId="{20E63507-FC54-497F-B129-01EA022106E3}" dt="2023-08-21T10:07:23.901" v="397" actId="14100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20E63507-FC54-497F-B129-01EA022106E3}" dt="2023-08-22T09:03:31.722" v="1081" actId="478"/>
          <ac:picMkLst>
            <pc:docMk/>
            <pc:sldMk cId="0" sldId="259"/>
            <ac:picMk id="3" creationId="{74671F06-047A-6907-F3F6-85F1155FFBC3}"/>
          </ac:picMkLst>
        </pc:picChg>
        <pc:picChg chg="add del mod">
          <ac:chgData name="ProfitByPPC Admin 4" userId="6582f847e536e3b3" providerId="LiveId" clId="{20E63507-FC54-497F-B129-01EA022106E3}" dt="2023-08-22T09:03:45.228" v="1086"/>
          <ac:picMkLst>
            <pc:docMk/>
            <pc:sldMk cId="0" sldId="259"/>
            <ac:picMk id="5" creationId="{66B1279D-B610-07EB-8E2C-27E7A24D64A4}"/>
          </ac:picMkLst>
        </pc:picChg>
      </pc:sldChg>
      <pc:sldChg chg="del">
        <pc:chgData name="ProfitByPPC Admin 4" userId="6582f847e536e3b3" providerId="LiveId" clId="{20E63507-FC54-497F-B129-01EA022106E3}" dt="2023-08-21T10:48:40.296" v="949" actId="47"/>
        <pc:sldMkLst>
          <pc:docMk/>
          <pc:sldMk cId="0" sldId="260"/>
        </pc:sldMkLst>
      </pc:sldChg>
      <pc:sldChg chg="del">
        <pc:chgData name="ProfitByPPC Admin 4" userId="6582f847e536e3b3" providerId="LiveId" clId="{20E63507-FC54-497F-B129-01EA022106E3}" dt="2023-08-21T10:48:42.594" v="950" actId="47"/>
        <pc:sldMkLst>
          <pc:docMk/>
          <pc:sldMk cId="0" sldId="261"/>
        </pc:sldMkLst>
      </pc:sldChg>
      <pc:sldChg chg="del">
        <pc:chgData name="ProfitByPPC Admin 4" userId="6582f847e536e3b3" providerId="LiveId" clId="{20E63507-FC54-497F-B129-01EA022106E3}" dt="2023-08-21T10:48:43.482" v="951" actId="47"/>
        <pc:sldMkLst>
          <pc:docMk/>
          <pc:sldMk cId="0" sldId="262"/>
        </pc:sldMkLst>
      </pc:sldChg>
      <pc:sldChg chg="del">
        <pc:chgData name="ProfitByPPC Admin 4" userId="6582f847e536e3b3" providerId="LiveId" clId="{20E63507-FC54-497F-B129-01EA022106E3}" dt="2023-08-21T10:48:44.395" v="952" actId="47"/>
        <pc:sldMkLst>
          <pc:docMk/>
          <pc:sldMk cId="0" sldId="263"/>
        </pc:sldMkLst>
      </pc:sldChg>
      <pc:sldChg chg="del">
        <pc:chgData name="ProfitByPPC Admin 4" userId="6582f847e536e3b3" providerId="LiveId" clId="{20E63507-FC54-497F-B129-01EA022106E3}" dt="2023-08-21T10:48:45.246" v="953" actId="47"/>
        <pc:sldMkLst>
          <pc:docMk/>
          <pc:sldMk cId="0" sldId="264"/>
        </pc:sldMkLst>
      </pc:sldChg>
      <pc:sldChg chg="del">
        <pc:chgData name="ProfitByPPC Admin 4" userId="6582f847e536e3b3" providerId="LiveId" clId="{20E63507-FC54-497F-B129-01EA022106E3}" dt="2023-08-21T10:48:46.128" v="954" actId="47"/>
        <pc:sldMkLst>
          <pc:docMk/>
          <pc:sldMk cId="0" sldId="265"/>
        </pc:sldMkLst>
      </pc:sldChg>
      <pc:sldChg chg="del">
        <pc:chgData name="ProfitByPPC Admin 4" userId="6582f847e536e3b3" providerId="LiveId" clId="{20E63507-FC54-497F-B129-01EA022106E3}" dt="2023-08-21T10:48:46.977" v="955" actId="47"/>
        <pc:sldMkLst>
          <pc:docMk/>
          <pc:sldMk cId="0" sldId="266"/>
        </pc:sldMkLst>
      </pc:sldChg>
      <pc:sldChg chg="del">
        <pc:chgData name="ProfitByPPC Admin 4" userId="6582f847e536e3b3" providerId="LiveId" clId="{20E63507-FC54-497F-B129-01EA022106E3}" dt="2023-08-21T10:48:47.925" v="956" actId="47"/>
        <pc:sldMkLst>
          <pc:docMk/>
          <pc:sldMk cId="0" sldId="267"/>
        </pc:sldMkLst>
      </pc:sldChg>
      <pc:sldChg chg="addSp delSp modSp mod">
        <pc:chgData name="ProfitByPPC Admin 4" userId="6582f847e536e3b3" providerId="LiveId" clId="{20E63507-FC54-497F-B129-01EA022106E3}" dt="2023-08-22T09:04:28.326" v="1102" actId="1076"/>
        <pc:sldMkLst>
          <pc:docMk/>
          <pc:sldMk cId="0" sldId="268"/>
        </pc:sldMkLst>
        <pc:spChg chg="add del mod">
          <ac:chgData name="ProfitByPPC Admin 4" userId="6582f847e536e3b3" providerId="LiveId" clId="{20E63507-FC54-497F-B129-01EA022106E3}" dt="2023-08-22T09:04:22.251" v="1098" actId="478"/>
          <ac:spMkLst>
            <pc:docMk/>
            <pc:sldMk cId="0" sldId="268"/>
            <ac:spMk id="2" creationId="{BA344B46-B4F1-2DFA-3291-C97115B0CBCA}"/>
          </ac:spMkLst>
        </pc:spChg>
        <pc:spChg chg="add mod">
          <ac:chgData name="ProfitByPPC Admin 4" userId="6582f847e536e3b3" providerId="LiveId" clId="{20E63507-FC54-497F-B129-01EA022106E3}" dt="2023-08-22T09:04:28.326" v="1102" actId="1076"/>
          <ac:spMkLst>
            <pc:docMk/>
            <pc:sldMk cId="0" sldId="268"/>
            <ac:spMk id="4" creationId="{511E9361-09DA-3E2A-B2B7-E48E223F806A}"/>
          </ac:spMkLst>
        </pc:spChg>
        <pc:spChg chg="mod">
          <ac:chgData name="ProfitByPPC Admin 4" userId="6582f847e536e3b3" providerId="LiveId" clId="{20E63507-FC54-497F-B129-01EA022106E3}" dt="2023-08-22T08:47:15.386" v="1063" actId="14100"/>
          <ac:spMkLst>
            <pc:docMk/>
            <pc:sldMk cId="0" sldId="268"/>
            <ac:spMk id="273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9:04.084" v="959" actId="478"/>
          <ac:spMkLst>
            <pc:docMk/>
            <pc:sldMk cId="0" sldId="268"/>
            <ac:spMk id="274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8:59.698" v="958" actId="478"/>
          <ac:spMkLst>
            <pc:docMk/>
            <pc:sldMk cId="0" sldId="268"/>
            <ac:spMk id="275" creationId="{00000000-0000-0000-0000-000000000000}"/>
          </ac:spMkLst>
        </pc:spChg>
        <pc:picChg chg="add del mod">
          <ac:chgData name="ProfitByPPC Admin 4" userId="6582f847e536e3b3" providerId="LiveId" clId="{20E63507-FC54-497F-B129-01EA022106E3}" dt="2023-08-22T09:04:23.125" v="1100" actId="478"/>
          <ac:picMkLst>
            <pc:docMk/>
            <pc:sldMk cId="0" sldId="268"/>
            <ac:picMk id="3" creationId="{9B17EB4F-FFEE-777F-D40D-52F4A8AC2495}"/>
          </ac:picMkLst>
        </pc:picChg>
        <pc:picChg chg="add mod">
          <ac:chgData name="ProfitByPPC Admin 4" userId="6582f847e536e3b3" providerId="LiveId" clId="{20E63507-FC54-497F-B129-01EA022106E3}" dt="2023-08-22T09:04:23.912" v="1101"/>
          <ac:picMkLst>
            <pc:docMk/>
            <pc:sldMk cId="0" sldId="268"/>
            <ac:picMk id="5" creationId="{6A89F1B6-6713-6237-B9CE-13379053EE7D}"/>
          </ac:picMkLst>
        </pc:picChg>
      </pc:sldChg>
      <pc:sldChg chg="add del">
        <pc:chgData name="ProfitByPPC Admin 4" userId="6582f847e536e3b3" providerId="LiveId" clId="{20E63507-FC54-497F-B129-01EA022106E3}" dt="2023-08-21T10:05:20.988" v="355"/>
        <pc:sldMkLst>
          <pc:docMk/>
          <pc:sldMk cId="50587896" sldId="269"/>
        </pc:sldMkLst>
      </pc:sldChg>
      <pc:sldChg chg="new del">
        <pc:chgData name="ProfitByPPC Admin 4" userId="6582f847e536e3b3" providerId="LiveId" clId="{20E63507-FC54-497F-B129-01EA022106E3}" dt="2023-08-21T09:31:41.844" v="20" actId="47"/>
        <pc:sldMkLst>
          <pc:docMk/>
          <pc:sldMk cId="1910591591" sldId="269"/>
        </pc:sldMkLst>
      </pc:sldChg>
      <pc:sldChg chg="addSp delSp modSp add mod">
        <pc:chgData name="ProfitByPPC Admin 4" userId="6582f847e536e3b3" providerId="LiveId" clId="{20E63507-FC54-497F-B129-01EA022106E3}" dt="2023-08-22T09:04:05.036" v="1093" actId="1076"/>
        <pc:sldMkLst>
          <pc:docMk/>
          <pc:sldMk cId="2647513303" sldId="269"/>
        </pc:sldMkLst>
        <pc:spChg chg="del mod">
          <ac:chgData name="ProfitByPPC Admin 4" userId="6582f847e536e3b3" providerId="LiveId" clId="{20E63507-FC54-497F-B129-01EA022106E3}" dt="2023-08-22T09:03:51.052" v="1089" actId="478"/>
          <ac:spMkLst>
            <pc:docMk/>
            <pc:sldMk cId="2647513303" sldId="269"/>
            <ac:spMk id="2" creationId="{59768ADA-B09A-9C1E-F039-79C54AAE477F}"/>
          </ac:spMkLst>
        </pc:spChg>
        <pc:spChg chg="add mod">
          <ac:chgData name="ProfitByPPC Admin 4" userId="6582f847e536e3b3" providerId="LiveId" clId="{20E63507-FC54-497F-B129-01EA022106E3}" dt="2023-08-22T09:03:52.013" v="1090"/>
          <ac:spMkLst>
            <pc:docMk/>
            <pc:sldMk cId="2647513303" sldId="269"/>
            <ac:spMk id="4" creationId="{F6D0264B-808A-690E-F0CE-D2080CC39F62}"/>
          </ac:spMkLst>
        </pc:spChg>
        <pc:spChg chg="mod">
          <ac:chgData name="ProfitByPPC Admin 4" userId="6582f847e536e3b3" providerId="LiveId" clId="{20E63507-FC54-497F-B129-01EA022106E3}" dt="2023-08-22T09:04:05.036" v="1093" actId="1076"/>
          <ac:spMkLst>
            <pc:docMk/>
            <pc:sldMk cId="2647513303" sldId="269"/>
            <ac:spMk id="60" creationId="{00000000-0000-0000-0000-000000000000}"/>
          </ac:spMkLst>
        </pc:spChg>
        <pc:picChg chg="del mod">
          <ac:chgData name="ProfitByPPC Admin 4" userId="6582f847e536e3b3" providerId="LiveId" clId="{20E63507-FC54-497F-B129-01EA022106E3}" dt="2023-08-22T09:03:50.224" v="1087" actId="478"/>
          <ac:picMkLst>
            <pc:docMk/>
            <pc:sldMk cId="2647513303" sldId="269"/>
            <ac:picMk id="3" creationId="{EFC8B2F3-364A-5282-5874-34C5ED42D0BE}"/>
          </ac:picMkLst>
        </pc:picChg>
        <pc:picChg chg="add mod">
          <ac:chgData name="ProfitByPPC Admin 4" userId="6582f847e536e3b3" providerId="LiveId" clId="{20E63507-FC54-497F-B129-01EA022106E3}" dt="2023-08-22T09:03:52.013" v="1090"/>
          <ac:picMkLst>
            <pc:docMk/>
            <pc:sldMk cId="2647513303" sldId="269"/>
            <ac:picMk id="5" creationId="{219DF72C-6815-FBE9-F6AD-7234F74FC7E7}"/>
          </ac:picMkLst>
        </pc:picChg>
      </pc:sldChg>
      <pc:sldChg chg="addSp delSp modSp add del mod">
        <pc:chgData name="ProfitByPPC Admin 4" userId="6582f847e536e3b3" providerId="LiveId" clId="{20E63507-FC54-497F-B129-01EA022106E3}" dt="2023-08-21T09:59:56.361" v="320" actId="47"/>
        <pc:sldMkLst>
          <pc:docMk/>
          <pc:sldMk cId="1720904419" sldId="270"/>
        </pc:sldMkLst>
        <pc:spChg chg="add mod">
          <ac:chgData name="ProfitByPPC Admin 4" userId="6582f847e536e3b3" providerId="LiveId" clId="{20E63507-FC54-497F-B129-01EA022106E3}" dt="2023-08-21T09:36:00.913" v="91" actId="20577"/>
          <ac:spMkLst>
            <pc:docMk/>
            <pc:sldMk cId="1720904419" sldId="270"/>
            <ac:spMk id="2" creationId="{A588280F-7E4A-AFA1-8B02-3E62D8193005}"/>
          </ac:spMkLst>
        </pc:spChg>
        <pc:spChg chg="add del mod">
          <ac:chgData name="ProfitByPPC Admin 4" userId="6582f847e536e3b3" providerId="LiveId" clId="{20E63507-FC54-497F-B129-01EA022106E3}" dt="2023-08-21T09:54:15.995" v="267" actId="478"/>
          <ac:spMkLst>
            <pc:docMk/>
            <pc:sldMk cId="1720904419" sldId="270"/>
            <ac:spMk id="7" creationId="{88633EEA-0B96-0F0B-6A79-655A73C19E70}"/>
          </ac:spMkLst>
        </pc:spChg>
        <pc:spChg chg="add del mod">
          <ac:chgData name="ProfitByPPC Admin 4" userId="6582f847e536e3b3" providerId="LiveId" clId="{20E63507-FC54-497F-B129-01EA022106E3}" dt="2023-08-21T09:58:09.676" v="313" actId="478"/>
          <ac:spMkLst>
            <pc:docMk/>
            <pc:sldMk cId="1720904419" sldId="270"/>
            <ac:spMk id="9" creationId="{E43BA3EC-5539-CE7F-1FEB-2BA99EB0101C}"/>
          </ac:spMkLst>
        </pc:spChg>
        <pc:spChg chg="add del mod">
          <ac:chgData name="ProfitByPPC Admin 4" userId="6582f847e536e3b3" providerId="LiveId" clId="{20E63507-FC54-497F-B129-01EA022106E3}" dt="2023-08-21T09:58:20.559" v="316" actId="478"/>
          <ac:spMkLst>
            <pc:docMk/>
            <pc:sldMk cId="1720904419" sldId="270"/>
            <ac:spMk id="10" creationId="{5D68BFF1-1DA3-5A37-4A4F-B7850807DB8B}"/>
          </ac:spMkLst>
        </pc:spChg>
        <pc:spChg chg="add del mod">
          <ac:chgData name="ProfitByPPC Admin 4" userId="6582f847e536e3b3" providerId="LiveId" clId="{20E63507-FC54-497F-B129-01EA022106E3}" dt="2023-08-21T09:58:17.633" v="315" actId="478"/>
          <ac:spMkLst>
            <pc:docMk/>
            <pc:sldMk cId="1720904419" sldId="270"/>
            <ac:spMk id="11" creationId="{9B12A67B-3B53-9FC1-ECCA-C2FE2681596C}"/>
          </ac:spMkLst>
        </pc:spChg>
        <pc:spChg chg="add del mod">
          <ac:chgData name="ProfitByPPC Admin 4" userId="6582f847e536e3b3" providerId="LiveId" clId="{20E63507-FC54-497F-B129-01EA022106E3}" dt="2023-08-21T09:57:49.573" v="309"/>
          <ac:spMkLst>
            <pc:docMk/>
            <pc:sldMk cId="1720904419" sldId="270"/>
            <ac:spMk id="12" creationId="{FD034FDA-8C29-1FD5-FBCA-E4E1A7A27640}"/>
          </ac:spMkLst>
        </pc:spChg>
        <pc:spChg chg="add mod">
          <ac:chgData name="ProfitByPPC Admin 4" userId="6582f847e536e3b3" providerId="LiveId" clId="{20E63507-FC54-497F-B129-01EA022106E3}" dt="2023-08-21T09:58:43.438" v="319" actId="2711"/>
          <ac:spMkLst>
            <pc:docMk/>
            <pc:sldMk cId="1720904419" sldId="270"/>
            <ac:spMk id="13" creationId="{3C1CA898-419D-43A6-BEE2-E9F6927911A1}"/>
          </ac:spMkLst>
        </pc:spChg>
        <pc:spChg chg="add del mod">
          <ac:chgData name="ProfitByPPC Admin 4" userId="6582f847e536e3b3" providerId="LiveId" clId="{20E63507-FC54-497F-B129-01EA022106E3}" dt="2023-08-21T09:58:25.465" v="317" actId="478"/>
          <ac:spMkLst>
            <pc:docMk/>
            <pc:sldMk cId="1720904419" sldId="270"/>
            <ac:spMk id="15" creationId="{E2F1D2C9-C963-F21A-1061-350497E80CE8}"/>
          </ac:spMkLst>
        </pc:spChg>
        <pc:spChg chg="del mod">
          <ac:chgData name="ProfitByPPC Admin 4" userId="6582f847e536e3b3" providerId="LiveId" clId="{20E63507-FC54-497F-B129-01EA022106E3}" dt="2023-08-21T09:35:48.435" v="86" actId="478"/>
          <ac:spMkLst>
            <pc:docMk/>
            <pc:sldMk cId="1720904419" sldId="270"/>
            <ac:spMk id="50" creationId="{00000000-0000-0000-0000-000000000000}"/>
          </ac:spMkLst>
        </pc:spChg>
        <pc:spChg chg="mod">
          <ac:chgData name="ProfitByPPC Admin 4" userId="6582f847e536e3b3" providerId="LiveId" clId="{20E63507-FC54-497F-B129-01EA022106E3}" dt="2023-08-21T09:53:00.933" v="260" actId="1076"/>
          <ac:spMkLst>
            <pc:docMk/>
            <pc:sldMk cId="1720904419" sldId="270"/>
            <ac:spMk id="51" creationId="{00000000-0000-0000-0000-000000000000}"/>
          </ac:spMkLst>
        </pc:spChg>
        <pc:picChg chg="del">
          <ac:chgData name="ProfitByPPC Admin 4" userId="6582f847e536e3b3" providerId="LiveId" clId="{20E63507-FC54-497F-B129-01EA022106E3}" dt="2023-08-21T09:31:45.423" v="21" actId="478"/>
          <ac:picMkLst>
            <pc:docMk/>
            <pc:sldMk cId="1720904419" sldId="270"/>
            <ac:picMk id="1026" creationId="{7706FA37-20C1-309D-44B4-97ADF2101393}"/>
          </ac:picMkLst>
        </pc:picChg>
      </pc:sldChg>
      <pc:sldChg chg="addSp delSp modSp add mod">
        <pc:chgData name="ProfitByPPC Admin 4" userId="6582f847e536e3b3" providerId="LiveId" clId="{20E63507-FC54-497F-B129-01EA022106E3}" dt="2023-08-22T09:04:17.404" v="1097" actId="1076"/>
        <pc:sldMkLst>
          <pc:docMk/>
          <pc:sldMk cId="2785941889" sldId="270"/>
        </pc:sldMkLst>
        <pc:spChg chg="del mod">
          <ac:chgData name="ProfitByPPC Admin 4" userId="6582f847e536e3b3" providerId="LiveId" clId="{20E63507-FC54-497F-B129-01EA022106E3}" dt="2023-08-22T09:04:09.857" v="1095" actId="478"/>
          <ac:spMkLst>
            <pc:docMk/>
            <pc:sldMk cId="2785941889" sldId="270"/>
            <ac:spMk id="2" creationId="{59768ADA-B09A-9C1E-F039-79C54AAE477F}"/>
          </ac:spMkLst>
        </pc:spChg>
        <pc:spChg chg="mod">
          <ac:chgData name="ProfitByPPC Admin 4" userId="6582f847e536e3b3" providerId="LiveId" clId="{20E63507-FC54-497F-B129-01EA022106E3}" dt="2023-08-21T10:40:11.509" v="878"/>
          <ac:spMkLst>
            <pc:docMk/>
            <pc:sldMk cId="2785941889" sldId="270"/>
            <ac:spMk id="6" creationId="{5CCE5AA9-8AC1-CB52-7666-7FA71DE8C555}"/>
          </ac:spMkLst>
        </pc:spChg>
        <pc:spChg chg="mod">
          <ac:chgData name="ProfitByPPC Admin 4" userId="6582f847e536e3b3" providerId="LiveId" clId="{20E63507-FC54-497F-B129-01EA022106E3}" dt="2023-08-21T10:40:16.121" v="879"/>
          <ac:spMkLst>
            <pc:docMk/>
            <pc:sldMk cId="2785941889" sldId="270"/>
            <ac:spMk id="9" creationId="{376F8CCA-97B4-4878-9A44-CD9BE681D3E8}"/>
          </ac:spMkLst>
        </pc:spChg>
        <pc:spChg chg="add mod">
          <ac:chgData name="ProfitByPPC Admin 4" userId="6582f847e536e3b3" providerId="LiveId" clId="{20E63507-FC54-497F-B129-01EA022106E3}" dt="2023-08-21T10:48:19.949" v="948" actId="1076"/>
          <ac:spMkLst>
            <pc:docMk/>
            <pc:sldMk cId="2785941889" sldId="270"/>
            <ac:spMk id="10" creationId="{94796983-97FC-98D4-60B6-519DF5067C41}"/>
          </ac:spMkLst>
        </pc:spChg>
        <pc:spChg chg="add mod">
          <ac:chgData name="ProfitByPPC Admin 4" userId="6582f847e536e3b3" providerId="LiveId" clId="{20E63507-FC54-497F-B129-01EA022106E3}" dt="2023-08-21T10:47:31.146" v="934" actId="12"/>
          <ac:spMkLst>
            <pc:docMk/>
            <pc:sldMk cId="2785941889" sldId="270"/>
            <ac:spMk id="11" creationId="{60B28592-53E0-E089-3794-FE3CD9390BED}"/>
          </ac:spMkLst>
        </pc:spChg>
        <pc:spChg chg="add mod">
          <ac:chgData name="ProfitByPPC Admin 4" userId="6582f847e536e3b3" providerId="LiveId" clId="{20E63507-FC54-497F-B129-01EA022106E3}" dt="2023-08-21T10:47:37.608" v="936" actId="12"/>
          <ac:spMkLst>
            <pc:docMk/>
            <pc:sldMk cId="2785941889" sldId="270"/>
            <ac:spMk id="12" creationId="{2764E98C-0770-0E3F-96F1-6FA7DA438DA5}"/>
          </ac:spMkLst>
        </pc:spChg>
        <pc:spChg chg="add mod">
          <ac:chgData name="ProfitByPPC Admin 4" userId="6582f847e536e3b3" providerId="LiveId" clId="{20E63507-FC54-497F-B129-01EA022106E3}" dt="2023-08-21T10:47:40.897" v="937" actId="12"/>
          <ac:spMkLst>
            <pc:docMk/>
            <pc:sldMk cId="2785941889" sldId="270"/>
            <ac:spMk id="13" creationId="{E90DB648-F866-538E-8F62-578DE396025F}"/>
          </ac:spMkLst>
        </pc:spChg>
        <pc:spChg chg="add mod">
          <ac:chgData name="ProfitByPPC Admin 4" userId="6582f847e536e3b3" providerId="LiveId" clId="{20E63507-FC54-497F-B129-01EA022106E3}" dt="2023-08-22T09:04:11.055" v="1096"/>
          <ac:spMkLst>
            <pc:docMk/>
            <pc:sldMk cId="2785941889" sldId="270"/>
            <ac:spMk id="14" creationId="{CF50406B-B4AF-88B9-3021-E1E7A6A8622C}"/>
          </ac:spMkLst>
        </pc:spChg>
        <pc:spChg chg="mod">
          <ac:chgData name="ProfitByPPC Admin 4" userId="6582f847e536e3b3" providerId="LiveId" clId="{20E63507-FC54-497F-B129-01EA022106E3}" dt="2023-08-22T09:04:17.404" v="1097" actId="1076"/>
          <ac:spMkLst>
            <pc:docMk/>
            <pc:sldMk cId="2785941889" sldId="270"/>
            <ac:spMk id="60" creationId="{00000000-0000-0000-0000-000000000000}"/>
          </ac:spMkLst>
        </pc:spChg>
        <pc:spChg chg="del">
          <ac:chgData name="ProfitByPPC Admin 4" userId="6582f847e536e3b3" providerId="LiveId" clId="{20E63507-FC54-497F-B129-01EA022106E3}" dt="2023-08-21T10:40:00.099" v="876" actId="478"/>
          <ac:spMkLst>
            <pc:docMk/>
            <pc:sldMk cId="2785941889" sldId="270"/>
            <ac:spMk id="72" creationId="{00000000-0000-0000-0000-000000000000}"/>
          </ac:spMkLst>
        </pc:spChg>
        <pc:grpChg chg="add mod">
          <ac:chgData name="ProfitByPPC Admin 4" userId="6582f847e536e3b3" providerId="LiveId" clId="{20E63507-FC54-497F-B129-01EA022106E3}" dt="2023-08-21T10:40:11.509" v="878"/>
          <ac:grpSpMkLst>
            <pc:docMk/>
            <pc:sldMk cId="2785941889" sldId="270"/>
            <ac:grpSpMk id="4" creationId="{8387C735-458C-345E-061D-08DD4B1487E3}"/>
          </ac:grpSpMkLst>
        </pc:grpChg>
        <pc:grpChg chg="add mod">
          <ac:chgData name="ProfitByPPC Admin 4" userId="6582f847e536e3b3" providerId="LiveId" clId="{20E63507-FC54-497F-B129-01EA022106E3}" dt="2023-08-21T10:40:16.121" v="879"/>
          <ac:grpSpMkLst>
            <pc:docMk/>
            <pc:sldMk cId="2785941889" sldId="270"/>
            <ac:grpSpMk id="7" creationId="{6BA6B767-D1D9-67E3-A43F-E7DE085F2446}"/>
          </ac:grpSpMkLst>
        </pc:grpChg>
        <pc:grpChg chg="del">
          <ac:chgData name="ProfitByPPC Admin 4" userId="6582f847e536e3b3" providerId="LiveId" clId="{20E63507-FC54-497F-B129-01EA022106E3}" dt="2023-08-21T10:40:04.699" v="877" actId="478"/>
          <ac:grpSpMkLst>
            <pc:docMk/>
            <pc:sldMk cId="2785941889" sldId="270"/>
            <ac:grpSpMk id="68" creationId="{00000000-0000-0000-0000-000000000000}"/>
          </ac:grpSpMkLst>
        </pc:grpChg>
        <pc:picChg chg="del mod">
          <ac:chgData name="ProfitByPPC Admin 4" userId="6582f847e536e3b3" providerId="LiveId" clId="{20E63507-FC54-497F-B129-01EA022106E3}" dt="2023-08-22T09:04:09.040" v="1094" actId="478"/>
          <ac:picMkLst>
            <pc:docMk/>
            <pc:sldMk cId="2785941889" sldId="270"/>
            <ac:picMk id="3" creationId="{EFC8B2F3-364A-5282-5874-34C5ED42D0BE}"/>
          </ac:picMkLst>
        </pc:picChg>
        <pc:picChg chg="mod">
          <ac:chgData name="ProfitByPPC Admin 4" userId="6582f847e536e3b3" providerId="LiveId" clId="{20E63507-FC54-497F-B129-01EA022106E3}" dt="2023-08-21T10:40:11.509" v="878"/>
          <ac:picMkLst>
            <pc:docMk/>
            <pc:sldMk cId="2785941889" sldId="270"/>
            <ac:picMk id="5" creationId="{D60D127C-55F9-900A-2A98-8407E8543EB3}"/>
          </ac:picMkLst>
        </pc:picChg>
        <pc:picChg chg="mod">
          <ac:chgData name="ProfitByPPC Admin 4" userId="6582f847e536e3b3" providerId="LiveId" clId="{20E63507-FC54-497F-B129-01EA022106E3}" dt="2023-08-21T10:40:16.121" v="879"/>
          <ac:picMkLst>
            <pc:docMk/>
            <pc:sldMk cId="2785941889" sldId="270"/>
            <ac:picMk id="8" creationId="{8850B749-324C-51B7-D986-BA6C6F01B20C}"/>
          </ac:picMkLst>
        </pc:picChg>
        <pc:picChg chg="add mod">
          <ac:chgData name="ProfitByPPC Admin 4" userId="6582f847e536e3b3" providerId="LiveId" clId="{20E63507-FC54-497F-B129-01EA022106E3}" dt="2023-08-22T09:04:11.055" v="1096"/>
          <ac:picMkLst>
            <pc:docMk/>
            <pc:sldMk cId="2785941889" sldId="270"/>
            <ac:picMk id="15" creationId="{E0C50316-90F4-21DF-EAE6-749E8AE19019}"/>
          </ac:picMkLst>
        </pc:picChg>
      </pc:sldChg>
      <pc:sldChg chg="new del">
        <pc:chgData name="ProfitByPPC Admin 4" userId="6582f847e536e3b3" providerId="LiveId" clId="{20E63507-FC54-497F-B129-01EA022106E3}" dt="2023-08-21T09:43:58.942" v="99" actId="680"/>
        <pc:sldMkLst>
          <pc:docMk/>
          <pc:sldMk cId="1570276044" sldId="271"/>
        </pc:sldMkLst>
      </pc:sldChg>
      <pc:sldMasterChg chg="delSldLayout">
        <pc:chgData name="ProfitByPPC Admin 4" userId="6582f847e536e3b3" providerId="LiveId" clId="{20E63507-FC54-497F-B129-01EA022106E3}" dt="2023-08-21T10:48:47.925" v="956" actId="47"/>
        <pc:sldMasterMkLst>
          <pc:docMk/>
          <pc:sldMasterMk cId="0" sldId="2147483648"/>
        </pc:sldMasterMkLst>
        <pc:sldLayoutChg chg="del">
          <pc:chgData name="ProfitByPPC Admin 4" userId="6582f847e536e3b3" providerId="LiveId" clId="{20E63507-FC54-497F-B129-01EA022106E3}" dt="2023-08-21T10:48:40.296" v="949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rofitByPPC Admin 4" userId="6582f847e536e3b3" providerId="LiveId" clId="{20E63507-FC54-497F-B129-01EA022106E3}" dt="2023-08-21T10:48:47.925" v="956" actId="47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  <pc:docChgLst>
    <pc:chgData name="ProfitByPPC Admin 4" userId="6582f847e536e3b3" providerId="LiveId" clId="{7ECB94A6-2F53-4ACE-B1CD-7211B8D40F17}"/>
    <pc:docChg chg="undo redo custSel addSld delSld modSld sldOrd">
      <pc:chgData name="ProfitByPPC Admin 4" userId="6582f847e536e3b3" providerId="LiveId" clId="{7ECB94A6-2F53-4ACE-B1CD-7211B8D40F17}" dt="2023-08-25T06:58:01.725" v="762" actId="14861"/>
      <pc:docMkLst>
        <pc:docMk/>
      </pc:docMkLst>
      <pc:sldChg chg="addSp delSp modSp mod chgLayout">
        <pc:chgData name="ProfitByPPC Admin 4" userId="6582f847e536e3b3" providerId="LiveId" clId="{7ECB94A6-2F53-4ACE-B1CD-7211B8D40F17}" dt="2023-08-25T06:55:28.765" v="743" actId="14861"/>
        <pc:sldMkLst>
          <pc:docMk/>
          <pc:sldMk cId="0" sldId="256"/>
        </pc:sldMkLst>
        <pc:spChg chg="add del mo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2" creationId="{F0738B64-2D19-43F2-2095-31F539DD4051}"/>
          </ac:spMkLst>
        </pc:spChg>
        <pc:spChg chg="add del 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3" creationId="{B3A4581A-6914-38EF-6D45-019D7045E8F5}"/>
          </ac:spMkLst>
        </pc:spChg>
        <pc:spChg chg="del">
          <ac:chgData name="ProfitByPPC Admin 4" userId="6582f847e536e3b3" providerId="LiveId" clId="{7ECB94A6-2F53-4ACE-B1CD-7211B8D40F17}" dt="2023-08-24T06:56:46.351" v="8" actId="478"/>
          <ac:spMkLst>
            <pc:docMk/>
            <pc:sldMk cId="0" sldId="256"/>
            <ac:spMk id="5" creationId="{76925A68-915B-A3EA-2C93-2A5578169D20}"/>
          </ac:spMkLst>
        </pc:spChg>
        <pc:spChg chg="add del mod">
          <ac:chgData name="ProfitByPPC Admin 4" userId="6582f847e536e3b3" providerId="LiveId" clId="{7ECB94A6-2F53-4ACE-B1CD-7211B8D40F17}" dt="2023-08-24T06:59:25.785" v="20" actId="478"/>
          <ac:spMkLst>
            <pc:docMk/>
            <pc:sldMk cId="0" sldId="256"/>
            <ac:spMk id="7" creationId="{61C734D1-A879-B698-9B29-417D17E9C4B1}"/>
          </ac:spMkLst>
        </pc:spChg>
        <pc:spChg chg="add mod">
          <ac:chgData name="ProfitByPPC Admin 4" userId="6582f847e536e3b3" providerId="LiveId" clId="{7ECB94A6-2F53-4ACE-B1CD-7211B8D40F17}" dt="2023-08-25T06:55:28.765" v="743" actId="14861"/>
          <ac:spMkLst>
            <pc:docMk/>
            <pc:sldMk cId="0" sldId="256"/>
            <ac:spMk id="8" creationId="{673A6D67-7538-5247-462B-7C45B16B9023}"/>
          </ac:spMkLst>
        </pc:spChg>
        <pc:spChg chg="mod ord">
          <ac:chgData name="ProfitByPPC Admin 4" userId="6582f847e536e3b3" providerId="LiveId" clId="{7ECB94A6-2F53-4ACE-B1CD-7211B8D40F17}" dt="2023-08-25T06:27:35.173" v="699" actId="6264"/>
          <ac:spMkLst>
            <pc:docMk/>
            <pc:sldMk cId="0" sldId="256"/>
            <ac:spMk id="50" creationId="{00000000-0000-0000-0000-000000000000}"/>
          </ac:spMkLst>
        </pc:spChg>
        <pc:picChg chg="del mod">
          <ac:chgData name="ProfitByPPC Admin 4" userId="6582f847e536e3b3" providerId="LiveId" clId="{7ECB94A6-2F53-4ACE-B1CD-7211B8D40F17}" dt="2023-08-24T07:01:06.280" v="37" actId="478"/>
          <ac:picMkLst>
            <pc:docMk/>
            <pc:sldMk cId="0" sldId="256"/>
            <ac:picMk id="3" creationId="{0D528309-E892-C385-750C-D173FFDBC6AA}"/>
          </ac:picMkLst>
        </pc:picChg>
        <pc:picChg chg="add mod">
          <ac:chgData name="ProfitByPPC Admin 4" userId="6582f847e536e3b3" providerId="LiveId" clId="{7ECB94A6-2F53-4ACE-B1CD-7211B8D40F17}" dt="2023-08-24T07:13:10.067" v="83" actId="14100"/>
          <ac:picMkLst>
            <pc:docMk/>
            <pc:sldMk cId="0" sldId="256"/>
            <ac:picMk id="6" creationId="{367F2CBA-E68A-5B2C-ED77-85F02DBCECD9}"/>
          </ac:picMkLst>
        </pc:picChg>
        <pc:picChg chg="add del mod">
          <ac:chgData name="ProfitByPPC Admin 4" userId="6582f847e536e3b3" providerId="LiveId" clId="{7ECB94A6-2F53-4ACE-B1CD-7211B8D40F17}" dt="2023-08-24T08:09:05.473" v="455" actId="478"/>
          <ac:picMkLst>
            <pc:docMk/>
            <pc:sldMk cId="0" sldId="256"/>
            <ac:picMk id="10" creationId="{7E158FFF-C6DE-6845-A3E1-40D0D9BE48D0}"/>
          </ac:picMkLst>
        </pc:picChg>
        <pc:picChg chg="add mod">
          <ac:chgData name="ProfitByPPC Admin 4" userId="6582f847e536e3b3" providerId="LiveId" clId="{7ECB94A6-2F53-4ACE-B1CD-7211B8D40F17}" dt="2023-08-24T08:09:15.854" v="458"/>
          <ac:picMkLst>
            <pc:docMk/>
            <pc:sldMk cId="0" sldId="256"/>
            <ac:picMk id="11" creationId="{11E79F0B-9FFF-C91A-3167-72CE798C1F97}"/>
          </ac:picMkLst>
        </pc:picChg>
        <pc:picChg chg="del">
          <ac:chgData name="ProfitByPPC Admin 4" userId="6582f847e536e3b3" providerId="LiveId" clId="{7ECB94A6-2F53-4ACE-B1CD-7211B8D40F17}" dt="2023-08-24T06:55:17.825" v="0" actId="478"/>
          <ac:picMkLst>
            <pc:docMk/>
            <pc:sldMk cId="0" sldId="256"/>
            <ac:picMk id="1026" creationId="{7706FA37-20C1-309D-44B4-97ADF2101393}"/>
          </ac:picMkLst>
        </pc:picChg>
      </pc:sldChg>
      <pc:sldChg chg="del">
        <pc:chgData name="ProfitByPPC Admin 4" userId="6582f847e536e3b3" providerId="LiveId" clId="{7ECB94A6-2F53-4ACE-B1CD-7211B8D40F17}" dt="2023-08-24T07:48:00.176" v="414" actId="47"/>
        <pc:sldMkLst>
          <pc:docMk/>
          <pc:sldMk cId="0" sldId="257"/>
        </pc:sldMkLst>
      </pc:sldChg>
      <pc:sldChg chg="addSp delSp modSp mod modTransition">
        <pc:chgData name="ProfitByPPC Admin 4" userId="6582f847e536e3b3" providerId="LiveId" clId="{7ECB94A6-2F53-4ACE-B1CD-7211B8D40F17}" dt="2023-08-25T06:56:44.315" v="749" actId="14861"/>
        <pc:sldMkLst>
          <pc:docMk/>
          <pc:sldMk cId="0" sldId="258"/>
        </pc:sldMkLst>
        <pc:spChg chg="del">
          <ac:chgData name="ProfitByPPC Admin 4" userId="6582f847e536e3b3" providerId="LiveId" clId="{7ECB94A6-2F53-4ACE-B1CD-7211B8D40F17}" dt="2023-08-24T07:32:11.854" v="303" actId="478"/>
          <ac:spMkLst>
            <pc:docMk/>
            <pc:sldMk cId="0" sldId="258"/>
            <ac:spMk id="2" creationId="{06EACD71-1884-1DD0-AB0D-0248D8CE9859}"/>
          </ac:spMkLst>
        </pc:spChg>
        <pc:spChg chg="add mod">
          <ac:chgData name="ProfitByPPC Admin 4" userId="6582f847e536e3b3" providerId="LiveId" clId="{7ECB94A6-2F53-4ACE-B1CD-7211B8D40F17}" dt="2023-08-25T06:56:44.315" v="749" actId="14861"/>
          <ac:spMkLst>
            <pc:docMk/>
            <pc:sldMk cId="0" sldId="258"/>
            <ac:spMk id="3" creationId="{5EF5C2A8-5B24-7F15-89C1-52EFE9B97243}"/>
          </ac:spMkLst>
        </pc:spChg>
        <pc:spChg chg="add del mod">
          <ac:chgData name="ProfitByPPC Admin 4" userId="6582f847e536e3b3" providerId="LiveId" clId="{7ECB94A6-2F53-4ACE-B1CD-7211B8D40F17}" dt="2023-08-24T07:32:06.282" v="301" actId="478"/>
          <ac:spMkLst>
            <pc:docMk/>
            <pc:sldMk cId="0" sldId="258"/>
            <ac:spMk id="6" creationId="{FFC1A9B5-7610-4B1D-4A45-2DE39C24222E}"/>
          </ac:spMkLst>
        </pc:spChg>
        <pc:spChg chg="del mod">
          <ac:chgData name="ProfitByPPC Admin 4" userId="6582f847e536e3b3" providerId="LiveId" clId="{7ECB94A6-2F53-4ACE-B1CD-7211B8D40F17}" dt="2023-08-24T07:13:47.827" v="87" actId="478"/>
          <ac:spMkLst>
            <pc:docMk/>
            <pc:sldMk cId="0" sldId="258"/>
            <ac:spMk id="7" creationId="{BEA875BC-A24B-641F-ABD5-A131680B35CF}"/>
          </ac:spMkLst>
        </pc:spChg>
        <pc:spChg chg="add mod">
          <ac:chgData name="ProfitByPPC Admin 4" userId="6582f847e536e3b3" providerId="LiveId" clId="{7ECB94A6-2F53-4ACE-B1CD-7211B8D40F17}" dt="2023-08-25T06:42:39.252" v="717" actId="1076"/>
          <ac:spMkLst>
            <pc:docMk/>
            <pc:sldMk cId="0" sldId="258"/>
            <ac:spMk id="9" creationId="{63578686-6058-9CF1-0B82-329A0DE7174A}"/>
          </ac:spMkLst>
        </pc:spChg>
        <pc:spChg chg="del">
          <ac:chgData name="ProfitByPPC Admin 4" userId="6582f847e536e3b3" providerId="LiveId" clId="{7ECB94A6-2F53-4ACE-B1CD-7211B8D40F17}" dt="2023-08-24T07:32:00.107" v="299" actId="478"/>
          <ac:spMkLst>
            <pc:docMk/>
            <pc:sldMk cId="0" sldId="258"/>
            <ac:spMk id="23" creationId="{7BAD3E17-59A2-A395-5E5C-E2DC922840B8}"/>
          </ac:spMkLst>
        </pc:spChg>
        <pc:spChg chg="del">
          <ac:chgData name="ProfitByPPC Admin 4" userId="6582f847e536e3b3" providerId="LiveId" clId="{7ECB94A6-2F53-4ACE-B1CD-7211B8D40F17}" dt="2023-08-24T07:32:08.795" v="302" actId="478"/>
          <ac:spMkLst>
            <pc:docMk/>
            <pc:sldMk cId="0" sldId="258"/>
            <ac:spMk id="24" creationId="{3B7632FE-9103-8A1E-C80A-C26787712A37}"/>
          </ac:spMkLst>
        </pc:spChg>
        <pc:spChg chg="del">
          <ac:chgData name="ProfitByPPC Admin 4" userId="6582f847e536e3b3" providerId="LiveId" clId="{7ECB94A6-2F53-4ACE-B1CD-7211B8D40F17}" dt="2023-08-24T07:32:03.938" v="300" actId="478"/>
          <ac:spMkLst>
            <pc:docMk/>
            <pc:sldMk cId="0" sldId="258"/>
            <ac:spMk id="7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37:19.805" v="399" actId="115"/>
          <ac:spMkLst>
            <pc:docMk/>
            <pc:sldMk cId="0" sldId="258"/>
            <ac:spMk id="78" creationId="{00000000-0000-0000-0000-000000000000}"/>
          </ac:spMkLst>
        </pc:spChg>
        <pc:grpChg chg="del">
          <ac:chgData name="ProfitByPPC Admin 4" userId="6582f847e536e3b3" providerId="LiveId" clId="{7ECB94A6-2F53-4ACE-B1CD-7211B8D40F17}" dt="2023-08-24T07:31:10.399" v="295" actId="478"/>
          <ac:grpSpMkLst>
            <pc:docMk/>
            <pc:sldMk cId="0" sldId="258"/>
            <ac:grpSpMk id="19" creationId="{6C4BCF21-9832-2A83-E0C2-F7D78B10D09D}"/>
          </ac:grpSpMkLst>
        </pc:grpChg>
        <pc:grpChg chg="mod">
          <ac:chgData name="ProfitByPPC Admin 4" userId="6582f847e536e3b3" providerId="LiveId" clId="{7ECB94A6-2F53-4ACE-B1CD-7211B8D40F17}" dt="2023-08-24T07:47:28.418" v="408" actId="1076"/>
          <ac:grpSpMkLst>
            <pc:docMk/>
            <pc:sldMk cId="0" sldId="258"/>
            <ac:grpSpMk id="25" creationId="{EB97A45F-7355-F169-D1E3-6D61C7D9FBD4}"/>
          </ac:grpSpMkLst>
        </pc:grpChg>
        <pc:picChg chg="add del mod">
          <ac:chgData name="ProfitByPPC Admin 4" userId="6582f847e536e3b3" providerId="LiveId" clId="{7ECB94A6-2F53-4ACE-B1CD-7211B8D40F17}" dt="2023-08-24T08:08:52.235" v="453" actId="478"/>
          <ac:picMkLst>
            <pc:docMk/>
            <pc:sldMk cId="0" sldId="258"/>
            <ac:picMk id="4" creationId="{89C4DACE-1511-A7D9-1AFF-E20B24FE2717}"/>
          </ac:picMkLst>
        </pc:picChg>
        <pc:picChg chg="del">
          <ac:chgData name="ProfitByPPC Admin 4" userId="6582f847e536e3b3" providerId="LiveId" clId="{7ECB94A6-2F53-4ACE-B1CD-7211B8D40F17}" dt="2023-08-24T07:13:47.827" v="87" actId="478"/>
          <ac:picMkLst>
            <pc:docMk/>
            <pc:sldMk cId="0" sldId="258"/>
            <ac:picMk id="8" creationId="{A844801A-3BEF-B3CB-556D-4F91EE63C334}"/>
          </ac:picMkLst>
        </pc:picChg>
        <pc:picChg chg="add mod">
          <ac:chgData name="ProfitByPPC Admin 4" userId="6582f847e536e3b3" providerId="LiveId" clId="{7ECB94A6-2F53-4ACE-B1CD-7211B8D40F17}" dt="2023-08-24T08:09:12.515" v="456"/>
          <ac:picMkLst>
            <pc:docMk/>
            <pc:sldMk cId="0" sldId="258"/>
            <ac:picMk id="10" creationId="{F2834606-43D8-2F2A-9FD7-7BD4E85E5A71}"/>
          </ac:picMkLst>
        </pc:picChg>
      </pc:sldChg>
      <pc:sldChg chg="addSp delSp modSp mod ord">
        <pc:chgData name="ProfitByPPC Admin 4" userId="6582f847e536e3b3" providerId="LiveId" clId="{7ECB94A6-2F53-4ACE-B1CD-7211B8D40F17}" dt="2023-08-25T06:56:20.573" v="747" actId="14861"/>
        <pc:sldMkLst>
          <pc:docMk/>
          <pc:sldMk cId="0" sldId="259"/>
        </pc:sldMkLst>
        <pc:spChg chg="add mod">
          <ac:chgData name="ProfitByPPC Admin 4" userId="6582f847e536e3b3" providerId="LiveId" clId="{7ECB94A6-2F53-4ACE-B1CD-7211B8D40F17}" dt="2023-08-25T06:56:20.573" v="747" actId="14861"/>
          <ac:spMkLst>
            <pc:docMk/>
            <pc:sldMk cId="0" sldId="259"/>
            <ac:spMk id="2" creationId="{43CE5CA1-F50C-D9C8-0024-55F4D48B9351}"/>
          </ac:spMkLst>
        </pc:spChg>
        <pc:spChg chg="del">
          <ac:chgData name="ProfitByPPC Admin 4" userId="6582f847e536e3b3" providerId="LiveId" clId="{7ECB94A6-2F53-4ACE-B1CD-7211B8D40F17}" dt="2023-08-24T07:30:38.342" v="290" actId="478"/>
          <ac:spMkLst>
            <pc:docMk/>
            <pc:sldMk cId="0" sldId="259"/>
            <ac:spMk id="4" creationId="{402E763A-3E70-B7F6-DDBE-5C76F7D8C6B9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7" creationId="{640D1DBD-B9E8-B3EB-5C20-B4E79C3A10FF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8" creationId="{0AEDC0D9-C4BC-4DC1-BDE7-847379E0C4C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9" creationId="{03585DD8-799B-31BA-C88F-FB17EAA8E75E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0" creationId="{769C738F-2EBD-EE63-00AB-AE9BC4344965}"/>
          </ac:spMkLst>
        </pc:spChg>
        <pc:spChg chg="mod">
          <ac:chgData name="ProfitByPPC Admin 4" userId="6582f847e536e3b3" providerId="LiveId" clId="{7ECB94A6-2F53-4ACE-B1CD-7211B8D40F17}" dt="2023-08-24T08:07:13.692" v="423" actId="571"/>
          <ac:spMkLst>
            <pc:docMk/>
            <pc:sldMk cId="0" sldId="259"/>
            <ac:spMk id="11" creationId="{2EE046A1-24D7-337F-4E57-D555C7620464}"/>
          </ac:spMkLst>
        </pc:spChg>
        <pc:spChg chg="add mod">
          <ac:chgData name="ProfitByPPC Admin 4" userId="6582f847e536e3b3" providerId="LiveId" clId="{7ECB94A6-2F53-4ACE-B1CD-7211B8D40F17}" dt="2023-08-24T08:08:23.976" v="452" actId="313"/>
          <ac:spMkLst>
            <pc:docMk/>
            <pc:sldMk cId="0" sldId="259"/>
            <ac:spMk id="13" creationId="{8A0135CF-6227-C51E-F261-74F7A8A4FEF2}"/>
          </ac:spMkLst>
        </pc:spChg>
        <pc:spChg chg="add mod">
          <ac:chgData name="ProfitByPPC Admin 4" userId="6582f847e536e3b3" providerId="LiveId" clId="{7ECB94A6-2F53-4ACE-B1CD-7211B8D40F17}" dt="2023-08-24T08:08:14.447" v="451" actId="20577"/>
          <ac:spMkLst>
            <pc:docMk/>
            <pc:sldMk cId="0" sldId="259"/>
            <ac:spMk id="14" creationId="{85ED6A65-4174-28AF-2AFE-0659D0584C0C}"/>
          </ac:spMkLst>
        </pc:spChg>
        <pc:spChg chg="mod">
          <ac:chgData name="ProfitByPPC Admin 4" userId="6582f847e536e3b3" providerId="LiveId" clId="{7ECB94A6-2F53-4ACE-B1CD-7211B8D40F17}" dt="2023-08-24T07:30:00.812" v="287" actId="1076"/>
          <ac:spMkLst>
            <pc:docMk/>
            <pc:sldMk cId="0" sldId="259"/>
            <ac:spMk id="89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2.001" v="223" actId="478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56.207" v="240" actId="20577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15.322" v="228" actId="1076"/>
          <ac:spMkLst>
            <pc:docMk/>
            <pc:sldMk cId="0" sldId="259"/>
            <ac:spMk id="105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8:10.487" v="244" actId="14100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7:45.066" v="238" actId="14100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9:02.535" v="246" actId="20577"/>
          <ac:spMkLst>
            <pc:docMk/>
            <pc:sldMk cId="0" sldId="259"/>
            <ac:spMk id="108" creationId="{00000000-0000-0000-0000-000000000000}"/>
          </ac:spMkLst>
        </pc:spChg>
        <pc:spChg chg="del mod">
          <ac:chgData name="ProfitByPPC Admin 4" userId="6582f847e536e3b3" providerId="LiveId" clId="{7ECB94A6-2F53-4ACE-B1CD-7211B8D40F17}" dt="2023-08-24T07:27:07.940" v="225" actId="478"/>
          <ac:spMkLst>
            <pc:docMk/>
            <pc:sldMk cId="0" sldId="259"/>
            <ac:spMk id="109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7.790" v="215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30.582" v="219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02.639" v="214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6:18.682" v="21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ProfitByPPC Admin 4" userId="6582f847e536e3b3" providerId="LiveId" clId="{7ECB94A6-2F53-4ACE-B1CD-7211B8D40F17}" dt="2023-08-24T07:25:57.313" v="213" actId="14100"/>
          <ac:spMkLst>
            <pc:docMk/>
            <pc:sldMk cId="0" sldId="259"/>
            <ac:spMk id="114" creationId="{00000000-0000-0000-0000-000000000000}"/>
          </ac:spMkLst>
        </pc:spChg>
        <pc:grpChg chg="add mod">
          <ac:chgData name="ProfitByPPC Admin 4" userId="6582f847e536e3b3" providerId="LiveId" clId="{7ECB94A6-2F53-4ACE-B1CD-7211B8D40F17}" dt="2023-08-25T06:55:38.780" v="745" actId="1076"/>
          <ac:grpSpMkLst>
            <pc:docMk/>
            <pc:sldMk cId="0" sldId="259"/>
            <ac:grpSpMk id="6" creationId="{B30C30CB-CA14-7589-0CC0-694E928C6A3A}"/>
          </ac:grpSpMkLst>
        </pc:grpChg>
        <pc:grpChg chg="mod">
          <ac:chgData name="ProfitByPPC Admin 4" userId="6582f847e536e3b3" providerId="LiveId" clId="{7ECB94A6-2F53-4ACE-B1CD-7211B8D40F17}" dt="2023-08-24T07:30:46.736" v="292" actId="1076"/>
          <ac:grpSpMkLst>
            <pc:docMk/>
            <pc:sldMk cId="0" sldId="259"/>
            <ac:grpSpMk id="90" creationId="{00000000-0000-0000-0000-000000000000}"/>
          </ac:grpSpMkLst>
        </pc:grpChg>
        <pc:picChg chg="add del mod">
          <ac:chgData name="ProfitByPPC Admin 4" userId="6582f847e536e3b3" providerId="LiveId" clId="{7ECB94A6-2F53-4ACE-B1CD-7211B8D40F17}" dt="2023-08-24T08:08:55.814" v="454" actId="478"/>
          <ac:picMkLst>
            <pc:docMk/>
            <pc:sldMk cId="0" sldId="259"/>
            <ac:picMk id="3" creationId="{0DC41406-4C05-4893-808E-6A8CC1E0875D}"/>
          </ac:picMkLst>
        </pc:picChg>
        <pc:picChg chg="del">
          <ac:chgData name="ProfitByPPC Admin 4" userId="6582f847e536e3b3" providerId="LiveId" clId="{7ECB94A6-2F53-4ACE-B1CD-7211B8D40F17}" dt="2023-08-24T07:30:38.342" v="290" actId="478"/>
          <ac:picMkLst>
            <pc:docMk/>
            <pc:sldMk cId="0" sldId="259"/>
            <ac:picMk id="5" creationId="{66B1279D-B610-07EB-8E2C-27E7A24D64A4}"/>
          </ac:picMkLst>
        </pc:picChg>
        <pc:picChg chg="mod">
          <ac:chgData name="ProfitByPPC Admin 4" userId="6582f847e536e3b3" providerId="LiveId" clId="{7ECB94A6-2F53-4ACE-B1CD-7211B8D40F17}" dt="2023-08-24T08:07:13.692" v="423" actId="571"/>
          <ac:picMkLst>
            <pc:docMk/>
            <pc:sldMk cId="0" sldId="259"/>
            <ac:picMk id="12" creationId="{687DB07C-4680-977C-508B-7A5323EBFE1D}"/>
          </ac:picMkLst>
        </pc:picChg>
        <pc:picChg chg="add mod">
          <ac:chgData name="ProfitByPPC Admin 4" userId="6582f847e536e3b3" providerId="LiveId" clId="{7ECB94A6-2F53-4ACE-B1CD-7211B8D40F17}" dt="2023-08-24T08:09:14.165" v="457"/>
          <ac:picMkLst>
            <pc:docMk/>
            <pc:sldMk cId="0" sldId="259"/>
            <ac:picMk id="15" creationId="{0A3DF2CB-27F6-2F6B-571C-9BC7AF004A85}"/>
          </ac:picMkLst>
        </pc:picChg>
      </pc:sldChg>
      <pc:sldChg chg="addSp delSp modSp mod">
        <pc:chgData name="ProfitByPPC Admin 4" userId="6582f847e536e3b3" providerId="LiveId" clId="{7ECB94A6-2F53-4ACE-B1CD-7211B8D40F17}" dt="2023-08-25T06:58:01.725" v="762" actId="14861"/>
        <pc:sldMkLst>
          <pc:docMk/>
          <pc:sldMk cId="0" sldId="268"/>
        </pc:sldMkLst>
        <pc:spChg chg="add mod">
          <ac:chgData name="ProfitByPPC Admin 4" userId="6582f847e536e3b3" providerId="LiveId" clId="{7ECB94A6-2F53-4ACE-B1CD-7211B8D40F17}" dt="2023-08-25T06:58:01.725" v="762" actId="14861"/>
          <ac:spMkLst>
            <pc:docMk/>
            <pc:sldMk cId="0" sldId="268"/>
            <ac:spMk id="2" creationId="{23D3361A-CA82-0306-3F4F-D4A066A99924}"/>
          </ac:spMkLst>
        </pc:spChg>
        <pc:spChg chg="del">
          <ac:chgData name="ProfitByPPC Admin 4" userId="6582f847e536e3b3" providerId="LiveId" clId="{7ECB94A6-2F53-4ACE-B1CD-7211B8D40F17}" dt="2023-08-25T06:28:41.860" v="700" actId="478"/>
          <ac:spMkLst>
            <pc:docMk/>
            <pc:sldMk cId="0" sldId="268"/>
            <ac:spMk id="4" creationId="{511E9361-09DA-3E2A-B2B7-E48E223F806A}"/>
          </ac:spMkLst>
        </pc:spChg>
        <pc:picChg chg="add mod">
          <ac:chgData name="ProfitByPPC Admin 4" userId="6582f847e536e3b3" providerId="LiveId" clId="{7ECB94A6-2F53-4ACE-B1CD-7211B8D40F17}" dt="2023-08-25T06:28:48.110" v="701"/>
          <ac:picMkLst>
            <pc:docMk/>
            <pc:sldMk cId="0" sldId="268"/>
            <ac:picMk id="3" creationId="{056D4709-4FC4-B9E4-E872-AE41516B61A8}"/>
          </ac:picMkLst>
        </pc:picChg>
        <pc:picChg chg="del">
          <ac:chgData name="ProfitByPPC Admin 4" userId="6582f847e536e3b3" providerId="LiveId" clId="{7ECB94A6-2F53-4ACE-B1CD-7211B8D40F17}" dt="2023-08-25T06:28:41.860" v="700" actId="478"/>
          <ac:picMkLst>
            <pc:docMk/>
            <pc:sldMk cId="0" sldId="268"/>
            <ac:picMk id="5" creationId="{6A89F1B6-6713-6237-B9CE-13379053EE7D}"/>
          </ac:picMkLst>
        </pc:picChg>
      </pc:sldChg>
      <pc:sldChg chg="del">
        <pc:chgData name="ProfitByPPC Admin 4" userId="6582f847e536e3b3" providerId="LiveId" clId="{7ECB94A6-2F53-4ACE-B1CD-7211B8D40F17}" dt="2023-08-24T07:48:00.945" v="415" actId="47"/>
        <pc:sldMkLst>
          <pc:docMk/>
          <pc:sldMk cId="2647513303" sldId="269"/>
        </pc:sldMkLst>
      </pc:sldChg>
      <pc:sldChg chg="del">
        <pc:chgData name="ProfitByPPC Admin 4" userId="6582f847e536e3b3" providerId="LiveId" clId="{7ECB94A6-2F53-4ACE-B1CD-7211B8D40F17}" dt="2023-08-24T07:48:02.557" v="416" actId="47"/>
        <pc:sldMkLst>
          <pc:docMk/>
          <pc:sldMk cId="2785941889" sldId="270"/>
        </pc:sldMkLst>
      </pc:sldChg>
      <pc:sldChg chg="add del">
        <pc:chgData name="ProfitByPPC Admin 4" userId="6582f847e536e3b3" providerId="LiveId" clId="{7ECB94A6-2F53-4ACE-B1CD-7211B8D40F17}" dt="2023-08-24T07:47:57.905" v="413" actId="47"/>
        <pc:sldMkLst>
          <pc:docMk/>
          <pc:sldMk cId="1705918253" sldId="271"/>
        </pc:sldMkLst>
      </pc:sldChg>
      <pc:sldChg chg="addSp delSp modSp add mod">
        <pc:chgData name="ProfitByPPC Admin 4" userId="6582f847e536e3b3" providerId="LiveId" clId="{7ECB94A6-2F53-4ACE-B1CD-7211B8D40F17}" dt="2023-08-25T06:56:59.101" v="751" actId="14861"/>
        <pc:sldMkLst>
          <pc:docMk/>
          <pc:sldMk cId="2722639738" sldId="272"/>
        </pc:sldMkLst>
        <pc:spChg chg="add del mod">
          <ac:chgData name="ProfitByPPC Admin 4" userId="6582f847e536e3b3" providerId="LiveId" clId="{7ECB94A6-2F53-4ACE-B1CD-7211B8D40F17}" dt="2023-08-25T06:56:59.101" v="751" actId="14861"/>
          <ac:spMkLst>
            <pc:docMk/>
            <pc:sldMk cId="2722639738" sldId="272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1:51.477" v="713" actId="14100"/>
          <ac:spMkLst>
            <pc:docMk/>
            <pc:sldMk cId="2722639738" sldId="272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09:58.592" v="476" actId="20577"/>
          <ac:spMkLst>
            <pc:docMk/>
            <pc:sldMk cId="2722639738" sldId="272"/>
            <ac:spMk id="78" creationId="{00000000-0000-0000-0000-000000000000}"/>
          </ac:spMkLst>
        </pc:spChg>
        <pc:picChg chg="mod">
          <ac:chgData name="ProfitByPPC Admin 4" userId="6582f847e536e3b3" providerId="LiveId" clId="{7ECB94A6-2F53-4ACE-B1CD-7211B8D40F17}" dt="2023-08-24T08:05:50.674" v="420" actId="1035"/>
          <ac:picMkLst>
            <pc:docMk/>
            <pc:sldMk cId="2722639738" sldId="272"/>
            <ac:picMk id="4" creationId="{89C4DACE-1511-A7D9-1AFF-E20B24FE2717}"/>
          </ac:picMkLst>
        </pc:picChg>
      </pc:sldChg>
      <pc:sldChg chg="addSp delSp modSp add mod">
        <pc:chgData name="ProfitByPPC Admin 4" userId="6582f847e536e3b3" providerId="LiveId" clId="{7ECB94A6-2F53-4ACE-B1CD-7211B8D40F17}" dt="2023-08-25T06:57:13.808" v="753" actId="14861"/>
        <pc:sldMkLst>
          <pc:docMk/>
          <pc:sldMk cId="1497169219" sldId="273"/>
        </pc:sldMkLst>
        <pc:spChg chg="add mod">
          <ac:chgData name="ProfitByPPC Admin 4" userId="6582f847e536e3b3" providerId="LiveId" clId="{7ECB94A6-2F53-4ACE-B1CD-7211B8D40F17}" dt="2023-08-25T06:41:07.815" v="708" actId="14100"/>
          <ac:spMkLst>
            <pc:docMk/>
            <pc:sldMk cId="1497169219" sldId="273"/>
            <ac:spMk id="2" creationId="{77C73083-300E-307E-F961-A8EF26B825DA}"/>
          </ac:spMkLst>
        </pc:spChg>
        <pc:spChg chg="mod">
          <ac:chgData name="ProfitByPPC Admin 4" userId="6582f847e536e3b3" providerId="LiveId" clId="{7ECB94A6-2F53-4ACE-B1CD-7211B8D40F17}" dt="2023-08-25T06:57:13.808" v="753" actId="14861"/>
          <ac:spMkLst>
            <pc:docMk/>
            <pc:sldMk cId="1497169219" sldId="273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0:35.562" v="645" actId="478"/>
          <ac:spMkLst>
            <pc:docMk/>
            <pc:sldMk cId="1497169219" sldId="273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9:44.526" v="642" actId="122"/>
          <ac:spMkLst>
            <pc:docMk/>
            <pc:sldMk cId="1497169219" sldId="273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26.235" v="755" actId="339"/>
        <pc:sldMkLst>
          <pc:docMk/>
          <pc:sldMk cId="2857217767" sldId="274"/>
        </pc:sldMkLst>
        <pc:spChg chg="mod">
          <ac:chgData name="ProfitByPPC Admin 4" userId="6582f847e536e3b3" providerId="LiveId" clId="{7ECB94A6-2F53-4ACE-B1CD-7211B8D40F17}" dt="2023-08-25T06:57:26.235" v="755" actId="339"/>
          <ac:spMkLst>
            <pc:docMk/>
            <pc:sldMk cId="2857217767" sldId="274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3:20.706" v="719" actId="14100"/>
          <ac:spMkLst>
            <pc:docMk/>
            <pc:sldMk cId="2857217767" sldId="274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2:40.112" v="528" actId="20577"/>
          <ac:spMkLst>
            <pc:docMk/>
            <pc:sldMk cId="2857217767" sldId="274"/>
            <ac:spMk id="78" creationId="{00000000-0000-0000-0000-000000000000}"/>
          </ac:spMkLst>
        </pc:spChg>
      </pc:sldChg>
      <pc:sldChg chg="addSp delSp modSp add mod">
        <pc:chgData name="ProfitByPPC Admin 4" userId="6582f847e536e3b3" providerId="LiveId" clId="{7ECB94A6-2F53-4ACE-B1CD-7211B8D40F17}" dt="2023-08-25T06:57:36.179" v="757" actId="14861"/>
        <pc:sldMkLst>
          <pc:docMk/>
          <pc:sldMk cId="3427144502" sldId="275"/>
        </pc:sldMkLst>
        <pc:spChg chg="add mod">
          <ac:chgData name="ProfitByPPC Admin 4" userId="6582f847e536e3b3" providerId="LiveId" clId="{7ECB94A6-2F53-4ACE-B1CD-7211B8D40F17}" dt="2023-08-25T06:43:59.380" v="723" actId="1076"/>
          <ac:spMkLst>
            <pc:docMk/>
            <pc:sldMk cId="3427144502" sldId="275"/>
            <ac:spMk id="2" creationId="{DDA82E05-6DD3-F032-166C-BD73B60D6C09}"/>
          </ac:spMkLst>
        </pc:spChg>
        <pc:spChg chg="mod">
          <ac:chgData name="ProfitByPPC Admin 4" userId="6582f847e536e3b3" providerId="LiveId" clId="{7ECB94A6-2F53-4ACE-B1CD-7211B8D40F17}" dt="2023-08-25T06:57:36.179" v="757" actId="14861"/>
          <ac:spMkLst>
            <pc:docMk/>
            <pc:sldMk cId="3427144502" sldId="275"/>
            <ac:spMk id="3" creationId="{5EF5C2A8-5B24-7F15-89C1-52EFE9B97243}"/>
          </ac:spMkLst>
        </pc:spChg>
        <pc:spChg chg="del mod">
          <ac:chgData name="ProfitByPPC Admin 4" userId="6582f847e536e3b3" providerId="LiveId" clId="{7ECB94A6-2F53-4ACE-B1CD-7211B8D40F17}" dt="2023-08-25T06:23:09.453" v="659" actId="478"/>
          <ac:spMkLst>
            <pc:docMk/>
            <pc:sldMk cId="3427144502" sldId="275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3:46.924" v="558" actId="20577"/>
          <ac:spMkLst>
            <pc:docMk/>
            <pc:sldMk cId="3427144502" sldId="275"/>
            <ac:spMk id="78" creationId="{00000000-0000-0000-0000-000000000000}"/>
          </ac:spMkLst>
        </pc:spChg>
      </pc:sldChg>
      <pc:sldChg chg="modSp add mod">
        <pc:chgData name="ProfitByPPC Admin 4" userId="6582f847e536e3b3" providerId="LiveId" clId="{7ECB94A6-2F53-4ACE-B1CD-7211B8D40F17}" dt="2023-08-25T06:57:48.238" v="759" actId="14861"/>
        <pc:sldMkLst>
          <pc:docMk/>
          <pc:sldMk cId="1521189304" sldId="276"/>
        </pc:sldMkLst>
        <pc:spChg chg="mod">
          <ac:chgData name="ProfitByPPC Admin 4" userId="6582f847e536e3b3" providerId="LiveId" clId="{7ECB94A6-2F53-4ACE-B1CD-7211B8D40F17}" dt="2023-08-25T06:57:48.238" v="759" actId="14861"/>
          <ac:spMkLst>
            <pc:docMk/>
            <pc:sldMk cId="1521189304" sldId="276"/>
            <ac:spMk id="3" creationId="{5EF5C2A8-5B24-7F15-89C1-52EFE9B97243}"/>
          </ac:spMkLst>
        </pc:spChg>
        <pc:spChg chg="mod">
          <ac:chgData name="ProfitByPPC Admin 4" userId="6582f847e536e3b3" providerId="LiveId" clId="{7ECB94A6-2F53-4ACE-B1CD-7211B8D40F17}" dt="2023-08-25T06:44:26.756" v="727" actId="1076"/>
          <ac:spMkLst>
            <pc:docMk/>
            <pc:sldMk cId="1521189304" sldId="276"/>
            <ac:spMk id="9" creationId="{63578686-6058-9CF1-0B82-329A0DE7174A}"/>
          </ac:spMkLst>
        </pc:spChg>
        <pc:spChg chg="mod">
          <ac:chgData name="ProfitByPPC Admin 4" userId="6582f847e536e3b3" providerId="LiveId" clId="{7ECB94A6-2F53-4ACE-B1CD-7211B8D40F17}" dt="2023-08-25T06:14:58.939" v="583" actId="20577"/>
          <ac:spMkLst>
            <pc:docMk/>
            <pc:sldMk cId="1521189304" sldId="276"/>
            <ac:spMk id="78" creationId="{00000000-0000-0000-0000-000000000000}"/>
          </ac:spMkLst>
        </pc:spChg>
      </pc:sldChg>
    </pc:docChg>
  </pc:docChgLst>
  <pc:docChgLst>
    <pc:chgData name="ProfitByPPC Admin 4" userId="6582f847e536e3b3" providerId="LiveId" clId="{3E4F4F67-2D05-43EF-AA6F-CE28D4D7EFF0}"/>
    <pc:docChg chg="undo redo custSel addSld delSld modSld">
      <pc:chgData name="ProfitByPPC Admin 4" userId="6582f847e536e3b3" providerId="LiveId" clId="{3E4F4F67-2D05-43EF-AA6F-CE28D4D7EFF0}" dt="2023-08-25T09:55:14.955" v="480" actId="1036"/>
      <pc:docMkLst>
        <pc:docMk/>
      </pc:docMkLst>
      <pc:sldChg chg="addSp delSp modSp del mod">
        <pc:chgData name="ProfitByPPC Admin 4" userId="6582f847e536e3b3" providerId="LiveId" clId="{3E4F4F67-2D05-43EF-AA6F-CE28D4D7EFF0}" dt="2023-08-25T09:00:34.469" v="119" actId="47"/>
        <pc:sldMkLst>
          <pc:docMk/>
          <pc:sldMk cId="0" sldId="256"/>
        </pc:sldMkLst>
        <pc:spChg chg="mod">
          <ac:chgData name="ProfitByPPC Admin 4" userId="6582f847e536e3b3" providerId="LiveId" clId="{3E4F4F67-2D05-43EF-AA6F-CE28D4D7EFF0}" dt="2023-08-25T08:34:59.006" v="12"/>
          <ac:spMkLst>
            <pc:docMk/>
            <pc:sldMk cId="0" sldId="256"/>
            <ac:spMk id="5" creationId="{6A6FE256-04C4-7E0B-1107-B087D39D06AE}"/>
          </ac:spMkLst>
        </pc:spChg>
        <pc:spChg chg="mod">
          <ac:chgData name="ProfitByPPC Admin 4" userId="6582f847e536e3b3" providerId="LiveId" clId="{3E4F4F67-2D05-43EF-AA6F-CE28D4D7EFF0}" dt="2023-08-25T08:34:59.006" v="12"/>
          <ac:spMkLst>
            <pc:docMk/>
            <pc:sldMk cId="0" sldId="256"/>
            <ac:spMk id="7" creationId="{A5008487-18D6-C289-E57C-2A85615E8467}"/>
          </ac:spMkLst>
        </pc:spChg>
        <pc:spChg chg="mod">
          <ac:chgData name="ProfitByPPC Admin 4" userId="6582f847e536e3b3" providerId="LiveId" clId="{3E4F4F67-2D05-43EF-AA6F-CE28D4D7EFF0}" dt="2023-08-25T08:34:59.006" v="12"/>
          <ac:spMkLst>
            <pc:docMk/>
            <pc:sldMk cId="0" sldId="256"/>
            <ac:spMk id="9" creationId="{87637963-FD61-ADA6-B0F8-A99A3419AA25}"/>
          </ac:spMkLst>
        </pc:spChg>
        <pc:spChg chg="add mod">
          <ac:chgData name="ProfitByPPC Admin 4" userId="6582f847e536e3b3" providerId="LiveId" clId="{3E4F4F67-2D05-43EF-AA6F-CE28D4D7EFF0}" dt="2023-08-25T08:54:16.858" v="46" actId="571"/>
          <ac:spMkLst>
            <pc:docMk/>
            <pc:sldMk cId="0" sldId="256"/>
            <ac:spMk id="10" creationId="{F0A85AC1-93C0-8C28-AA54-8D73B949CA98}"/>
          </ac:spMkLst>
        </pc:spChg>
        <pc:grpChg chg="add mod">
          <ac:chgData name="ProfitByPPC Admin 4" userId="6582f847e536e3b3" providerId="LiveId" clId="{3E4F4F67-2D05-43EF-AA6F-CE28D4D7EFF0}" dt="2023-08-25T08:35:02.037" v="13" actId="1076"/>
          <ac:grpSpMkLst>
            <pc:docMk/>
            <pc:sldMk cId="0" sldId="256"/>
            <ac:grpSpMk id="2" creationId="{A42FE77D-ABE9-3B67-EB3C-F2C8B956BE55}"/>
          </ac:grpSpMkLst>
        </pc:grpChg>
        <pc:picChg chg="mod">
          <ac:chgData name="ProfitByPPC Admin 4" userId="6582f847e536e3b3" providerId="LiveId" clId="{3E4F4F67-2D05-43EF-AA6F-CE28D4D7EFF0}" dt="2023-08-25T08:34:59.006" v="12"/>
          <ac:picMkLst>
            <pc:docMk/>
            <pc:sldMk cId="0" sldId="256"/>
            <ac:picMk id="3" creationId="{1E1266B5-542B-B183-66A3-3E0A56804867}"/>
          </ac:picMkLst>
        </pc:picChg>
        <pc:picChg chg="del">
          <ac:chgData name="ProfitByPPC Admin 4" userId="6582f847e536e3b3" providerId="LiveId" clId="{3E4F4F67-2D05-43EF-AA6F-CE28D4D7EFF0}" dt="2023-08-25T08:35:03.811" v="14" actId="478"/>
          <ac:picMkLst>
            <pc:docMk/>
            <pc:sldMk cId="0" sldId="256"/>
            <ac:picMk id="6" creationId="{367F2CBA-E68A-5B2C-ED77-85F02DBCECD9}"/>
          </ac:picMkLst>
        </pc:picChg>
        <pc:picChg chg="mod">
          <ac:chgData name="ProfitByPPC Admin 4" userId="6582f847e536e3b3" providerId="LiveId" clId="{3E4F4F67-2D05-43EF-AA6F-CE28D4D7EFF0}" dt="2023-08-25T08:54:14.318" v="44" actId="1076"/>
          <ac:picMkLst>
            <pc:docMk/>
            <pc:sldMk cId="0" sldId="256"/>
            <ac:picMk id="11" creationId="{11E79F0B-9FFF-C91A-3167-72CE798C1F97}"/>
          </ac:picMkLst>
        </pc:picChg>
      </pc:sldChg>
      <pc:sldChg chg="addSp delSp modSp mod">
        <pc:chgData name="ProfitByPPC Admin 4" userId="6582f847e536e3b3" providerId="LiveId" clId="{3E4F4F67-2D05-43EF-AA6F-CE28D4D7EFF0}" dt="2023-08-25T09:33:50.741" v="326" actId="255"/>
        <pc:sldMkLst>
          <pc:docMk/>
          <pc:sldMk cId="0" sldId="258"/>
        </pc:sldMkLst>
        <pc:spChg chg="mod">
          <ac:chgData name="ProfitByPPC Admin 4" userId="6582f847e536e3b3" providerId="LiveId" clId="{3E4F4F67-2D05-43EF-AA6F-CE28D4D7EFF0}" dt="2023-08-25T09:22:01.042" v="242" actId="1076"/>
          <ac:spMkLst>
            <pc:docMk/>
            <pc:sldMk cId="0" sldId="258"/>
            <ac:spMk id="3" creationId="{5EF5C2A8-5B24-7F15-89C1-52EFE9B97243}"/>
          </ac:spMkLst>
        </pc:spChg>
        <pc:spChg chg="add del mod">
          <ac:chgData name="ProfitByPPC Admin 4" userId="6582f847e536e3b3" providerId="LiveId" clId="{3E4F4F67-2D05-43EF-AA6F-CE28D4D7EFF0}" dt="2023-08-25T09:22:01.042" v="242" actId="1076"/>
          <ac:spMkLst>
            <pc:docMk/>
            <pc:sldMk cId="0" sldId="258"/>
            <ac:spMk id="4" creationId="{1F524830-B114-B40C-F0F6-82255EE154CD}"/>
          </ac:spMkLst>
        </pc:spChg>
        <pc:spChg chg="add del mod">
          <ac:chgData name="ProfitByPPC Admin 4" userId="6582f847e536e3b3" providerId="LiveId" clId="{3E4F4F67-2D05-43EF-AA6F-CE28D4D7EFF0}" dt="2023-08-25T09:22:01.042" v="242" actId="1076"/>
          <ac:spMkLst>
            <pc:docMk/>
            <pc:sldMk cId="0" sldId="258"/>
            <ac:spMk id="5" creationId="{3FA3D0E8-0C7A-83C7-9F0A-4145BCFF2FA7}"/>
          </ac:spMkLst>
        </pc:spChg>
        <pc:spChg chg="mod">
          <ac:chgData name="ProfitByPPC Admin 4" userId="6582f847e536e3b3" providerId="LiveId" clId="{3E4F4F67-2D05-43EF-AA6F-CE28D4D7EFF0}" dt="2023-08-25T08:34:01.718" v="4"/>
          <ac:spMkLst>
            <pc:docMk/>
            <pc:sldMk cId="0" sldId="258"/>
            <ac:spMk id="7" creationId="{3CAE7C9A-F9C0-0ACB-D216-B814AC6E2536}"/>
          </ac:spMkLst>
        </pc:spChg>
        <pc:spChg chg="mod">
          <ac:chgData name="ProfitByPPC Admin 4" userId="6582f847e536e3b3" providerId="LiveId" clId="{3E4F4F67-2D05-43EF-AA6F-CE28D4D7EFF0}" dt="2023-08-25T08:34:01.718" v="4"/>
          <ac:spMkLst>
            <pc:docMk/>
            <pc:sldMk cId="0" sldId="258"/>
            <ac:spMk id="8" creationId="{4720B3C5-3D6C-C6CA-00B9-B19F35733CFE}"/>
          </ac:spMkLst>
        </pc:spChg>
        <pc:spChg chg="del mod">
          <ac:chgData name="ProfitByPPC Admin 4" userId="6582f847e536e3b3" providerId="LiveId" clId="{3E4F4F67-2D05-43EF-AA6F-CE28D4D7EFF0}" dt="2023-08-25T09:12:05.931" v="184" actId="478"/>
          <ac:spMkLst>
            <pc:docMk/>
            <pc:sldMk cId="0" sldId="258"/>
            <ac:spMk id="9" creationId="{63578686-6058-9CF1-0B82-329A0DE7174A}"/>
          </ac:spMkLst>
        </pc:spChg>
        <pc:spChg chg="mod">
          <ac:chgData name="ProfitByPPC Admin 4" userId="6582f847e536e3b3" providerId="LiveId" clId="{3E4F4F67-2D05-43EF-AA6F-CE28D4D7EFF0}" dt="2023-08-25T08:34:01.718" v="4"/>
          <ac:spMkLst>
            <pc:docMk/>
            <pc:sldMk cId="0" sldId="258"/>
            <ac:spMk id="11" creationId="{80E32373-7997-ECFB-828A-F30FEF0E98E5}"/>
          </ac:spMkLst>
        </pc:spChg>
        <pc:spChg chg="mod">
          <ac:chgData name="ProfitByPPC Admin 4" userId="6582f847e536e3b3" providerId="LiveId" clId="{3E4F4F67-2D05-43EF-AA6F-CE28D4D7EFF0}" dt="2023-08-25T08:34:01.718" v="4"/>
          <ac:spMkLst>
            <pc:docMk/>
            <pc:sldMk cId="0" sldId="258"/>
            <ac:spMk id="12" creationId="{7A989C77-3684-1BA0-B314-DC1E5493EADD}"/>
          </ac:spMkLst>
        </pc:spChg>
        <pc:spChg chg="add del mod">
          <ac:chgData name="ProfitByPPC Admin 4" userId="6582f847e536e3b3" providerId="LiveId" clId="{3E4F4F67-2D05-43EF-AA6F-CE28D4D7EFF0}" dt="2023-08-25T09:14:58.909" v="212" actId="478"/>
          <ac:spMkLst>
            <pc:docMk/>
            <pc:sldMk cId="0" sldId="258"/>
            <ac:spMk id="13" creationId="{36E43B1D-7590-7C30-395C-175C348450FD}"/>
          </ac:spMkLst>
        </pc:spChg>
        <pc:spChg chg="add del mod">
          <ac:chgData name="ProfitByPPC Admin 4" userId="6582f847e536e3b3" providerId="LiveId" clId="{3E4F4F67-2D05-43EF-AA6F-CE28D4D7EFF0}" dt="2023-08-25T09:23:38.215" v="261" actId="478"/>
          <ac:spMkLst>
            <pc:docMk/>
            <pc:sldMk cId="0" sldId="258"/>
            <ac:spMk id="14" creationId="{8485030E-EC1F-6B52-F387-7292B5640F06}"/>
          </ac:spMkLst>
        </pc:spChg>
        <pc:spChg chg="add del mod">
          <ac:chgData name="ProfitByPPC Admin 4" userId="6582f847e536e3b3" providerId="LiveId" clId="{3E4F4F67-2D05-43EF-AA6F-CE28D4D7EFF0}" dt="2023-08-25T09:20:50.975" v="231" actId="478"/>
          <ac:spMkLst>
            <pc:docMk/>
            <pc:sldMk cId="0" sldId="258"/>
            <ac:spMk id="16" creationId="{1D83C562-D519-780E-EEF9-9F333ABE1AC9}"/>
          </ac:spMkLst>
        </pc:spChg>
        <pc:spChg chg="add del">
          <ac:chgData name="ProfitByPPC Admin 4" userId="6582f847e536e3b3" providerId="LiveId" clId="{3E4F4F67-2D05-43EF-AA6F-CE28D4D7EFF0}" dt="2023-08-25T09:20:58.690" v="235" actId="22"/>
          <ac:spMkLst>
            <pc:docMk/>
            <pc:sldMk cId="0" sldId="258"/>
            <ac:spMk id="18" creationId="{D945ADC4-27AC-D06E-4AE6-49FC01E6FC02}"/>
          </ac:spMkLst>
        </pc:spChg>
        <pc:spChg chg="add del mod">
          <ac:chgData name="ProfitByPPC Admin 4" userId="6582f847e536e3b3" providerId="LiveId" clId="{3E4F4F67-2D05-43EF-AA6F-CE28D4D7EFF0}" dt="2023-08-25T09:21:53.537" v="238" actId="478"/>
          <ac:spMkLst>
            <pc:docMk/>
            <pc:sldMk cId="0" sldId="258"/>
            <ac:spMk id="20" creationId="{BF6A55B5-DE6C-8B10-B8C4-CDE4B8492955}"/>
          </ac:spMkLst>
        </pc:spChg>
        <pc:spChg chg="add mod">
          <ac:chgData name="ProfitByPPC Admin 4" userId="6582f847e536e3b3" providerId="LiveId" clId="{3E4F4F67-2D05-43EF-AA6F-CE28D4D7EFF0}" dt="2023-08-25T09:33:41.447" v="324" actId="255"/>
          <ac:spMkLst>
            <pc:docMk/>
            <pc:sldMk cId="0" sldId="258"/>
            <ac:spMk id="22" creationId="{7BDD80F2-F017-EBC1-9E46-5901D3D900B6}"/>
          </ac:spMkLst>
        </pc:spChg>
        <pc:spChg chg="add mod">
          <ac:chgData name="ProfitByPPC Admin 4" userId="6582f847e536e3b3" providerId="LiveId" clId="{3E4F4F67-2D05-43EF-AA6F-CE28D4D7EFF0}" dt="2023-08-25T09:33:50.741" v="326" actId="255"/>
          <ac:spMkLst>
            <pc:docMk/>
            <pc:sldMk cId="0" sldId="258"/>
            <ac:spMk id="24" creationId="{1544D727-212F-46AE-C863-673352B203A0}"/>
          </ac:spMkLst>
        </pc:spChg>
        <pc:spChg chg="add mod">
          <ac:chgData name="ProfitByPPC Admin 4" userId="6582f847e536e3b3" providerId="LiveId" clId="{3E4F4F67-2D05-43EF-AA6F-CE28D4D7EFF0}" dt="2023-08-25T09:27:26.564" v="301" actId="1076"/>
          <ac:spMkLst>
            <pc:docMk/>
            <pc:sldMk cId="0" sldId="258"/>
            <ac:spMk id="29" creationId="{6AF88003-2948-A60F-3A8C-A9DB31AF333A}"/>
          </ac:spMkLst>
        </pc:spChg>
        <pc:spChg chg="del mod">
          <ac:chgData name="ProfitByPPC Admin 4" userId="6582f847e536e3b3" providerId="LiveId" clId="{3E4F4F67-2D05-43EF-AA6F-CE28D4D7EFF0}" dt="2023-08-25T09:25:14.136" v="283" actId="478"/>
          <ac:spMkLst>
            <pc:docMk/>
            <pc:sldMk cId="0" sldId="258"/>
            <ac:spMk id="78" creationId="{00000000-0000-0000-0000-000000000000}"/>
          </ac:spMkLst>
        </pc:spChg>
        <pc:grpChg chg="add mod">
          <ac:chgData name="ProfitByPPC Admin 4" userId="6582f847e536e3b3" providerId="LiveId" clId="{3E4F4F67-2D05-43EF-AA6F-CE28D4D7EFF0}" dt="2023-08-25T09:22:01.042" v="242" actId="1076"/>
          <ac:grpSpMkLst>
            <pc:docMk/>
            <pc:sldMk cId="0" sldId="258"/>
            <ac:grpSpMk id="6" creationId="{C2A2E2C6-6122-AE8D-0FBF-73A44869BDF0}"/>
          </ac:grpSpMkLst>
        </pc:grpChg>
        <pc:grpChg chg="del">
          <ac:chgData name="ProfitByPPC Admin 4" userId="6582f847e536e3b3" providerId="LiveId" clId="{3E4F4F67-2D05-43EF-AA6F-CE28D4D7EFF0}" dt="2023-08-25T08:34:04.553" v="5" actId="478"/>
          <ac:grpSpMkLst>
            <pc:docMk/>
            <pc:sldMk cId="0" sldId="258"/>
            <ac:grpSpMk id="25" creationId="{EB97A45F-7355-F169-D1E3-6D61C7D9FBD4}"/>
          </ac:grpSpMkLst>
        </pc:grpChg>
        <pc:graphicFrameChg chg="add del mod">
          <ac:chgData name="ProfitByPPC Admin 4" userId="6582f847e536e3b3" providerId="LiveId" clId="{3E4F4F67-2D05-43EF-AA6F-CE28D4D7EFF0}" dt="2023-08-25T08:32:41.717" v="1"/>
          <ac:graphicFrameMkLst>
            <pc:docMk/>
            <pc:sldMk cId="0" sldId="258"/>
            <ac:graphicFrameMk id="2" creationId="{567F3D60-73B9-8CF0-E936-CCE186E26CDC}"/>
          </ac:graphicFrameMkLst>
        </pc:graphicFrameChg>
        <pc:picChg chg="mod">
          <ac:chgData name="ProfitByPPC Admin 4" userId="6582f847e536e3b3" providerId="LiveId" clId="{3E4F4F67-2D05-43EF-AA6F-CE28D4D7EFF0}" dt="2023-08-25T09:22:01.042" v="242" actId="1076"/>
          <ac:picMkLst>
            <pc:docMk/>
            <pc:sldMk cId="0" sldId="258"/>
            <ac:picMk id="10" creationId="{F2834606-43D8-2F2A-9FD7-7BD4E85E5A71}"/>
          </ac:picMkLst>
        </pc:picChg>
        <pc:cxnChg chg="add mod">
          <ac:chgData name="ProfitByPPC Admin 4" userId="6582f847e536e3b3" providerId="LiveId" clId="{3E4F4F67-2D05-43EF-AA6F-CE28D4D7EFF0}" dt="2023-08-25T09:26:50.358" v="298" actId="14100"/>
          <ac:cxnSpMkLst>
            <pc:docMk/>
            <pc:sldMk cId="0" sldId="258"/>
            <ac:cxnSpMk id="31" creationId="{C0EC777D-5BA7-65B6-7AFA-F171D09FFB44}"/>
          </ac:cxnSpMkLst>
        </pc:cxnChg>
        <pc:cxnChg chg="add mod">
          <ac:chgData name="ProfitByPPC Admin 4" userId="6582f847e536e3b3" providerId="LiveId" clId="{3E4F4F67-2D05-43EF-AA6F-CE28D4D7EFF0}" dt="2023-08-25T09:26:39.621" v="296" actId="14100"/>
          <ac:cxnSpMkLst>
            <pc:docMk/>
            <pc:sldMk cId="0" sldId="258"/>
            <ac:cxnSpMk id="33" creationId="{7BFF3FE7-0918-6586-38B6-5754902B86D2}"/>
          </ac:cxnSpMkLst>
        </pc:cxnChg>
      </pc:sldChg>
      <pc:sldChg chg="del">
        <pc:chgData name="ProfitByPPC Admin 4" userId="6582f847e536e3b3" providerId="LiveId" clId="{3E4F4F67-2D05-43EF-AA6F-CE28D4D7EFF0}" dt="2023-08-25T09:00:31.802" v="118" actId="47"/>
        <pc:sldMkLst>
          <pc:docMk/>
          <pc:sldMk cId="0" sldId="259"/>
        </pc:sldMkLst>
      </pc:sldChg>
      <pc:sldChg chg="del">
        <pc:chgData name="ProfitByPPC Admin 4" userId="6582f847e536e3b3" providerId="LiveId" clId="{3E4F4F67-2D05-43EF-AA6F-CE28D4D7EFF0}" dt="2023-08-25T09:47:05.092" v="438" actId="47"/>
        <pc:sldMkLst>
          <pc:docMk/>
          <pc:sldMk cId="0" sldId="268"/>
        </pc:sldMkLst>
      </pc:sldChg>
      <pc:sldChg chg="addSp delSp modSp mod">
        <pc:chgData name="ProfitByPPC Admin 4" userId="6582f847e536e3b3" providerId="LiveId" clId="{3E4F4F67-2D05-43EF-AA6F-CE28D4D7EFF0}" dt="2023-08-25T09:43:17.150" v="427" actId="1076"/>
        <pc:sldMkLst>
          <pc:docMk/>
          <pc:sldMk cId="2722639738" sldId="272"/>
        </pc:sldMkLst>
        <pc:spChg chg="add mod">
          <ac:chgData name="ProfitByPPC Admin 4" userId="6582f847e536e3b3" providerId="LiveId" clId="{3E4F4F67-2D05-43EF-AA6F-CE28D4D7EFF0}" dt="2023-08-25T09:42:47.089" v="422" actId="1076"/>
          <ac:spMkLst>
            <pc:docMk/>
            <pc:sldMk cId="2722639738" sldId="272"/>
            <ac:spMk id="2" creationId="{6A90F625-801E-C65E-D4AC-6BCEDAA532C4}"/>
          </ac:spMkLst>
        </pc:spChg>
        <pc:spChg chg="add del">
          <ac:chgData name="ProfitByPPC Admin 4" userId="6582f847e536e3b3" providerId="LiveId" clId="{3E4F4F67-2D05-43EF-AA6F-CE28D4D7EFF0}" dt="2023-08-25T09:34:55.887" v="331" actId="22"/>
          <ac:spMkLst>
            <pc:docMk/>
            <pc:sldMk cId="2722639738" sldId="272"/>
            <ac:spMk id="6" creationId="{6816B28F-9834-1576-157F-8E42C7415852}"/>
          </ac:spMkLst>
        </pc:spChg>
        <pc:spChg chg="add del mod">
          <ac:chgData name="ProfitByPPC Admin 4" userId="6582f847e536e3b3" providerId="LiveId" clId="{3E4F4F67-2D05-43EF-AA6F-CE28D4D7EFF0}" dt="2023-08-25T09:36:16.617" v="341" actId="478"/>
          <ac:spMkLst>
            <pc:docMk/>
            <pc:sldMk cId="2722639738" sldId="272"/>
            <ac:spMk id="7" creationId="{40899DF6-4777-4189-FDB2-E0D2926EFEBF}"/>
          </ac:spMkLst>
        </pc:spChg>
        <pc:spChg chg="del mod">
          <ac:chgData name="ProfitByPPC Admin 4" userId="6582f847e536e3b3" providerId="LiveId" clId="{3E4F4F67-2D05-43EF-AA6F-CE28D4D7EFF0}" dt="2023-08-25T09:28:25.282" v="306" actId="478"/>
          <ac:spMkLst>
            <pc:docMk/>
            <pc:sldMk cId="2722639738" sldId="272"/>
            <ac:spMk id="9" creationId="{63578686-6058-9CF1-0B82-329A0DE7174A}"/>
          </ac:spMkLst>
        </pc:spChg>
        <pc:spChg chg="add del mod">
          <ac:chgData name="ProfitByPPC Admin 4" userId="6582f847e536e3b3" providerId="LiveId" clId="{3E4F4F67-2D05-43EF-AA6F-CE28D4D7EFF0}" dt="2023-08-25T09:35:47.640" v="339" actId="478"/>
          <ac:spMkLst>
            <pc:docMk/>
            <pc:sldMk cId="2722639738" sldId="272"/>
            <ac:spMk id="10" creationId="{6E6D13AB-D301-123A-250A-1D77E9C4CEFC}"/>
          </ac:spMkLst>
        </pc:spChg>
        <pc:spChg chg="add mod">
          <ac:chgData name="ProfitByPPC Admin 4" userId="6582f847e536e3b3" providerId="LiveId" clId="{3E4F4F67-2D05-43EF-AA6F-CE28D4D7EFF0}" dt="2023-08-25T09:43:17.150" v="427" actId="1076"/>
          <ac:spMkLst>
            <pc:docMk/>
            <pc:sldMk cId="2722639738" sldId="272"/>
            <ac:spMk id="11" creationId="{D03277C7-795A-EC15-C939-0852ABBA30B0}"/>
          </ac:spMkLst>
        </pc:spChg>
        <pc:spChg chg="mod">
          <ac:chgData name="ProfitByPPC Admin 4" userId="6582f847e536e3b3" providerId="LiveId" clId="{3E4F4F67-2D05-43EF-AA6F-CE28D4D7EFF0}" dt="2023-08-25T09:41:26.447" v="408"/>
          <ac:spMkLst>
            <pc:docMk/>
            <pc:sldMk cId="2722639738" sldId="272"/>
            <ac:spMk id="13" creationId="{9E528D09-8C69-6FAD-7447-03DCB3657BB6}"/>
          </ac:spMkLst>
        </pc:spChg>
        <pc:spChg chg="mod">
          <ac:chgData name="ProfitByPPC Admin 4" userId="6582f847e536e3b3" providerId="LiveId" clId="{3E4F4F67-2D05-43EF-AA6F-CE28D4D7EFF0}" dt="2023-08-25T09:41:26.447" v="408"/>
          <ac:spMkLst>
            <pc:docMk/>
            <pc:sldMk cId="2722639738" sldId="272"/>
            <ac:spMk id="14" creationId="{A3EFB3E2-E696-4FAA-7EF6-54F3F05BC402}"/>
          </ac:spMkLst>
        </pc:spChg>
        <pc:spChg chg="mod">
          <ac:chgData name="ProfitByPPC Admin 4" userId="6582f847e536e3b3" providerId="LiveId" clId="{3E4F4F67-2D05-43EF-AA6F-CE28D4D7EFF0}" dt="2023-08-25T09:41:53.969" v="411"/>
          <ac:spMkLst>
            <pc:docMk/>
            <pc:sldMk cId="2722639738" sldId="272"/>
            <ac:spMk id="16" creationId="{31E378E6-BF41-BF85-8383-7CE2791603AB}"/>
          </ac:spMkLst>
        </pc:spChg>
        <pc:spChg chg="mod">
          <ac:chgData name="ProfitByPPC Admin 4" userId="6582f847e536e3b3" providerId="LiveId" clId="{3E4F4F67-2D05-43EF-AA6F-CE28D4D7EFF0}" dt="2023-08-25T09:41:53.969" v="411"/>
          <ac:spMkLst>
            <pc:docMk/>
            <pc:sldMk cId="2722639738" sldId="272"/>
            <ac:spMk id="17" creationId="{5B29FBCC-8101-1CC6-B7E0-5C9A23D24645}"/>
          </ac:spMkLst>
        </pc:spChg>
        <pc:spChg chg="mod">
          <ac:chgData name="ProfitByPPC Admin 4" userId="6582f847e536e3b3" providerId="LiveId" clId="{3E4F4F67-2D05-43EF-AA6F-CE28D4D7EFF0}" dt="2023-08-25T09:41:53.969" v="411"/>
          <ac:spMkLst>
            <pc:docMk/>
            <pc:sldMk cId="2722639738" sldId="272"/>
            <ac:spMk id="18" creationId="{64E40405-1649-4980-2D89-96F2D8328961}"/>
          </ac:spMkLst>
        </pc:spChg>
        <pc:spChg chg="mod">
          <ac:chgData name="ProfitByPPC Admin 4" userId="6582f847e536e3b3" providerId="LiveId" clId="{3E4F4F67-2D05-43EF-AA6F-CE28D4D7EFF0}" dt="2023-08-25T09:41:53.969" v="411"/>
          <ac:spMkLst>
            <pc:docMk/>
            <pc:sldMk cId="2722639738" sldId="272"/>
            <ac:spMk id="19" creationId="{474CA6DD-3657-1037-B8E5-8AF517F02A68}"/>
          </ac:spMkLst>
        </pc:spChg>
        <pc:spChg chg="del">
          <ac:chgData name="ProfitByPPC Admin 4" userId="6582f847e536e3b3" providerId="LiveId" clId="{3E4F4F67-2D05-43EF-AA6F-CE28D4D7EFF0}" dt="2023-08-25T09:28:28.089" v="307" actId="478"/>
          <ac:spMkLst>
            <pc:docMk/>
            <pc:sldMk cId="2722639738" sldId="272"/>
            <ac:spMk id="78" creationId="{00000000-0000-0000-0000-000000000000}"/>
          </ac:spMkLst>
        </pc:spChg>
        <pc:grpChg chg="add mod">
          <ac:chgData name="ProfitByPPC Admin 4" userId="6582f847e536e3b3" providerId="LiveId" clId="{3E4F4F67-2D05-43EF-AA6F-CE28D4D7EFF0}" dt="2023-08-25T09:41:37.809" v="410" actId="1076"/>
          <ac:grpSpMkLst>
            <pc:docMk/>
            <pc:sldMk cId="2722639738" sldId="272"/>
            <ac:grpSpMk id="12" creationId="{EE7DFBEE-9BCD-2E32-E693-4940497CDE39}"/>
          </ac:grpSpMkLst>
        </pc:grpChg>
        <pc:grpChg chg="add mod">
          <ac:chgData name="ProfitByPPC Admin 4" userId="6582f847e536e3b3" providerId="LiveId" clId="{3E4F4F67-2D05-43EF-AA6F-CE28D4D7EFF0}" dt="2023-08-25T09:42:58.799" v="425" actId="1076"/>
          <ac:grpSpMkLst>
            <pc:docMk/>
            <pc:sldMk cId="2722639738" sldId="272"/>
            <ac:grpSpMk id="15" creationId="{3A181D9D-9152-1013-ADDE-55840D30047B}"/>
          </ac:grpSpMkLst>
        </pc:grpChg>
        <pc:grpChg chg="del">
          <ac:chgData name="ProfitByPPC Admin 4" userId="6582f847e536e3b3" providerId="LiveId" clId="{3E4F4F67-2D05-43EF-AA6F-CE28D4D7EFF0}" dt="2023-08-25T09:41:28.762" v="409" actId="478"/>
          <ac:grpSpMkLst>
            <pc:docMk/>
            <pc:sldMk cId="2722639738" sldId="272"/>
            <ac:grpSpMk id="25" creationId="{EB97A45F-7355-F169-D1E3-6D61C7D9FBD4}"/>
          </ac:grpSpMkLst>
        </pc:grpChg>
      </pc:sldChg>
      <pc:sldChg chg="del">
        <pc:chgData name="ProfitByPPC Admin 4" userId="6582f847e536e3b3" providerId="LiveId" clId="{3E4F4F67-2D05-43EF-AA6F-CE28D4D7EFF0}" dt="2023-08-25T09:46:58.676" v="434" actId="47"/>
        <pc:sldMkLst>
          <pc:docMk/>
          <pc:sldMk cId="1497169219" sldId="273"/>
        </pc:sldMkLst>
      </pc:sldChg>
      <pc:sldChg chg="del">
        <pc:chgData name="ProfitByPPC Admin 4" userId="6582f847e536e3b3" providerId="LiveId" clId="{3E4F4F67-2D05-43EF-AA6F-CE28D4D7EFF0}" dt="2023-08-25T09:46:59.305" v="435" actId="47"/>
        <pc:sldMkLst>
          <pc:docMk/>
          <pc:sldMk cId="2857217767" sldId="274"/>
        </pc:sldMkLst>
      </pc:sldChg>
      <pc:sldChg chg="del">
        <pc:chgData name="ProfitByPPC Admin 4" userId="6582f847e536e3b3" providerId="LiveId" clId="{3E4F4F67-2D05-43EF-AA6F-CE28D4D7EFF0}" dt="2023-08-25T09:46:59.967" v="436" actId="47"/>
        <pc:sldMkLst>
          <pc:docMk/>
          <pc:sldMk cId="3427144502" sldId="275"/>
        </pc:sldMkLst>
      </pc:sldChg>
      <pc:sldChg chg="del">
        <pc:chgData name="ProfitByPPC Admin 4" userId="6582f847e536e3b3" providerId="LiveId" clId="{3E4F4F67-2D05-43EF-AA6F-CE28D4D7EFF0}" dt="2023-08-25T09:47:00.595" v="437" actId="47"/>
        <pc:sldMkLst>
          <pc:docMk/>
          <pc:sldMk cId="1521189304" sldId="276"/>
        </pc:sldMkLst>
      </pc:sldChg>
      <pc:sldChg chg="addSp delSp modSp new mod">
        <pc:chgData name="ProfitByPPC Admin 4" userId="6582f847e536e3b3" providerId="LiveId" clId="{3E4F4F67-2D05-43EF-AA6F-CE28D4D7EFF0}" dt="2023-08-25T09:55:14.955" v="480" actId="1036"/>
        <pc:sldMkLst>
          <pc:docMk/>
          <pc:sldMk cId="2260027865" sldId="277"/>
        </pc:sldMkLst>
        <pc:spChg chg="del">
          <ac:chgData name="ProfitByPPC Admin 4" userId="6582f847e536e3b3" providerId="LiveId" clId="{3E4F4F67-2D05-43EF-AA6F-CE28D4D7EFF0}" dt="2023-08-25T08:35:15.915" v="16" actId="478"/>
          <ac:spMkLst>
            <pc:docMk/>
            <pc:sldMk cId="2260027865" sldId="277"/>
            <ac:spMk id="2" creationId="{57F2F72E-D602-B091-4417-E072D360AD55}"/>
          </ac:spMkLst>
        </pc:spChg>
        <pc:spChg chg="del">
          <ac:chgData name="ProfitByPPC Admin 4" userId="6582f847e536e3b3" providerId="LiveId" clId="{3E4F4F67-2D05-43EF-AA6F-CE28D4D7EFF0}" dt="2023-08-25T08:35:18.360" v="17" actId="478"/>
          <ac:spMkLst>
            <pc:docMk/>
            <pc:sldMk cId="2260027865" sldId="277"/>
            <ac:spMk id="3" creationId="{D7AC4991-66F9-9A1B-74A3-9BA60EF8BED7}"/>
          </ac:spMkLst>
        </pc:spChg>
        <pc:spChg chg="del mod">
          <ac:chgData name="ProfitByPPC Admin 4" userId="6582f847e536e3b3" providerId="LiveId" clId="{3E4F4F67-2D05-43EF-AA6F-CE28D4D7EFF0}" dt="2023-08-25T08:36:16.877" v="23" actId="478"/>
          <ac:spMkLst>
            <pc:docMk/>
            <pc:sldMk cId="2260027865" sldId="277"/>
            <ac:spMk id="6" creationId="{B186570A-DE1F-09F9-6F38-F68757CF2AA4}"/>
          </ac:spMkLst>
        </pc:spChg>
        <pc:spChg chg="mod">
          <ac:chgData name="ProfitByPPC Admin 4" userId="6582f847e536e3b3" providerId="LiveId" clId="{3E4F4F67-2D05-43EF-AA6F-CE28D4D7EFF0}" dt="2023-08-25T08:35:18.861" v="18"/>
          <ac:spMkLst>
            <pc:docMk/>
            <pc:sldMk cId="2260027865" sldId="277"/>
            <ac:spMk id="7" creationId="{7667654F-00D7-4876-232E-7F3C89E2619E}"/>
          </ac:spMkLst>
        </pc:spChg>
        <pc:spChg chg="mod">
          <ac:chgData name="ProfitByPPC Admin 4" userId="6582f847e536e3b3" providerId="LiveId" clId="{3E4F4F67-2D05-43EF-AA6F-CE28D4D7EFF0}" dt="2023-08-25T08:35:18.861" v="18"/>
          <ac:spMkLst>
            <pc:docMk/>
            <pc:sldMk cId="2260027865" sldId="277"/>
            <ac:spMk id="8" creationId="{F79F7D49-2985-F399-ACF5-2E637D3E85CC}"/>
          </ac:spMkLst>
        </pc:spChg>
        <pc:spChg chg="add mod">
          <ac:chgData name="ProfitByPPC Admin 4" userId="6582f847e536e3b3" providerId="LiveId" clId="{3E4F4F67-2D05-43EF-AA6F-CE28D4D7EFF0}" dt="2023-08-25T08:36:35.686" v="24" actId="207"/>
          <ac:spMkLst>
            <pc:docMk/>
            <pc:sldMk cId="2260027865" sldId="277"/>
            <ac:spMk id="9" creationId="{ECF3A133-5E70-308D-D556-085C7D170AE5}"/>
          </ac:spMkLst>
        </pc:spChg>
        <pc:spChg chg="add mod">
          <ac:chgData name="ProfitByPPC Admin 4" userId="6582f847e536e3b3" providerId="LiveId" clId="{3E4F4F67-2D05-43EF-AA6F-CE28D4D7EFF0}" dt="2023-08-25T09:01:36.557" v="124" actId="1076"/>
          <ac:spMkLst>
            <pc:docMk/>
            <pc:sldMk cId="2260027865" sldId="277"/>
            <ac:spMk id="10" creationId="{48322517-04DD-858B-D275-CDC795C450D7}"/>
          </ac:spMkLst>
        </pc:spChg>
        <pc:spChg chg="add mod">
          <ac:chgData name="ProfitByPPC Admin 4" userId="6582f847e536e3b3" providerId="LiveId" clId="{3E4F4F67-2D05-43EF-AA6F-CE28D4D7EFF0}" dt="2023-08-25T08:54:28.696" v="47"/>
          <ac:spMkLst>
            <pc:docMk/>
            <pc:sldMk cId="2260027865" sldId="277"/>
            <ac:spMk id="13" creationId="{F6680A5F-99DD-F26D-A6A6-EF896D995CBE}"/>
          </ac:spMkLst>
        </pc:spChg>
        <pc:spChg chg="add del mod">
          <ac:chgData name="ProfitByPPC Admin 4" userId="6582f847e536e3b3" providerId="LiveId" clId="{3E4F4F67-2D05-43EF-AA6F-CE28D4D7EFF0}" dt="2023-08-25T08:56:55.241" v="71"/>
          <ac:spMkLst>
            <pc:docMk/>
            <pc:sldMk cId="2260027865" sldId="277"/>
            <ac:spMk id="15" creationId="{34EB9320-7723-5AC4-92A5-9FDBDA6BB3EF}"/>
          </ac:spMkLst>
        </pc:spChg>
        <pc:spChg chg="add del mod">
          <ac:chgData name="ProfitByPPC Admin 4" userId="6582f847e536e3b3" providerId="LiveId" clId="{3E4F4F67-2D05-43EF-AA6F-CE28D4D7EFF0}" dt="2023-08-25T08:56:54.883" v="70"/>
          <ac:spMkLst>
            <pc:docMk/>
            <pc:sldMk cId="2260027865" sldId="277"/>
            <ac:spMk id="16" creationId="{E32A0DFB-7ED4-4FEE-FEEF-85C519A2B503}"/>
          </ac:spMkLst>
        </pc:spChg>
        <pc:spChg chg="mod">
          <ac:chgData name="ProfitByPPC Admin 4" userId="6582f847e536e3b3" providerId="LiveId" clId="{3E4F4F67-2D05-43EF-AA6F-CE28D4D7EFF0}" dt="2023-08-25T08:57:01.620" v="72"/>
          <ac:spMkLst>
            <pc:docMk/>
            <pc:sldMk cId="2260027865" sldId="277"/>
            <ac:spMk id="18" creationId="{0C1939AF-4CCA-0CB4-DD08-AB0DE8869A65}"/>
          </ac:spMkLst>
        </pc:spChg>
        <pc:spChg chg="mod">
          <ac:chgData name="ProfitByPPC Admin 4" userId="6582f847e536e3b3" providerId="LiveId" clId="{3E4F4F67-2D05-43EF-AA6F-CE28D4D7EFF0}" dt="2023-08-25T08:57:01.620" v="72"/>
          <ac:spMkLst>
            <pc:docMk/>
            <pc:sldMk cId="2260027865" sldId="277"/>
            <ac:spMk id="19" creationId="{50175B9F-1E20-3786-7A58-BEC1D7F5660B}"/>
          </ac:spMkLst>
        </pc:spChg>
        <pc:spChg chg="mod">
          <ac:chgData name="ProfitByPPC Admin 4" userId="6582f847e536e3b3" providerId="LiveId" clId="{3E4F4F67-2D05-43EF-AA6F-CE28D4D7EFF0}" dt="2023-08-25T08:57:01.620" v="72"/>
          <ac:spMkLst>
            <pc:docMk/>
            <pc:sldMk cId="2260027865" sldId="277"/>
            <ac:spMk id="20" creationId="{8F196E87-F919-9551-1BC4-501218C63995}"/>
          </ac:spMkLst>
        </pc:spChg>
        <pc:spChg chg="mod">
          <ac:chgData name="ProfitByPPC Admin 4" userId="6582f847e536e3b3" providerId="LiveId" clId="{3E4F4F67-2D05-43EF-AA6F-CE28D4D7EFF0}" dt="2023-08-25T08:57:01.620" v="72"/>
          <ac:spMkLst>
            <pc:docMk/>
            <pc:sldMk cId="2260027865" sldId="277"/>
            <ac:spMk id="21" creationId="{0B737CE3-110C-760F-423E-66B23D24C883}"/>
          </ac:spMkLst>
        </pc:spChg>
        <pc:spChg chg="mod">
          <ac:chgData name="ProfitByPPC Admin 4" userId="6582f847e536e3b3" providerId="LiveId" clId="{3E4F4F67-2D05-43EF-AA6F-CE28D4D7EFF0}" dt="2023-08-25T08:57:35.028" v="74"/>
          <ac:spMkLst>
            <pc:docMk/>
            <pc:sldMk cId="2260027865" sldId="277"/>
            <ac:spMk id="23" creationId="{2B40B5CC-CE54-E692-4C18-90D945906968}"/>
          </ac:spMkLst>
        </pc:spChg>
        <pc:spChg chg="mod">
          <ac:chgData name="ProfitByPPC Admin 4" userId="6582f847e536e3b3" providerId="LiveId" clId="{3E4F4F67-2D05-43EF-AA6F-CE28D4D7EFF0}" dt="2023-08-25T08:57:35.028" v="74"/>
          <ac:spMkLst>
            <pc:docMk/>
            <pc:sldMk cId="2260027865" sldId="277"/>
            <ac:spMk id="24" creationId="{16E2F747-CE42-EABE-5309-27586355F33D}"/>
          </ac:spMkLst>
        </pc:spChg>
        <pc:grpChg chg="add del mod">
          <ac:chgData name="ProfitByPPC Admin 4" userId="6582f847e536e3b3" providerId="LiveId" clId="{3E4F4F67-2D05-43EF-AA6F-CE28D4D7EFF0}" dt="2023-08-25T08:54:47.314" v="52" actId="478"/>
          <ac:grpSpMkLst>
            <pc:docMk/>
            <pc:sldMk cId="2260027865" sldId="277"/>
            <ac:grpSpMk id="4" creationId="{82E82E9E-0BCB-E264-7F7E-527E49D4A4D4}"/>
          </ac:grpSpMkLst>
        </pc:grpChg>
        <pc:grpChg chg="add mod">
          <ac:chgData name="ProfitByPPC Admin 4" userId="6582f847e536e3b3" providerId="LiveId" clId="{3E4F4F67-2D05-43EF-AA6F-CE28D4D7EFF0}" dt="2023-08-25T08:58:03.006" v="78" actId="14100"/>
          <ac:grpSpMkLst>
            <pc:docMk/>
            <pc:sldMk cId="2260027865" sldId="277"/>
            <ac:grpSpMk id="17" creationId="{85D1B6D9-6478-EAD1-9620-C7AF13316328}"/>
          </ac:grpSpMkLst>
        </pc:grpChg>
        <pc:grpChg chg="add mod">
          <ac:chgData name="ProfitByPPC Admin 4" userId="6582f847e536e3b3" providerId="LiveId" clId="{3E4F4F67-2D05-43EF-AA6F-CE28D4D7EFF0}" dt="2023-08-25T09:55:14.955" v="480" actId="1036"/>
          <ac:grpSpMkLst>
            <pc:docMk/>
            <pc:sldMk cId="2260027865" sldId="277"/>
            <ac:grpSpMk id="22" creationId="{1614F6B8-DE0F-E8DD-6D04-D810EC49E499}"/>
          </ac:grpSpMkLst>
        </pc:grpChg>
        <pc:picChg chg="del mod">
          <ac:chgData name="ProfitByPPC Admin 4" userId="6582f847e536e3b3" providerId="LiveId" clId="{3E4F4F67-2D05-43EF-AA6F-CE28D4D7EFF0}" dt="2023-08-25T08:36:43.659" v="25" actId="478"/>
          <ac:picMkLst>
            <pc:docMk/>
            <pc:sldMk cId="2260027865" sldId="277"/>
            <ac:picMk id="5" creationId="{404B405C-9B9E-AF77-8FF5-368A39167E66}"/>
          </ac:picMkLst>
        </pc:picChg>
        <pc:picChg chg="add mod">
          <ac:chgData name="ProfitByPPC Admin 4" userId="6582f847e536e3b3" providerId="LiveId" clId="{3E4F4F67-2D05-43EF-AA6F-CE28D4D7EFF0}" dt="2023-08-25T09:27:59.519" v="304" actId="1076"/>
          <ac:picMkLst>
            <pc:docMk/>
            <pc:sldMk cId="2260027865" sldId="277"/>
            <ac:picMk id="12" creationId="{826976D5-50C5-8397-97D7-52A2D4BDA35E}"/>
          </ac:picMkLst>
        </pc:picChg>
        <pc:picChg chg="add mod">
          <ac:chgData name="ProfitByPPC Admin 4" userId="6582f847e536e3b3" providerId="LiveId" clId="{3E4F4F67-2D05-43EF-AA6F-CE28D4D7EFF0}" dt="2023-08-25T08:54:28.696" v="47"/>
          <ac:picMkLst>
            <pc:docMk/>
            <pc:sldMk cId="2260027865" sldId="277"/>
            <ac:picMk id="14" creationId="{AF5CEF32-E200-B474-C7CB-5D879557B3A8}"/>
          </ac:picMkLst>
        </pc:picChg>
      </pc:sldChg>
      <pc:sldChg chg="addSp delSp modSp add mod">
        <pc:chgData name="ProfitByPPC Admin 4" userId="6582f847e536e3b3" providerId="LiveId" clId="{3E4F4F67-2D05-43EF-AA6F-CE28D4D7EFF0}" dt="2023-08-25T09:45:45.204" v="429" actId="478"/>
        <pc:sldMkLst>
          <pc:docMk/>
          <pc:sldMk cId="3192596356" sldId="278"/>
        </pc:sldMkLst>
        <pc:spChg chg="add mod">
          <ac:chgData name="ProfitByPPC Admin 4" userId="6582f847e536e3b3" providerId="LiveId" clId="{3E4F4F67-2D05-43EF-AA6F-CE28D4D7EFF0}" dt="2023-08-25T09:09:48.259" v="174" actId="1076"/>
          <ac:spMkLst>
            <pc:docMk/>
            <pc:sldMk cId="3192596356" sldId="278"/>
            <ac:spMk id="2" creationId="{3BDC447B-8075-8B37-E967-19B03B4709D3}"/>
          </ac:spMkLst>
        </pc:spChg>
        <pc:spChg chg="add mod">
          <ac:chgData name="ProfitByPPC Admin 4" userId="6582f847e536e3b3" providerId="LiveId" clId="{3E4F4F67-2D05-43EF-AA6F-CE28D4D7EFF0}" dt="2023-08-25T09:09:44.994" v="173" actId="1076"/>
          <ac:spMkLst>
            <pc:docMk/>
            <pc:sldMk cId="3192596356" sldId="278"/>
            <ac:spMk id="3" creationId="{E5CBE714-FBFB-7819-30DF-33855DCEE875}"/>
          </ac:spMkLst>
        </pc:spChg>
        <pc:spChg chg="del mod">
          <ac:chgData name="ProfitByPPC Admin 4" userId="6582f847e536e3b3" providerId="LiveId" clId="{3E4F4F67-2D05-43EF-AA6F-CE28D4D7EFF0}" dt="2023-08-25T09:45:45.204" v="429" actId="478"/>
          <ac:spMkLst>
            <pc:docMk/>
            <pc:sldMk cId="3192596356" sldId="278"/>
            <ac:spMk id="9" creationId="{ECF3A133-5E70-308D-D556-085C7D170AE5}"/>
          </ac:spMkLst>
        </pc:spChg>
        <pc:spChg chg="mod">
          <ac:chgData name="ProfitByPPC Admin 4" userId="6582f847e536e3b3" providerId="LiveId" clId="{3E4F4F67-2D05-43EF-AA6F-CE28D4D7EFF0}" dt="2023-08-25T09:16:48.576" v="217" actId="255"/>
          <ac:spMkLst>
            <pc:docMk/>
            <pc:sldMk cId="3192596356" sldId="278"/>
            <ac:spMk id="10" creationId="{48322517-04DD-858B-D275-CDC795C450D7}"/>
          </ac:spMkLst>
        </pc:spChg>
        <pc:picChg chg="del">
          <ac:chgData name="ProfitByPPC Admin 4" userId="6582f847e536e3b3" providerId="LiveId" clId="{3E4F4F67-2D05-43EF-AA6F-CE28D4D7EFF0}" dt="2023-08-25T09:01:19.338" v="121" actId="478"/>
          <ac:picMkLst>
            <pc:docMk/>
            <pc:sldMk cId="3192596356" sldId="278"/>
            <ac:picMk id="12" creationId="{826976D5-50C5-8397-97D7-52A2D4BDA35E}"/>
          </ac:picMkLst>
        </pc:picChg>
      </pc:sldChg>
      <pc:sldChg chg="addSp delSp modSp add mod">
        <pc:chgData name="ProfitByPPC Admin 4" userId="6582f847e536e3b3" providerId="LiveId" clId="{3E4F4F67-2D05-43EF-AA6F-CE28D4D7EFF0}" dt="2023-08-25T09:33:25.682" v="323" actId="255"/>
        <pc:sldMkLst>
          <pc:docMk/>
          <pc:sldMk cId="1104235470" sldId="279"/>
        </pc:sldMkLst>
        <pc:spChg chg="add mod">
          <ac:chgData name="ProfitByPPC Admin 4" userId="6582f847e536e3b3" providerId="LiveId" clId="{3E4F4F67-2D05-43EF-AA6F-CE28D4D7EFF0}" dt="2023-08-25T09:31:34.543" v="316" actId="1076"/>
          <ac:spMkLst>
            <pc:docMk/>
            <pc:sldMk cId="1104235470" sldId="279"/>
            <ac:spMk id="2" creationId="{20954D53-6ED0-D898-45CD-770403E3BB12}"/>
          </ac:spMkLst>
        </pc:spChg>
        <pc:spChg chg="mod">
          <ac:chgData name="ProfitByPPC Admin 4" userId="6582f847e536e3b3" providerId="LiveId" clId="{3E4F4F67-2D05-43EF-AA6F-CE28D4D7EFF0}" dt="2023-08-25T09:32:54.539" v="321" actId="255"/>
          <ac:spMkLst>
            <pc:docMk/>
            <pc:sldMk cId="1104235470" sldId="279"/>
            <ac:spMk id="22" creationId="{7BDD80F2-F017-EBC1-9E46-5901D3D900B6}"/>
          </ac:spMkLst>
        </pc:spChg>
        <pc:spChg chg="mod">
          <ac:chgData name="ProfitByPPC Admin 4" userId="6582f847e536e3b3" providerId="LiveId" clId="{3E4F4F67-2D05-43EF-AA6F-CE28D4D7EFF0}" dt="2023-08-25T09:33:25.682" v="323" actId="255"/>
          <ac:spMkLst>
            <pc:docMk/>
            <pc:sldMk cId="1104235470" sldId="279"/>
            <ac:spMk id="24" creationId="{1544D727-212F-46AE-C863-673352B203A0}"/>
          </ac:spMkLst>
        </pc:spChg>
        <pc:spChg chg="del">
          <ac:chgData name="ProfitByPPC Admin 4" userId="6582f847e536e3b3" providerId="LiveId" clId="{3E4F4F67-2D05-43EF-AA6F-CE28D4D7EFF0}" dt="2023-08-25T09:31:06.771" v="313" actId="478"/>
          <ac:spMkLst>
            <pc:docMk/>
            <pc:sldMk cId="1104235470" sldId="279"/>
            <ac:spMk id="29" creationId="{6AF88003-2948-A60F-3A8C-A9DB31AF333A}"/>
          </ac:spMkLst>
        </pc:spChg>
      </pc:sldChg>
      <pc:sldChg chg="new del">
        <pc:chgData name="ProfitByPPC Admin 4" userId="6582f847e536e3b3" providerId="LiveId" clId="{3E4F4F67-2D05-43EF-AA6F-CE28D4D7EFF0}" dt="2023-08-25T09:46:57.665" v="433" actId="47"/>
        <pc:sldMkLst>
          <pc:docMk/>
          <pc:sldMk cId="1435105686" sldId="280"/>
        </pc:sldMkLst>
      </pc:sldChg>
      <pc:sldChg chg="add del">
        <pc:chgData name="ProfitByPPC Admin 4" userId="6582f847e536e3b3" providerId="LiveId" clId="{3E4F4F67-2D05-43EF-AA6F-CE28D4D7EFF0}" dt="2023-08-25T09:46:53.111" v="431" actId="47"/>
        <pc:sldMkLst>
          <pc:docMk/>
          <pc:sldMk cId="1566660869" sldId="281"/>
        </pc:sldMkLst>
      </pc:sldChg>
      <pc:sldChg chg="addSp delSp modSp add mod">
        <pc:chgData name="ProfitByPPC Admin 4" userId="6582f847e536e3b3" providerId="LiveId" clId="{3E4F4F67-2D05-43EF-AA6F-CE28D4D7EFF0}" dt="2023-08-25T09:53:22.522" v="473" actId="14100"/>
        <pc:sldMkLst>
          <pc:docMk/>
          <pc:sldMk cId="2296014666" sldId="281"/>
        </pc:sldMkLst>
        <pc:spChg chg="add del mod">
          <ac:chgData name="ProfitByPPC Admin 4" userId="6582f847e536e3b3" providerId="LiveId" clId="{3E4F4F67-2D05-43EF-AA6F-CE28D4D7EFF0}" dt="2023-08-25T09:52:35.040" v="463" actId="478"/>
          <ac:spMkLst>
            <pc:docMk/>
            <pc:sldMk cId="2296014666" sldId="281"/>
            <ac:spMk id="10" creationId="{48322517-04DD-858B-D275-CDC795C450D7}"/>
          </ac:spMkLst>
        </pc:spChg>
        <pc:grpChg chg="mod">
          <ac:chgData name="ProfitByPPC Admin 4" userId="6582f847e536e3b3" providerId="LiveId" clId="{3E4F4F67-2D05-43EF-AA6F-CE28D4D7EFF0}" dt="2023-08-25T09:53:22.522" v="473" actId="14100"/>
          <ac:grpSpMkLst>
            <pc:docMk/>
            <pc:sldMk cId="2296014666" sldId="281"/>
            <ac:grpSpMk id="17" creationId="{85D1B6D9-6478-EAD1-9620-C7AF13316328}"/>
          </ac:grpSpMkLst>
        </pc:grpChg>
        <pc:picChg chg="del">
          <ac:chgData name="ProfitByPPC Admin 4" userId="6582f847e536e3b3" providerId="LiveId" clId="{3E4F4F67-2D05-43EF-AA6F-CE28D4D7EFF0}" dt="2023-08-25T09:47:07.404" v="439" actId="478"/>
          <ac:picMkLst>
            <pc:docMk/>
            <pc:sldMk cId="2296014666" sldId="281"/>
            <ac:picMk id="12" creationId="{826976D5-50C5-8397-97D7-52A2D4BDA35E}"/>
          </ac:picMkLst>
        </pc:picChg>
        <pc:picChg chg="add mod">
          <ac:chgData name="ProfitByPPC Admin 4" userId="6582f847e536e3b3" providerId="LiveId" clId="{3E4F4F67-2D05-43EF-AA6F-CE28D4D7EFF0}" dt="2023-08-25T09:53:13.511" v="471" actId="14100"/>
          <ac:picMkLst>
            <pc:docMk/>
            <pc:sldMk cId="2296014666" sldId="281"/>
            <ac:picMk id="1026" creationId="{7B620770-EE00-0DDC-BB5D-BD3D1F94B5C7}"/>
          </ac:picMkLst>
        </pc:picChg>
      </pc:sldChg>
      <pc:sldMasterChg chg="delSldLayout">
        <pc:chgData name="ProfitByPPC Admin 4" userId="6582f847e536e3b3" providerId="LiveId" clId="{3E4F4F67-2D05-43EF-AA6F-CE28D4D7EFF0}" dt="2023-08-25T09:47:05.092" v="438" actId="47"/>
        <pc:sldMasterMkLst>
          <pc:docMk/>
          <pc:sldMasterMk cId="0" sldId="2147483648"/>
        </pc:sldMasterMkLst>
        <pc:sldLayoutChg chg="del">
          <pc:chgData name="ProfitByPPC Admin 4" userId="6582f847e536e3b3" providerId="LiveId" clId="{3E4F4F67-2D05-43EF-AA6F-CE28D4D7EFF0}" dt="2023-08-25T09:00:34.469" v="119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rofitByPPC Admin 4" userId="6582f847e536e3b3" providerId="LiveId" clId="{3E4F4F67-2D05-43EF-AA6F-CE28D4D7EFF0}" dt="2023-08-25T09:47:05.092" v="438" actId="47"/>
          <pc:sldLayoutMkLst>
            <pc:docMk/>
            <pc:sldMasterMk cId="0" sldId="2147483648"/>
            <pc:sldLayoutMk cId="0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7687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19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00" b="0" i="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 extrusionOk="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10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3758565" y="2751614"/>
            <a:ext cx="12586969" cy="93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5757754" y="3463634"/>
            <a:ext cx="8588590" cy="523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19458688" y="10667603"/>
            <a:ext cx="318134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75818B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pawali.in/marketing-kya-hai-marketing-ke-prakar-marketing-kya-hai-marketing-in-hindi/" TargetMode="External"/><Relationship Id="rId5" Type="http://schemas.openxmlformats.org/officeDocument/2006/relationships/hyperlink" Target="https://saphalzindagi.com/what-is-inbound-and-outbound-marketing/" TargetMode="External"/><Relationship Id="rId4" Type="http://schemas.openxmlformats.org/officeDocument/2006/relationships/hyperlink" Target="https://advertising.amazon.com/hi-in/library/guides/inbound-market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pawali.in/marketing-kya-hai-marketing-ke-prakar-marketing-kya-hai-marketing-in-hindi/" TargetMode="External"/><Relationship Id="rId5" Type="http://schemas.openxmlformats.org/officeDocument/2006/relationships/hyperlink" Target="https://saphalzindagi.com/what-is-inbound-and-outbound-marketing/" TargetMode="External"/><Relationship Id="rId4" Type="http://schemas.openxmlformats.org/officeDocument/2006/relationships/hyperlink" Target="https://advertising.amazon.com/hi-in/library/guides/inbound-market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depawali.in/marketing-kya-hai-marketing-ke-prakar-marketing-kya-hai-marketing-in-hindi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1;p1">
            <a:extLst>
              <a:ext uri="{FF2B5EF4-FFF2-40B4-BE49-F238E27FC236}">
                <a16:creationId xmlns:a16="http://schemas.microsoft.com/office/drawing/2014/main" id="{ECF3A133-5E70-308D-D556-085C7D170AE5}"/>
              </a:ext>
            </a:extLst>
          </p:cNvPr>
          <p:cNvSpPr txBox="1"/>
          <p:nvPr/>
        </p:nvSpPr>
        <p:spPr>
          <a:xfrm>
            <a:off x="15225823" y="10477255"/>
            <a:ext cx="4704711" cy="5058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  <a:endParaRPr sz="3200" b="0" i="0" u="none" strike="noStrike" cap="none" dirty="0">
              <a:solidFill>
                <a:schemeClr val="tx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0" name="Google Shape;50;p1">
            <a:extLst>
              <a:ext uri="{FF2B5EF4-FFF2-40B4-BE49-F238E27FC236}">
                <a16:creationId xmlns:a16="http://schemas.microsoft.com/office/drawing/2014/main" id="{48322517-04DD-858B-D275-CDC795C450D7}"/>
              </a:ext>
            </a:extLst>
          </p:cNvPr>
          <p:cNvSpPr txBox="1">
            <a:spLocks/>
          </p:cNvSpPr>
          <p:nvPr/>
        </p:nvSpPr>
        <p:spPr>
          <a:xfrm>
            <a:off x="2272235" y="3339502"/>
            <a:ext cx="15714921" cy="4074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026525" marR="5080" algn="ctr"/>
            <a:r>
              <a:rPr lang="en-IN" sz="8800" b="1" i="0" u="none" strike="noStrike" dirty="0">
                <a:solidFill>
                  <a:srgbClr val="222222"/>
                </a:solidFill>
                <a:effectLst/>
                <a:latin typeface="+mj-lt"/>
              </a:rPr>
              <a:t>What Is Digital Marketing?</a:t>
            </a:r>
            <a:endParaRPr lang="en-US" sz="88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6976D5-50C5-8397-97D7-52A2D4BDA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7" y="2477169"/>
            <a:ext cx="10547498" cy="59869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680A5F-99DD-F26D-A6A6-EF896D995CBE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5CEF32-E200-B474-C7CB-5D879557B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grpSp>
        <p:nvGrpSpPr>
          <p:cNvPr id="17" name="Google Shape;228;p17">
            <a:extLst>
              <a:ext uri="{FF2B5EF4-FFF2-40B4-BE49-F238E27FC236}">
                <a16:creationId xmlns:a16="http://schemas.microsoft.com/office/drawing/2014/main" id="{85D1B6D9-6478-EAD1-9620-C7AF13316328}"/>
              </a:ext>
            </a:extLst>
          </p:cNvPr>
          <p:cNvGrpSpPr/>
          <p:nvPr/>
        </p:nvGrpSpPr>
        <p:grpSpPr>
          <a:xfrm>
            <a:off x="0" y="9458119"/>
            <a:ext cx="3572933" cy="1851229"/>
            <a:chOff x="589631" y="7224910"/>
            <a:chExt cx="7128400" cy="4084024"/>
          </a:xfrm>
        </p:grpSpPr>
        <p:sp>
          <p:nvSpPr>
            <p:cNvPr id="18" name="Google Shape;229;p17">
              <a:extLst>
                <a:ext uri="{FF2B5EF4-FFF2-40B4-BE49-F238E27FC236}">
                  <a16:creationId xmlns:a16="http://schemas.microsoft.com/office/drawing/2014/main" id="{0C1939AF-4CCA-0CB4-DD08-AB0DE8869A65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0;p17">
              <a:extLst>
                <a:ext uri="{FF2B5EF4-FFF2-40B4-BE49-F238E27FC236}">
                  <a16:creationId xmlns:a16="http://schemas.microsoft.com/office/drawing/2014/main" id="{50175B9F-1E20-3786-7A58-BEC1D7F5660B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1;p17">
              <a:extLst>
                <a:ext uri="{FF2B5EF4-FFF2-40B4-BE49-F238E27FC236}">
                  <a16:creationId xmlns:a16="http://schemas.microsoft.com/office/drawing/2014/main" id="{8F196E87-F919-9551-1BC4-501218C63995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2;p17">
              <a:extLst>
                <a:ext uri="{FF2B5EF4-FFF2-40B4-BE49-F238E27FC236}">
                  <a16:creationId xmlns:a16="http://schemas.microsoft.com/office/drawing/2014/main" id="{0B737CE3-110C-760F-423E-66B23D24C883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70;p19">
            <a:extLst>
              <a:ext uri="{FF2B5EF4-FFF2-40B4-BE49-F238E27FC236}">
                <a16:creationId xmlns:a16="http://schemas.microsoft.com/office/drawing/2014/main" id="{1614F6B8-DE0F-E8DD-6D04-D810EC49E499}"/>
              </a:ext>
            </a:extLst>
          </p:cNvPr>
          <p:cNvGrpSpPr/>
          <p:nvPr/>
        </p:nvGrpSpPr>
        <p:grpSpPr>
          <a:xfrm>
            <a:off x="16377585" y="1112815"/>
            <a:ext cx="3726515" cy="1694779"/>
            <a:chOff x="16229876" y="7998883"/>
            <a:chExt cx="3874451" cy="2299970"/>
          </a:xfrm>
        </p:grpSpPr>
        <p:sp>
          <p:nvSpPr>
            <p:cNvPr id="23" name="Google Shape;271;p19">
              <a:extLst>
                <a:ext uri="{FF2B5EF4-FFF2-40B4-BE49-F238E27FC236}">
                  <a16:creationId xmlns:a16="http://schemas.microsoft.com/office/drawing/2014/main" id="{2B40B5CC-CE54-E692-4C18-90D945906968}"/>
                </a:ext>
              </a:extLst>
            </p:cNvPr>
            <p:cNvSpPr/>
            <p:nvPr/>
          </p:nvSpPr>
          <p:spPr>
            <a:xfrm>
              <a:off x="16229876" y="7998883"/>
              <a:ext cx="3181985" cy="2299970"/>
            </a:xfrm>
            <a:custGeom>
              <a:avLst/>
              <a:gdLst/>
              <a:ahLst/>
              <a:cxnLst/>
              <a:rect l="l" t="t" r="r" b="b"/>
              <a:pathLst>
                <a:path w="3181984" h="2299970" extrusionOk="0">
                  <a:moveTo>
                    <a:pt x="3181609" y="0"/>
                  </a:moveTo>
                  <a:lnTo>
                    <a:pt x="2299668" y="0"/>
                  </a:lnTo>
                  <a:lnTo>
                    <a:pt x="0" y="2299668"/>
                  </a:lnTo>
                  <a:lnTo>
                    <a:pt x="881941" y="2299668"/>
                  </a:lnTo>
                  <a:lnTo>
                    <a:pt x="3181609" y="0"/>
                  </a:lnTo>
                  <a:close/>
                </a:path>
              </a:pathLst>
            </a:custGeom>
            <a:solidFill>
              <a:srgbClr val="FF4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2;p19">
              <a:extLst>
                <a:ext uri="{FF2B5EF4-FFF2-40B4-BE49-F238E27FC236}">
                  <a16:creationId xmlns:a16="http://schemas.microsoft.com/office/drawing/2014/main" id="{16E2F747-CE42-EABE-5309-27586355F33D}"/>
                </a:ext>
              </a:extLst>
            </p:cNvPr>
            <p:cNvSpPr/>
            <p:nvPr/>
          </p:nvSpPr>
          <p:spPr>
            <a:xfrm>
              <a:off x="19438212" y="8002263"/>
              <a:ext cx="666115" cy="666115"/>
            </a:xfrm>
            <a:custGeom>
              <a:avLst/>
              <a:gdLst/>
              <a:ahLst/>
              <a:cxnLst/>
              <a:rect l="l" t="t" r="r" b="b"/>
              <a:pathLst>
                <a:path w="666115" h="666115" extrusionOk="0">
                  <a:moveTo>
                    <a:pt x="665885" y="0"/>
                  </a:moveTo>
                  <a:lnTo>
                    <a:pt x="0" y="665885"/>
                  </a:lnTo>
                  <a:lnTo>
                    <a:pt x="384229" y="665885"/>
                  </a:lnTo>
                  <a:lnTo>
                    <a:pt x="665885" y="384229"/>
                  </a:lnTo>
                  <a:lnTo>
                    <a:pt x="665885" y="0"/>
                  </a:lnTo>
                  <a:close/>
                </a:path>
              </a:pathLst>
            </a:custGeom>
            <a:solidFill>
              <a:srgbClr val="0099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6002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0;p1">
            <a:extLst>
              <a:ext uri="{FF2B5EF4-FFF2-40B4-BE49-F238E27FC236}">
                <a16:creationId xmlns:a16="http://schemas.microsoft.com/office/drawing/2014/main" id="{48322517-04DD-858B-D275-CDC795C450D7}"/>
              </a:ext>
            </a:extLst>
          </p:cNvPr>
          <p:cNvSpPr txBox="1">
            <a:spLocks/>
          </p:cNvSpPr>
          <p:nvPr/>
        </p:nvSpPr>
        <p:spPr>
          <a:xfrm>
            <a:off x="842800" y="2258689"/>
            <a:ext cx="19930534" cy="1166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900" b="0" i="0" u="none" strike="noStrike" cap="none">
                <a:solidFill>
                  <a:srgbClr val="0B152D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hi-IN" sz="7500" b="1" i="0" dirty="0">
                <a:solidFill>
                  <a:srgbClr val="0A0909"/>
                </a:solidFill>
                <a:effectLst/>
                <a:latin typeface="+mj-lt"/>
              </a:rPr>
              <a:t>डिजिटल मार्केटिंग (</a:t>
            </a:r>
            <a:r>
              <a:rPr lang="en-IN" sz="7500" b="1" i="0" dirty="0">
                <a:solidFill>
                  <a:srgbClr val="0A0909"/>
                </a:solidFill>
                <a:effectLst/>
                <a:latin typeface="+mj-lt"/>
              </a:rPr>
              <a:t>DM) </a:t>
            </a:r>
            <a:r>
              <a:rPr lang="hi-IN" sz="7500" b="1" i="0" dirty="0">
                <a:solidFill>
                  <a:srgbClr val="0A0909"/>
                </a:solidFill>
                <a:effectLst/>
                <a:latin typeface="+mj-lt"/>
              </a:rPr>
              <a:t>क्या है? </a:t>
            </a:r>
            <a:endParaRPr lang="hi-IN" sz="7500" b="0" i="0" dirty="0">
              <a:solidFill>
                <a:srgbClr val="0A0909"/>
              </a:solidFill>
              <a:effectLst/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680A5F-99DD-F26D-A6A6-EF896D995CBE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5CEF32-E200-B474-C7CB-5D879557B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grpSp>
        <p:nvGrpSpPr>
          <p:cNvPr id="17" name="Google Shape;228;p17">
            <a:extLst>
              <a:ext uri="{FF2B5EF4-FFF2-40B4-BE49-F238E27FC236}">
                <a16:creationId xmlns:a16="http://schemas.microsoft.com/office/drawing/2014/main" id="{85D1B6D9-6478-EAD1-9620-C7AF13316328}"/>
              </a:ext>
            </a:extLst>
          </p:cNvPr>
          <p:cNvGrpSpPr/>
          <p:nvPr/>
        </p:nvGrpSpPr>
        <p:grpSpPr>
          <a:xfrm>
            <a:off x="0" y="9458119"/>
            <a:ext cx="3572933" cy="1851229"/>
            <a:chOff x="589631" y="7224910"/>
            <a:chExt cx="7128400" cy="4084024"/>
          </a:xfrm>
        </p:grpSpPr>
        <p:sp>
          <p:nvSpPr>
            <p:cNvPr id="18" name="Google Shape;229;p17">
              <a:extLst>
                <a:ext uri="{FF2B5EF4-FFF2-40B4-BE49-F238E27FC236}">
                  <a16:creationId xmlns:a16="http://schemas.microsoft.com/office/drawing/2014/main" id="{0C1939AF-4CCA-0CB4-DD08-AB0DE8869A65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0;p17">
              <a:extLst>
                <a:ext uri="{FF2B5EF4-FFF2-40B4-BE49-F238E27FC236}">
                  <a16:creationId xmlns:a16="http://schemas.microsoft.com/office/drawing/2014/main" id="{50175B9F-1E20-3786-7A58-BEC1D7F5660B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1;p17">
              <a:extLst>
                <a:ext uri="{FF2B5EF4-FFF2-40B4-BE49-F238E27FC236}">
                  <a16:creationId xmlns:a16="http://schemas.microsoft.com/office/drawing/2014/main" id="{8F196E87-F919-9551-1BC4-501218C63995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2;p17">
              <a:extLst>
                <a:ext uri="{FF2B5EF4-FFF2-40B4-BE49-F238E27FC236}">
                  <a16:creationId xmlns:a16="http://schemas.microsoft.com/office/drawing/2014/main" id="{0B737CE3-110C-760F-423E-66B23D24C883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70;p19">
            <a:extLst>
              <a:ext uri="{FF2B5EF4-FFF2-40B4-BE49-F238E27FC236}">
                <a16:creationId xmlns:a16="http://schemas.microsoft.com/office/drawing/2014/main" id="{1614F6B8-DE0F-E8DD-6D04-D810EC49E499}"/>
              </a:ext>
            </a:extLst>
          </p:cNvPr>
          <p:cNvGrpSpPr/>
          <p:nvPr/>
        </p:nvGrpSpPr>
        <p:grpSpPr>
          <a:xfrm>
            <a:off x="16693116" y="1112216"/>
            <a:ext cx="3237418" cy="1528022"/>
            <a:chOff x="16229876" y="7998883"/>
            <a:chExt cx="3874451" cy="2299970"/>
          </a:xfrm>
        </p:grpSpPr>
        <p:sp>
          <p:nvSpPr>
            <p:cNvPr id="23" name="Google Shape;271;p19">
              <a:extLst>
                <a:ext uri="{FF2B5EF4-FFF2-40B4-BE49-F238E27FC236}">
                  <a16:creationId xmlns:a16="http://schemas.microsoft.com/office/drawing/2014/main" id="{2B40B5CC-CE54-E692-4C18-90D945906968}"/>
                </a:ext>
              </a:extLst>
            </p:cNvPr>
            <p:cNvSpPr/>
            <p:nvPr/>
          </p:nvSpPr>
          <p:spPr>
            <a:xfrm>
              <a:off x="16229876" y="7998883"/>
              <a:ext cx="3181985" cy="2299970"/>
            </a:xfrm>
            <a:custGeom>
              <a:avLst/>
              <a:gdLst/>
              <a:ahLst/>
              <a:cxnLst/>
              <a:rect l="l" t="t" r="r" b="b"/>
              <a:pathLst>
                <a:path w="3181984" h="2299970" extrusionOk="0">
                  <a:moveTo>
                    <a:pt x="3181609" y="0"/>
                  </a:moveTo>
                  <a:lnTo>
                    <a:pt x="2299668" y="0"/>
                  </a:lnTo>
                  <a:lnTo>
                    <a:pt x="0" y="2299668"/>
                  </a:lnTo>
                  <a:lnTo>
                    <a:pt x="881941" y="2299668"/>
                  </a:lnTo>
                  <a:lnTo>
                    <a:pt x="3181609" y="0"/>
                  </a:lnTo>
                  <a:close/>
                </a:path>
              </a:pathLst>
            </a:custGeom>
            <a:solidFill>
              <a:srgbClr val="FF4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2;p19">
              <a:extLst>
                <a:ext uri="{FF2B5EF4-FFF2-40B4-BE49-F238E27FC236}">
                  <a16:creationId xmlns:a16="http://schemas.microsoft.com/office/drawing/2014/main" id="{16E2F747-CE42-EABE-5309-27586355F33D}"/>
                </a:ext>
              </a:extLst>
            </p:cNvPr>
            <p:cNvSpPr/>
            <p:nvPr/>
          </p:nvSpPr>
          <p:spPr>
            <a:xfrm>
              <a:off x="19438212" y="8002263"/>
              <a:ext cx="666115" cy="666115"/>
            </a:xfrm>
            <a:custGeom>
              <a:avLst/>
              <a:gdLst/>
              <a:ahLst/>
              <a:cxnLst/>
              <a:rect l="l" t="t" r="r" b="b"/>
              <a:pathLst>
                <a:path w="666115" h="666115" extrusionOk="0">
                  <a:moveTo>
                    <a:pt x="665885" y="0"/>
                  </a:moveTo>
                  <a:lnTo>
                    <a:pt x="0" y="665885"/>
                  </a:lnTo>
                  <a:lnTo>
                    <a:pt x="384229" y="665885"/>
                  </a:lnTo>
                  <a:lnTo>
                    <a:pt x="665885" y="384229"/>
                  </a:lnTo>
                  <a:lnTo>
                    <a:pt x="665885" y="0"/>
                  </a:lnTo>
                  <a:close/>
                </a:path>
              </a:pathLst>
            </a:custGeom>
            <a:solidFill>
              <a:srgbClr val="0099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BDC447B-8075-8B37-E967-19B03B4709D3}"/>
              </a:ext>
            </a:extLst>
          </p:cNvPr>
          <p:cNvSpPr txBox="1"/>
          <p:nvPr/>
        </p:nvSpPr>
        <p:spPr>
          <a:xfrm>
            <a:off x="1084521" y="4527930"/>
            <a:ext cx="173098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4400" b="0" i="0" dirty="0">
                <a:solidFill>
                  <a:srgbClr val="374151"/>
                </a:solidFill>
                <a:effectLst/>
                <a:latin typeface="Söhne"/>
              </a:rPr>
              <a:t>डिजिटल मार्केटिंग ऑनलाइन प्लेटफ़ॉर्म्स का उपयोग करके विपणन और प्रचार की प्रक्रिया है, जो वेबसाइट्स, सोशल मीडिया, ईमेल आदि के माध्यम से होती है।</a:t>
            </a:r>
            <a:endParaRPr lang="en-IN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CBE714-FBFB-7819-30DF-33855DCEE875}"/>
              </a:ext>
            </a:extLst>
          </p:cNvPr>
          <p:cNvSpPr txBox="1"/>
          <p:nvPr/>
        </p:nvSpPr>
        <p:spPr>
          <a:xfrm>
            <a:off x="1084521" y="6496246"/>
            <a:ext cx="173098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4400" b="0" i="0" dirty="0">
                <a:solidFill>
                  <a:srgbClr val="374151"/>
                </a:solidFill>
                <a:effectLst/>
                <a:latin typeface="Söhne"/>
              </a:rPr>
              <a:t>डिजिटल मार्केटिंग ऑनलाइन प्रेसेंस बढ़ाने, लक्षित ग्राहकों तक पहुँचने, ब्रांड प्रमोशन, बिक्री बढ़ाने के उपायोगी टूल और तकनीकों का संयोजन है।</a:t>
            </a:r>
            <a:endParaRPr lang="en-IN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25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834606-43D8-2F2A-9FD7-7BD4E85E5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4" name="Google Shape;147;p13">
            <a:extLst>
              <a:ext uri="{FF2B5EF4-FFF2-40B4-BE49-F238E27FC236}">
                <a16:creationId xmlns:a16="http://schemas.microsoft.com/office/drawing/2014/main" id="{1F524830-B114-B40C-F0F6-82255EE154CD}"/>
              </a:ext>
            </a:extLst>
          </p:cNvPr>
          <p:cNvSpPr/>
          <p:nvPr/>
        </p:nvSpPr>
        <p:spPr>
          <a:xfrm>
            <a:off x="17255490" y="1112216"/>
            <a:ext cx="2524624" cy="1230709"/>
          </a:xfrm>
          <a:custGeom>
            <a:avLst/>
            <a:gdLst/>
            <a:ahLst/>
            <a:cxnLst/>
            <a:rect l="l" t="t" r="r" b="b"/>
            <a:pathLst>
              <a:path w="3945255" h="2019300" extrusionOk="0">
                <a:moveTo>
                  <a:pt x="3944989" y="0"/>
                </a:moveTo>
                <a:lnTo>
                  <a:pt x="2029540" y="0"/>
                </a:lnTo>
                <a:lnTo>
                  <a:pt x="0" y="2014765"/>
                </a:lnTo>
                <a:lnTo>
                  <a:pt x="1911030" y="2019174"/>
                </a:lnTo>
                <a:lnTo>
                  <a:pt x="3944989" y="0"/>
                </a:lnTo>
                <a:close/>
              </a:path>
            </a:pathLst>
          </a:custGeom>
          <a:solidFill>
            <a:srgbClr val="0099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46;p13">
            <a:extLst>
              <a:ext uri="{FF2B5EF4-FFF2-40B4-BE49-F238E27FC236}">
                <a16:creationId xmlns:a16="http://schemas.microsoft.com/office/drawing/2014/main" id="{3FA3D0E8-0C7A-83C7-9F0A-4145BCFF2FA7}"/>
              </a:ext>
            </a:extLst>
          </p:cNvPr>
          <p:cNvSpPr/>
          <p:nvPr/>
        </p:nvSpPr>
        <p:spPr>
          <a:xfrm>
            <a:off x="17868606" y="1122814"/>
            <a:ext cx="2235494" cy="2399787"/>
          </a:xfrm>
          <a:custGeom>
            <a:avLst/>
            <a:gdLst/>
            <a:ahLst/>
            <a:cxnLst/>
            <a:rect l="l" t="t" r="r" b="b"/>
            <a:pathLst>
              <a:path w="2848609" h="2837815" extrusionOk="0">
                <a:moveTo>
                  <a:pt x="2848080" y="0"/>
                </a:moveTo>
                <a:lnTo>
                  <a:pt x="0" y="2834992"/>
                </a:lnTo>
                <a:lnTo>
                  <a:pt x="1166152" y="2837683"/>
                </a:lnTo>
                <a:lnTo>
                  <a:pt x="2848080" y="1163482"/>
                </a:lnTo>
                <a:lnTo>
                  <a:pt x="2848080" y="0"/>
                </a:lnTo>
                <a:close/>
              </a:path>
            </a:pathLst>
          </a:custGeom>
          <a:solidFill>
            <a:srgbClr val="FF463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228;p17">
            <a:extLst>
              <a:ext uri="{FF2B5EF4-FFF2-40B4-BE49-F238E27FC236}">
                <a16:creationId xmlns:a16="http://schemas.microsoft.com/office/drawing/2014/main" id="{C2A2E2C6-6122-AE8D-0FBF-73A44869BDF0}"/>
              </a:ext>
            </a:extLst>
          </p:cNvPr>
          <p:cNvGrpSpPr/>
          <p:nvPr/>
        </p:nvGrpSpPr>
        <p:grpSpPr>
          <a:xfrm>
            <a:off x="0" y="9185402"/>
            <a:ext cx="3572933" cy="2123947"/>
            <a:chOff x="589631" y="7224910"/>
            <a:chExt cx="7128400" cy="4084024"/>
          </a:xfrm>
        </p:grpSpPr>
        <p:sp>
          <p:nvSpPr>
            <p:cNvPr id="7" name="Google Shape;229;p17">
              <a:extLst>
                <a:ext uri="{FF2B5EF4-FFF2-40B4-BE49-F238E27FC236}">
                  <a16:creationId xmlns:a16="http://schemas.microsoft.com/office/drawing/2014/main" id="{3CAE7C9A-F9C0-0ACB-D216-B814AC6E2536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30;p17">
              <a:extLst>
                <a:ext uri="{FF2B5EF4-FFF2-40B4-BE49-F238E27FC236}">
                  <a16:creationId xmlns:a16="http://schemas.microsoft.com/office/drawing/2014/main" id="{4720B3C5-3D6C-C6CA-00B9-B19F35733CFE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1;p17">
              <a:extLst>
                <a:ext uri="{FF2B5EF4-FFF2-40B4-BE49-F238E27FC236}">
                  <a16:creationId xmlns:a16="http://schemas.microsoft.com/office/drawing/2014/main" id="{80E32373-7997-ECFB-828A-F30FEF0E98E5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2;p17">
              <a:extLst>
                <a:ext uri="{FF2B5EF4-FFF2-40B4-BE49-F238E27FC236}">
                  <a16:creationId xmlns:a16="http://schemas.microsoft.com/office/drawing/2014/main" id="{7A989C77-3684-1BA0-B314-DC1E5493EADD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BDD80F2-F017-EBC1-9E46-5901D3D900B6}"/>
              </a:ext>
            </a:extLst>
          </p:cNvPr>
          <p:cNvSpPr txBox="1"/>
          <p:nvPr/>
        </p:nvSpPr>
        <p:spPr>
          <a:xfrm>
            <a:off x="3122355" y="6551424"/>
            <a:ext cx="100477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i-IN" sz="55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इनबाउंड मार्केटिंग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4D727-212F-46AE-C863-673352B203A0}"/>
              </a:ext>
            </a:extLst>
          </p:cNvPr>
          <p:cNvSpPr txBox="1"/>
          <p:nvPr/>
        </p:nvSpPr>
        <p:spPr>
          <a:xfrm>
            <a:off x="10765466" y="6551424"/>
            <a:ext cx="100477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i-IN" sz="55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आउटबाउंड मार्केटिंग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F88003-2948-A60F-3A8C-A9DB31AF333A}"/>
              </a:ext>
            </a:extLst>
          </p:cNvPr>
          <p:cNvSpPr txBox="1"/>
          <p:nvPr/>
        </p:nvSpPr>
        <p:spPr>
          <a:xfrm>
            <a:off x="2026653" y="2139750"/>
            <a:ext cx="13780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80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मार्केटिंग के प्रकार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0EC777D-5BA7-65B6-7AFA-F171D09FFB44}"/>
              </a:ext>
            </a:extLst>
          </p:cNvPr>
          <p:cNvCxnSpPr>
            <a:cxnSpLocks/>
          </p:cNvCxnSpPr>
          <p:nvPr/>
        </p:nvCxnSpPr>
        <p:spPr>
          <a:xfrm flipH="1">
            <a:off x="5209953" y="3337604"/>
            <a:ext cx="3739088" cy="3140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FF3FE7-0918-6586-38B6-5754902B86D2}"/>
              </a:ext>
            </a:extLst>
          </p:cNvPr>
          <p:cNvCxnSpPr>
            <a:cxnSpLocks/>
          </p:cNvCxnSpPr>
          <p:nvPr/>
        </p:nvCxnSpPr>
        <p:spPr>
          <a:xfrm>
            <a:off x="8949041" y="3337604"/>
            <a:ext cx="4221080" cy="3140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834606-43D8-2F2A-9FD7-7BD4E85E5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4" name="Google Shape;147;p13">
            <a:extLst>
              <a:ext uri="{FF2B5EF4-FFF2-40B4-BE49-F238E27FC236}">
                <a16:creationId xmlns:a16="http://schemas.microsoft.com/office/drawing/2014/main" id="{1F524830-B114-B40C-F0F6-82255EE154CD}"/>
              </a:ext>
            </a:extLst>
          </p:cNvPr>
          <p:cNvSpPr/>
          <p:nvPr/>
        </p:nvSpPr>
        <p:spPr>
          <a:xfrm>
            <a:off x="17255490" y="1112216"/>
            <a:ext cx="2524624" cy="1230709"/>
          </a:xfrm>
          <a:custGeom>
            <a:avLst/>
            <a:gdLst/>
            <a:ahLst/>
            <a:cxnLst/>
            <a:rect l="l" t="t" r="r" b="b"/>
            <a:pathLst>
              <a:path w="3945255" h="2019300" extrusionOk="0">
                <a:moveTo>
                  <a:pt x="3944989" y="0"/>
                </a:moveTo>
                <a:lnTo>
                  <a:pt x="2029540" y="0"/>
                </a:lnTo>
                <a:lnTo>
                  <a:pt x="0" y="2014765"/>
                </a:lnTo>
                <a:lnTo>
                  <a:pt x="1911030" y="2019174"/>
                </a:lnTo>
                <a:lnTo>
                  <a:pt x="3944989" y="0"/>
                </a:lnTo>
                <a:close/>
              </a:path>
            </a:pathLst>
          </a:custGeom>
          <a:solidFill>
            <a:srgbClr val="0099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46;p13">
            <a:extLst>
              <a:ext uri="{FF2B5EF4-FFF2-40B4-BE49-F238E27FC236}">
                <a16:creationId xmlns:a16="http://schemas.microsoft.com/office/drawing/2014/main" id="{3FA3D0E8-0C7A-83C7-9F0A-4145BCFF2FA7}"/>
              </a:ext>
            </a:extLst>
          </p:cNvPr>
          <p:cNvSpPr/>
          <p:nvPr/>
        </p:nvSpPr>
        <p:spPr>
          <a:xfrm>
            <a:off x="17868606" y="1122814"/>
            <a:ext cx="2235494" cy="2399787"/>
          </a:xfrm>
          <a:custGeom>
            <a:avLst/>
            <a:gdLst/>
            <a:ahLst/>
            <a:cxnLst/>
            <a:rect l="l" t="t" r="r" b="b"/>
            <a:pathLst>
              <a:path w="2848609" h="2837815" extrusionOk="0">
                <a:moveTo>
                  <a:pt x="2848080" y="0"/>
                </a:moveTo>
                <a:lnTo>
                  <a:pt x="0" y="2834992"/>
                </a:lnTo>
                <a:lnTo>
                  <a:pt x="1166152" y="2837683"/>
                </a:lnTo>
                <a:lnTo>
                  <a:pt x="2848080" y="1163482"/>
                </a:lnTo>
                <a:lnTo>
                  <a:pt x="2848080" y="0"/>
                </a:lnTo>
                <a:close/>
              </a:path>
            </a:pathLst>
          </a:custGeom>
          <a:solidFill>
            <a:srgbClr val="FF463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228;p17">
            <a:extLst>
              <a:ext uri="{FF2B5EF4-FFF2-40B4-BE49-F238E27FC236}">
                <a16:creationId xmlns:a16="http://schemas.microsoft.com/office/drawing/2014/main" id="{C2A2E2C6-6122-AE8D-0FBF-73A44869BDF0}"/>
              </a:ext>
            </a:extLst>
          </p:cNvPr>
          <p:cNvGrpSpPr/>
          <p:nvPr/>
        </p:nvGrpSpPr>
        <p:grpSpPr>
          <a:xfrm>
            <a:off x="0" y="9185402"/>
            <a:ext cx="3572933" cy="2123947"/>
            <a:chOff x="589631" y="7224910"/>
            <a:chExt cx="7128400" cy="4084024"/>
          </a:xfrm>
        </p:grpSpPr>
        <p:sp>
          <p:nvSpPr>
            <p:cNvPr id="7" name="Google Shape;229;p17">
              <a:extLst>
                <a:ext uri="{FF2B5EF4-FFF2-40B4-BE49-F238E27FC236}">
                  <a16:creationId xmlns:a16="http://schemas.microsoft.com/office/drawing/2014/main" id="{3CAE7C9A-F9C0-0ACB-D216-B814AC6E2536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30;p17">
              <a:extLst>
                <a:ext uri="{FF2B5EF4-FFF2-40B4-BE49-F238E27FC236}">
                  <a16:creationId xmlns:a16="http://schemas.microsoft.com/office/drawing/2014/main" id="{4720B3C5-3D6C-C6CA-00B9-B19F35733CFE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1;p17">
              <a:extLst>
                <a:ext uri="{FF2B5EF4-FFF2-40B4-BE49-F238E27FC236}">
                  <a16:creationId xmlns:a16="http://schemas.microsoft.com/office/drawing/2014/main" id="{80E32373-7997-ECFB-828A-F30FEF0E98E5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2;p17">
              <a:extLst>
                <a:ext uri="{FF2B5EF4-FFF2-40B4-BE49-F238E27FC236}">
                  <a16:creationId xmlns:a16="http://schemas.microsoft.com/office/drawing/2014/main" id="{7A989C77-3684-1BA0-B314-DC1E5493EADD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BDD80F2-F017-EBC1-9E46-5901D3D900B6}"/>
              </a:ext>
            </a:extLst>
          </p:cNvPr>
          <p:cNvSpPr txBox="1"/>
          <p:nvPr/>
        </p:nvSpPr>
        <p:spPr>
          <a:xfrm>
            <a:off x="3122355" y="6551424"/>
            <a:ext cx="100477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i-IN" sz="55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ट्रेडिशनल मार्केटिंग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4D727-212F-46AE-C863-673352B203A0}"/>
              </a:ext>
            </a:extLst>
          </p:cNvPr>
          <p:cNvSpPr txBox="1"/>
          <p:nvPr/>
        </p:nvSpPr>
        <p:spPr>
          <a:xfrm>
            <a:off x="11467215" y="6551424"/>
            <a:ext cx="100477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i-IN" sz="55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डिजिटल मार्केटिंग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0EC777D-5BA7-65B6-7AFA-F171D09FFB44}"/>
              </a:ext>
            </a:extLst>
          </p:cNvPr>
          <p:cNvCxnSpPr>
            <a:cxnSpLocks/>
          </p:cNvCxnSpPr>
          <p:nvPr/>
        </p:nvCxnSpPr>
        <p:spPr>
          <a:xfrm flipH="1">
            <a:off x="5209953" y="3337604"/>
            <a:ext cx="3739088" cy="3140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FF3FE7-0918-6586-38B6-5754902B86D2}"/>
              </a:ext>
            </a:extLst>
          </p:cNvPr>
          <p:cNvCxnSpPr>
            <a:cxnSpLocks/>
          </p:cNvCxnSpPr>
          <p:nvPr/>
        </p:nvCxnSpPr>
        <p:spPr>
          <a:xfrm>
            <a:off x="8949041" y="3337604"/>
            <a:ext cx="4221080" cy="3140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0954D53-6ED0-D898-45CD-770403E3BB12}"/>
              </a:ext>
            </a:extLst>
          </p:cNvPr>
          <p:cNvSpPr txBox="1"/>
          <p:nvPr/>
        </p:nvSpPr>
        <p:spPr>
          <a:xfrm>
            <a:off x="2026653" y="2139750"/>
            <a:ext cx="13780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80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इनबॉन्ड मार्केटिंग के प्रकार</a:t>
            </a:r>
          </a:p>
        </p:txBody>
      </p:sp>
    </p:spTree>
    <p:extLst>
      <p:ext uri="{BB962C8B-B14F-4D97-AF65-F5344CB8AC3E}">
        <p14:creationId xmlns:p14="http://schemas.microsoft.com/office/powerpoint/2010/main" val="110423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5C2A8-5B24-7F15-89C1-52EFE9B97243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DACE-1511-A7D9-1AFF-E20B24F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90F625-801E-C65E-D4AC-6BCEDAA532C4}"/>
              </a:ext>
            </a:extLst>
          </p:cNvPr>
          <p:cNvSpPr txBox="1"/>
          <p:nvPr/>
        </p:nvSpPr>
        <p:spPr>
          <a:xfrm>
            <a:off x="4130342" y="1781711"/>
            <a:ext cx="153979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80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डिजिटल मार्केटिंग के पहलू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3277C7-795A-EC15-C939-0852ABBA30B0}"/>
              </a:ext>
            </a:extLst>
          </p:cNvPr>
          <p:cNvSpPr txBox="1"/>
          <p:nvPr/>
        </p:nvSpPr>
        <p:spPr>
          <a:xfrm>
            <a:off x="5215754" y="3212392"/>
            <a:ext cx="9531245" cy="7591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4700" dirty="0"/>
              <a:t>1. </a:t>
            </a:r>
            <a:r>
              <a:rPr lang="hi-IN" sz="4700" dirty="0"/>
              <a:t>सर्च इंजन ऑप्टिमाइजेशन</a:t>
            </a:r>
            <a:br>
              <a:rPr lang="en-IN" sz="4700" dirty="0"/>
            </a:br>
            <a:r>
              <a:rPr lang="en-IN" sz="4700" dirty="0"/>
              <a:t>2. </a:t>
            </a:r>
            <a:r>
              <a:rPr lang="hi-IN" sz="4700" dirty="0"/>
              <a:t>सर्च इंजन मार्केटिंग</a:t>
            </a:r>
            <a:br>
              <a:rPr lang="en-IN" sz="4700" dirty="0"/>
            </a:br>
            <a:r>
              <a:rPr lang="en-IN" sz="4700" dirty="0"/>
              <a:t>3. </a:t>
            </a:r>
            <a:r>
              <a:rPr lang="hi-IN" sz="4700" dirty="0"/>
              <a:t>वीडियो मार्केटिंग</a:t>
            </a:r>
            <a:br>
              <a:rPr lang="en-IN" sz="4700" dirty="0"/>
            </a:br>
            <a:r>
              <a:rPr lang="en-IN" sz="4700" dirty="0"/>
              <a:t>4. </a:t>
            </a:r>
            <a:r>
              <a:rPr lang="hi-IN" sz="4700" dirty="0"/>
              <a:t>सोशल मीडिया ऑप्टिमाइजेशन</a:t>
            </a:r>
            <a:br>
              <a:rPr lang="en-IN" sz="4700" dirty="0"/>
            </a:br>
            <a:r>
              <a:rPr lang="en-IN" sz="4700" dirty="0"/>
              <a:t>5. </a:t>
            </a:r>
            <a:r>
              <a:rPr lang="hi-IN" sz="4700" dirty="0"/>
              <a:t>सोशल मीडिया मार्केटिंग</a:t>
            </a:r>
            <a:br>
              <a:rPr lang="en-IN" sz="4700" dirty="0"/>
            </a:br>
            <a:r>
              <a:rPr lang="en-IN" sz="4700" dirty="0"/>
              <a:t>6. </a:t>
            </a:r>
            <a:r>
              <a:rPr lang="hi-IN" sz="4700" dirty="0"/>
              <a:t>ई-मेल  मार्केटिंग</a:t>
            </a:r>
            <a:br>
              <a:rPr lang="en-IN" sz="4700" dirty="0"/>
            </a:br>
            <a:r>
              <a:rPr lang="en-IN" sz="4700" dirty="0"/>
              <a:t>7. </a:t>
            </a:r>
            <a:r>
              <a:rPr lang="hi-IN" sz="4700" dirty="0"/>
              <a:t>मोबाइल मार्केटिंग</a:t>
            </a:r>
            <a:endParaRPr lang="en-IN" sz="4700" dirty="0"/>
          </a:p>
        </p:txBody>
      </p:sp>
      <p:grpSp>
        <p:nvGrpSpPr>
          <p:cNvPr id="12" name="Google Shape;270;p19">
            <a:extLst>
              <a:ext uri="{FF2B5EF4-FFF2-40B4-BE49-F238E27FC236}">
                <a16:creationId xmlns:a16="http://schemas.microsoft.com/office/drawing/2014/main" id="{EE7DFBEE-9BCD-2E32-E693-4940497CDE39}"/>
              </a:ext>
            </a:extLst>
          </p:cNvPr>
          <p:cNvGrpSpPr/>
          <p:nvPr/>
        </p:nvGrpSpPr>
        <p:grpSpPr>
          <a:xfrm>
            <a:off x="16229649" y="1112216"/>
            <a:ext cx="3874451" cy="2299970"/>
            <a:chOff x="16229876" y="7998883"/>
            <a:chExt cx="3874451" cy="2299970"/>
          </a:xfrm>
        </p:grpSpPr>
        <p:sp>
          <p:nvSpPr>
            <p:cNvPr id="13" name="Google Shape;271;p19">
              <a:extLst>
                <a:ext uri="{FF2B5EF4-FFF2-40B4-BE49-F238E27FC236}">
                  <a16:creationId xmlns:a16="http://schemas.microsoft.com/office/drawing/2014/main" id="{9E528D09-8C69-6FAD-7447-03DCB3657BB6}"/>
                </a:ext>
              </a:extLst>
            </p:cNvPr>
            <p:cNvSpPr/>
            <p:nvPr/>
          </p:nvSpPr>
          <p:spPr>
            <a:xfrm>
              <a:off x="16229876" y="7998883"/>
              <a:ext cx="3181985" cy="2299970"/>
            </a:xfrm>
            <a:custGeom>
              <a:avLst/>
              <a:gdLst/>
              <a:ahLst/>
              <a:cxnLst/>
              <a:rect l="l" t="t" r="r" b="b"/>
              <a:pathLst>
                <a:path w="3181984" h="2299970" extrusionOk="0">
                  <a:moveTo>
                    <a:pt x="3181609" y="0"/>
                  </a:moveTo>
                  <a:lnTo>
                    <a:pt x="2299668" y="0"/>
                  </a:lnTo>
                  <a:lnTo>
                    <a:pt x="0" y="2299668"/>
                  </a:lnTo>
                  <a:lnTo>
                    <a:pt x="881941" y="2299668"/>
                  </a:lnTo>
                  <a:lnTo>
                    <a:pt x="3181609" y="0"/>
                  </a:lnTo>
                  <a:close/>
                </a:path>
              </a:pathLst>
            </a:custGeom>
            <a:solidFill>
              <a:srgbClr val="FF4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272;p19">
              <a:extLst>
                <a:ext uri="{FF2B5EF4-FFF2-40B4-BE49-F238E27FC236}">
                  <a16:creationId xmlns:a16="http://schemas.microsoft.com/office/drawing/2014/main" id="{A3EFB3E2-E696-4FAA-7EF6-54F3F05BC402}"/>
                </a:ext>
              </a:extLst>
            </p:cNvPr>
            <p:cNvSpPr/>
            <p:nvPr/>
          </p:nvSpPr>
          <p:spPr>
            <a:xfrm>
              <a:off x="19438212" y="8002263"/>
              <a:ext cx="666115" cy="666115"/>
            </a:xfrm>
            <a:custGeom>
              <a:avLst/>
              <a:gdLst/>
              <a:ahLst/>
              <a:cxnLst/>
              <a:rect l="l" t="t" r="r" b="b"/>
              <a:pathLst>
                <a:path w="666115" h="666115" extrusionOk="0">
                  <a:moveTo>
                    <a:pt x="665885" y="0"/>
                  </a:moveTo>
                  <a:lnTo>
                    <a:pt x="0" y="665885"/>
                  </a:lnTo>
                  <a:lnTo>
                    <a:pt x="384229" y="665885"/>
                  </a:lnTo>
                  <a:lnTo>
                    <a:pt x="665885" y="384229"/>
                  </a:lnTo>
                  <a:lnTo>
                    <a:pt x="665885" y="0"/>
                  </a:lnTo>
                  <a:close/>
                </a:path>
              </a:pathLst>
            </a:custGeom>
            <a:solidFill>
              <a:srgbClr val="0099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228;p17">
            <a:extLst>
              <a:ext uri="{FF2B5EF4-FFF2-40B4-BE49-F238E27FC236}">
                <a16:creationId xmlns:a16="http://schemas.microsoft.com/office/drawing/2014/main" id="{3A181D9D-9152-1013-ADDE-55840D30047B}"/>
              </a:ext>
            </a:extLst>
          </p:cNvPr>
          <p:cNvGrpSpPr/>
          <p:nvPr/>
        </p:nvGrpSpPr>
        <p:grpSpPr>
          <a:xfrm>
            <a:off x="42924" y="8443871"/>
            <a:ext cx="4479393" cy="2865479"/>
            <a:chOff x="589631" y="7224910"/>
            <a:chExt cx="7128400" cy="4084024"/>
          </a:xfrm>
        </p:grpSpPr>
        <p:sp>
          <p:nvSpPr>
            <p:cNvPr id="16" name="Google Shape;229;p17">
              <a:extLst>
                <a:ext uri="{FF2B5EF4-FFF2-40B4-BE49-F238E27FC236}">
                  <a16:creationId xmlns:a16="http://schemas.microsoft.com/office/drawing/2014/main" id="{31E378E6-BF41-BF85-8383-7CE2791603AB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30;p17">
              <a:extLst>
                <a:ext uri="{FF2B5EF4-FFF2-40B4-BE49-F238E27FC236}">
                  <a16:creationId xmlns:a16="http://schemas.microsoft.com/office/drawing/2014/main" id="{5B29FBCC-8101-1CC6-B7E0-5C9A23D24645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1;p17">
              <a:extLst>
                <a:ext uri="{FF2B5EF4-FFF2-40B4-BE49-F238E27FC236}">
                  <a16:creationId xmlns:a16="http://schemas.microsoft.com/office/drawing/2014/main" id="{64E40405-1649-4980-2D89-96F2D8328961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2;p17">
              <a:extLst>
                <a:ext uri="{FF2B5EF4-FFF2-40B4-BE49-F238E27FC236}">
                  <a16:creationId xmlns:a16="http://schemas.microsoft.com/office/drawing/2014/main" id="{474CA6DD-3657-1037-B8E5-8AF517F02A68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226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1;p1">
            <a:extLst>
              <a:ext uri="{FF2B5EF4-FFF2-40B4-BE49-F238E27FC236}">
                <a16:creationId xmlns:a16="http://schemas.microsoft.com/office/drawing/2014/main" id="{ECF3A133-5E70-308D-D556-085C7D170AE5}"/>
              </a:ext>
            </a:extLst>
          </p:cNvPr>
          <p:cNvSpPr txBox="1"/>
          <p:nvPr/>
        </p:nvSpPr>
        <p:spPr>
          <a:xfrm>
            <a:off x="15225823" y="10477255"/>
            <a:ext cx="4704711" cy="5058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Archivo"/>
                <a:ea typeface="Archivo"/>
                <a:cs typeface="Archivo"/>
                <a:sym typeface="Archivo"/>
              </a:rPr>
              <a:t>By: The Digital Education</a:t>
            </a:r>
            <a:endParaRPr sz="3200" b="0" i="0" u="none" strike="noStrike" cap="none" dirty="0">
              <a:solidFill>
                <a:schemeClr val="tx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680A5F-99DD-F26D-A6A6-EF896D995CBE}"/>
              </a:ext>
            </a:extLst>
          </p:cNvPr>
          <p:cNvSpPr/>
          <p:nvPr/>
        </p:nvSpPr>
        <p:spPr>
          <a:xfrm>
            <a:off x="0" y="-21671"/>
            <a:ext cx="20104100" cy="1133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5CEF32-E200-B474-C7CB-5D879557B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46" y="275397"/>
            <a:ext cx="3163887" cy="676925"/>
          </a:xfrm>
          <a:prstGeom prst="rect">
            <a:avLst/>
          </a:prstGeom>
        </p:spPr>
      </p:pic>
      <p:grpSp>
        <p:nvGrpSpPr>
          <p:cNvPr id="17" name="Google Shape;228;p17">
            <a:extLst>
              <a:ext uri="{FF2B5EF4-FFF2-40B4-BE49-F238E27FC236}">
                <a16:creationId xmlns:a16="http://schemas.microsoft.com/office/drawing/2014/main" id="{85D1B6D9-6478-EAD1-9620-C7AF13316328}"/>
              </a:ext>
            </a:extLst>
          </p:cNvPr>
          <p:cNvGrpSpPr/>
          <p:nvPr/>
        </p:nvGrpSpPr>
        <p:grpSpPr>
          <a:xfrm>
            <a:off x="0" y="8165805"/>
            <a:ext cx="4869712" cy="3143543"/>
            <a:chOff x="589631" y="7224910"/>
            <a:chExt cx="7128400" cy="4084024"/>
          </a:xfrm>
        </p:grpSpPr>
        <p:sp>
          <p:nvSpPr>
            <p:cNvPr id="18" name="Google Shape;229;p17">
              <a:extLst>
                <a:ext uri="{FF2B5EF4-FFF2-40B4-BE49-F238E27FC236}">
                  <a16:creationId xmlns:a16="http://schemas.microsoft.com/office/drawing/2014/main" id="{0C1939AF-4CCA-0CB4-DD08-AB0DE8869A65}"/>
                </a:ext>
              </a:extLst>
            </p:cNvPr>
            <p:cNvSpPr/>
            <p:nvPr/>
          </p:nvSpPr>
          <p:spPr>
            <a:xfrm>
              <a:off x="589631" y="9121994"/>
              <a:ext cx="3362960" cy="2186940"/>
            </a:xfrm>
            <a:custGeom>
              <a:avLst/>
              <a:gdLst/>
              <a:ahLst/>
              <a:cxnLst/>
              <a:rect l="l" t="t" r="r" b="b"/>
              <a:pathLst>
                <a:path w="3362960" h="2186940" extrusionOk="0">
                  <a:moveTo>
                    <a:pt x="2196645" y="0"/>
                  </a:moveTo>
                  <a:lnTo>
                    <a:pt x="0" y="2186561"/>
                  </a:lnTo>
                  <a:lnTo>
                    <a:pt x="1168854" y="2186561"/>
                  </a:lnTo>
                  <a:lnTo>
                    <a:pt x="3362798" y="2691"/>
                  </a:lnTo>
                  <a:lnTo>
                    <a:pt x="2196645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0;p17">
              <a:extLst>
                <a:ext uri="{FF2B5EF4-FFF2-40B4-BE49-F238E27FC236}">
                  <a16:creationId xmlns:a16="http://schemas.microsoft.com/office/drawing/2014/main" id="{50175B9F-1E20-3786-7A58-BEC1D7F5660B}"/>
                </a:ext>
              </a:extLst>
            </p:cNvPr>
            <p:cNvSpPr/>
            <p:nvPr/>
          </p:nvSpPr>
          <p:spPr>
            <a:xfrm>
              <a:off x="1693151" y="7224910"/>
              <a:ext cx="6024880" cy="4083685"/>
            </a:xfrm>
            <a:custGeom>
              <a:avLst/>
              <a:gdLst/>
              <a:ahLst/>
              <a:cxnLst/>
              <a:rect l="l" t="t" r="r" b="b"/>
              <a:pathLst>
                <a:path w="6024880" h="4083684" extrusionOk="0">
                  <a:moveTo>
                    <a:pt x="4113571" y="0"/>
                  </a:moveTo>
                  <a:lnTo>
                    <a:pt x="0" y="4083645"/>
                  </a:lnTo>
                  <a:lnTo>
                    <a:pt x="1915460" y="4083645"/>
                  </a:lnTo>
                  <a:lnTo>
                    <a:pt x="6024591" y="4408"/>
                  </a:lnTo>
                  <a:lnTo>
                    <a:pt x="4113571" y="0"/>
                  </a:lnTo>
                  <a:close/>
                </a:path>
              </a:pathLst>
            </a:custGeom>
            <a:solidFill>
              <a:srgbClr val="0099D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1;p17">
              <a:extLst>
                <a:ext uri="{FF2B5EF4-FFF2-40B4-BE49-F238E27FC236}">
                  <a16:creationId xmlns:a16="http://schemas.microsoft.com/office/drawing/2014/main" id="{8F196E87-F919-9551-1BC4-501218C63995}"/>
                </a:ext>
              </a:extLst>
            </p:cNvPr>
            <p:cNvSpPr/>
            <p:nvPr/>
          </p:nvSpPr>
          <p:spPr>
            <a:xfrm>
              <a:off x="1727701" y="7696100"/>
              <a:ext cx="1722755" cy="1338580"/>
            </a:xfrm>
            <a:custGeom>
              <a:avLst/>
              <a:gdLst/>
              <a:ahLst/>
              <a:cxnLst/>
              <a:rect l="l" t="t" r="r" b="b"/>
              <a:pathLst>
                <a:path w="1722754" h="1338579" extrusionOk="0">
                  <a:moveTo>
                    <a:pt x="1722753" y="0"/>
                  </a:moveTo>
                  <a:lnTo>
                    <a:pt x="1338524" y="0"/>
                  </a:lnTo>
                  <a:lnTo>
                    <a:pt x="0" y="1338524"/>
                  </a:lnTo>
                  <a:lnTo>
                    <a:pt x="384229" y="1338524"/>
                  </a:lnTo>
                  <a:lnTo>
                    <a:pt x="1722753" y="0"/>
                  </a:lnTo>
                  <a:close/>
                </a:path>
              </a:pathLst>
            </a:custGeom>
            <a:solidFill>
              <a:srgbClr val="00213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2;p17">
              <a:extLst>
                <a:ext uri="{FF2B5EF4-FFF2-40B4-BE49-F238E27FC236}">
                  <a16:creationId xmlns:a16="http://schemas.microsoft.com/office/drawing/2014/main" id="{0B737CE3-110C-760F-423E-66B23D24C883}"/>
                </a:ext>
              </a:extLst>
            </p:cNvPr>
            <p:cNvSpPr/>
            <p:nvPr/>
          </p:nvSpPr>
          <p:spPr>
            <a:xfrm>
              <a:off x="5122994" y="10588897"/>
              <a:ext cx="1696085" cy="703580"/>
            </a:xfrm>
            <a:custGeom>
              <a:avLst/>
              <a:gdLst/>
              <a:ahLst/>
              <a:cxnLst/>
              <a:rect l="l" t="t" r="r" b="b"/>
              <a:pathLst>
                <a:path w="1696084" h="703579" extrusionOk="0">
                  <a:moveTo>
                    <a:pt x="1695728" y="0"/>
                  </a:moveTo>
                  <a:lnTo>
                    <a:pt x="703549" y="0"/>
                  </a:lnTo>
                  <a:lnTo>
                    <a:pt x="0" y="703549"/>
                  </a:lnTo>
                  <a:lnTo>
                    <a:pt x="992179" y="703549"/>
                  </a:lnTo>
                  <a:lnTo>
                    <a:pt x="1695728" y="0"/>
                  </a:lnTo>
                  <a:close/>
                </a:path>
              </a:pathLst>
            </a:custGeom>
            <a:solidFill>
              <a:srgbClr val="FF463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70;p19">
            <a:extLst>
              <a:ext uri="{FF2B5EF4-FFF2-40B4-BE49-F238E27FC236}">
                <a16:creationId xmlns:a16="http://schemas.microsoft.com/office/drawing/2014/main" id="{1614F6B8-DE0F-E8DD-6D04-D810EC49E499}"/>
              </a:ext>
            </a:extLst>
          </p:cNvPr>
          <p:cNvGrpSpPr/>
          <p:nvPr/>
        </p:nvGrpSpPr>
        <p:grpSpPr>
          <a:xfrm>
            <a:off x="16693116" y="1112216"/>
            <a:ext cx="3237418" cy="1528022"/>
            <a:chOff x="16229876" y="7998883"/>
            <a:chExt cx="3874451" cy="2299970"/>
          </a:xfrm>
        </p:grpSpPr>
        <p:sp>
          <p:nvSpPr>
            <p:cNvPr id="23" name="Google Shape;271;p19">
              <a:extLst>
                <a:ext uri="{FF2B5EF4-FFF2-40B4-BE49-F238E27FC236}">
                  <a16:creationId xmlns:a16="http://schemas.microsoft.com/office/drawing/2014/main" id="{2B40B5CC-CE54-E692-4C18-90D945906968}"/>
                </a:ext>
              </a:extLst>
            </p:cNvPr>
            <p:cNvSpPr/>
            <p:nvPr/>
          </p:nvSpPr>
          <p:spPr>
            <a:xfrm>
              <a:off x="16229876" y="7998883"/>
              <a:ext cx="3181985" cy="2299970"/>
            </a:xfrm>
            <a:custGeom>
              <a:avLst/>
              <a:gdLst/>
              <a:ahLst/>
              <a:cxnLst/>
              <a:rect l="l" t="t" r="r" b="b"/>
              <a:pathLst>
                <a:path w="3181984" h="2299970" extrusionOk="0">
                  <a:moveTo>
                    <a:pt x="3181609" y="0"/>
                  </a:moveTo>
                  <a:lnTo>
                    <a:pt x="2299668" y="0"/>
                  </a:lnTo>
                  <a:lnTo>
                    <a:pt x="0" y="2299668"/>
                  </a:lnTo>
                  <a:lnTo>
                    <a:pt x="881941" y="2299668"/>
                  </a:lnTo>
                  <a:lnTo>
                    <a:pt x="3181609" y="0"/>
                  </a:lnTo>
                  <a:close/>
                </a:path>
              </a:pathLst>
            </a:custGeom>
            <a:solidFill>
              <a:srgbClr val="FF4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2;p19">
              <a:extLst>
                <a:ext uri="{FF2B5EF4-FFF2-40B4-BE49-F238E27FC236}">
                  <a16:creationId xmlns:a16="http://schemas.microsoft.com/office/drawing/2014/main" id="{16E2F747-CE42-EABE-5309-27586355F33D}"/>
                </a:ext>
              </a:extLst>
            </p:cNvPr>
            <p:cNvSpPr/>
            <p:nvPr/>
          </p:nvSpPr>
          <p:spPr>
            <a:xfrm>
              <a:off x="19438212" y="8002263"/>
              <a:ext cx="666115" cy="666115"/>
            </a:xfrm>
            <a:custGeom>
              <a:avLst/>
              <a:gdLst/>
              <a:ahLst/>
              <a:cxnLst/>
              <a:rect l="l" t="t" r="r" b="b"/>
              <a:pathLst>
                <a:path w="666115" h="666115" extrusionOk="0">
                  <a:moveTo>
                    <a:pt x="665885" y="0"/>
                  </a:moveTo>
                  <a:lnTo>
                    <a:pt x="0" y="665885"/>
                  </a:lnTo>
                  <a:lnTo>
                    <a:pt x="384229" y="665885"/>
                  </a:lnTo>
                  <a:lnTo>
                    <a:pt x="665885" y="384229"/>
                  </a:lnTo>
                  <a:lnTo>
                    <a:pt x="665885" y="0"/>
                  </a:lnTo>
                  <a:close/>
                </a:path>
              </a:pathLst>
            </a:custGeom>
            <a:solidFill>
              <a:srgbClr val="0099E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How To Write A Thank You Note In Five Easy Steps">
            <a:extLst>
              <a:ext uri="{FF2B5EF4-FFF2-40B4-BE49-F238E27FC236}">
                <a16:creationId xmlns:a16="http://schemas.microsoft.com/office/drawing/2014/main" id="{7B620770-EE00-0DDC-BB5D-BD3D1F94B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321" y="2853822"/>
            <a:ext cx="17190779" cy="609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01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133</Words>
  <Application>Microsoft Office PowerPoint</Application>
  <PresentationFormat>Custom</PresentationFormat>
  <Paragraphs>14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Söhne</vt:lpstr>
      <vt:lpstr>Barlow Light</vt:lpstr>
      <vt:lpstr>Archivo</vt:lpstr>
      <vt:lpstr>Calibri</vt:lpstr>
      <vt:lpstr>Arial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PowerPoint Template</dc:title>
  <dc:creator>ProfitByPPC Admin 4</dc:creator>
  <cp:lastModifiedBy>ProfitByPPC Admin 4</cp:lastModifiedBy>
  <cp:revision>2</cp:revision>
  <dcterms:modified xsi:type="dcterms:W3CDTF">2023-08-25T09:55:21Z</dcterms:modified>
</cp:coreProperties>
</file>