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8" r:id="rId2"/>
    <p:sldId id="273" r:id="rId3"/>
    <p:sldId id="283" r:id="rId4"/>
    <p:sldId id="272" r:id="rId5"/>
    <p:sldId id="277" r:id="rId6"/>
    <p:sldId id="278" r:id="rId7"/>
    <p:sldId id="282" r:id="rId8"/>
    <p:sldId id="281" r:id="rId9"/>
    <p:sldId id="284" r:id="rId10"/>
  </p:sldIdLst>
  <p:sldSz cx="20104100" cy="11309350"/>
  <p:notesSz cx="20104100" cy="11309350"/>
  <p:embeddedFontLst>
    <p:embeddedFont>
      <p:font typeface="Archivo" pitchFamily="2" charset="77"/>
      <p:regular r:id="rId12"/>
      <p:bold r:id="rId13"/>
      <p:italic r:id="rId14"/>
      <p:boldItalic r:id="rId15"/>
    </p:embeddedFont>
    <p:embeddedFont>
      <p:font typeface="Barlow Light" panose="020F0302020204030204" pitchFamily="34" charset="0"/>
      <p:regular r:id="rId16"/>
      <p:bold r:id="rId17"/>
      <p:italic r:id="rId18"/>
      <p:bold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2" roundtripDataSignature="AMtx7mg+OkFBCfJDWU3spwwoX/R4yBxe1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1"/>
  </p:normalViewPr>
  <p:slideViewPr>
    <p:cSldViewPr snapToGrid="0">
      <p:cViewPr varScale="1">
        <p:scale>
          <a:sx n="65" d="100"/>
          <a:sy n="65" d="100"/>
        </p:scale>
        <p:origin x="800" y="21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42" Type="http://customschemas.google.com/relationships/presentationmetadata" Target="metadata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43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ofitByPPC Admin 4" userId="6582f847e536e3b3" providerId="LiveId" clId="{7ECB94A6-2F53-4ACE-B1CD-7211B8D40F17}"/>
    <pc:docChg chg="undo redo custSel addSld delSld modSld sldOrd">
      <pc:chgData name="ProfitByPPC Admin 4" userId="6582f847e536e3b3" providerId="LiveId" clId="{7ECB94A6-2F53-4ACE-B1CD-7211B8D40F17}" dt="2023-08-25T06:58:01.725" v="762" actId="14861"/>
      <pc:docMkLst>
        <pc:docMk/>
      </pc:docMkLst>
      <pc:sldChg chg="addSp delSp modSp mod chgLayout">
        <pc:chgData name="ProfitByPPC Admin 4" userId="6582f847e536e3b3" providerId="LiveId" clId="{7ECB94A6-2F53-4ACE-B1CD-7211B8D40F17}" dt="2023-08-25T06:55:28.765" v="743" actId="14861"/>
        <pc:sldMkLst>
          <pc:docMk/>
          <pc:sldMk cId="0" sldId="256"/>
        </pc:sldMkLst>
        <pc:spChg chg="add del mod">
          <ac:chgData name="ProfitByPPC Admin 4" userId="6582f847e536e3b3" providerId="LiveId" clId="{7ECB94A6-2F53-4ACE-B1CD-7211B8D40F17}" dt="2023-08-25T06:27:35.173" v="699" actId="6264"/>
          <ac:spMkLst>
            <pc:docMk/>
            <pc:sldMk cId="0" sldId="256"/>
            <ac:spMk id="2" creationId="{F0738B64-2D19-43F2-2095-31F539DD4051}"/>
          </ac:spMkLst>
        </pc:spChg>
        <pc:spChg chg="add del mod ord">
          <ac:chgData name="ProfitByPPC Admin 4" userId="6582f847e536e3b3" providerId="LiveId" clId="{7ECB94A6-2F53-4ACE-B1CD-7211B8D40F17}" dt="2023-08-25T06:27:35.173" v="699" actId="6264"/>
          <ac:spMkLst>
            <pc:docMk/>
            <pc:sldMk cId="0" sldId="256"/>
            <ac:spMk id="3" creationId="{B3A4581A-6914-38EF-6D45-019D7045E8F5}"/>
          </ac:spMkLst>
        </pc:spChg>
        <pc:spChg chg="del">
          <ac:chgData name="ProfitByPPC Admin 4" userId="6582f847e536e3b3" providerId="LiveId" clId="{7ECB94A6-2F53-4ACE-B1CD-7211B8D40F17}" dt="2023-08-24T06:56:46.351" v="8" actId="478"/>
          <ac:spMkLst>
            <pc:docMk/>
            <pc:sldMk cId="0" sldId="256"/>
            <ac:spMk id="5" creationId="{76925A68-915B-A3EA-2C93-2A5578169D20}"/>
          </ac:spMkLst>
        </pc:spChg>
        <pc:spChg chg="add del mod">
          <ac:chgData name="ProfitByPPC Admin 4" userId="6582f847e536e3b3" providerId="LiveId" clId="{7ECB94A6-2F53-4ACE-B1CD-7211B8D40F17}" dt="2023-08-24T06:59:25.785" v="20" actId="478"/>
          <ac:spMkLst>
            <pc:docMk/>
            <pc:sldMk cId="0" sldId="256"/>
            <ac:spMk id="7" creationId="{61C734D1-A879-B698-9B29-417D17E9C4B1}"/>
          </ac:spMkLst>
        </pc:spChg>
        <pc:spChg chg="add mod">
          <ac:chgData name="ProfitByPPC Admin 4" userId="6582f847e536e3b3" providerId="LiveId" clId="{7ECB94A6-2F53-4ACE-B1CD-7211B8D40F17}" dt="2023-08-25T06:55:28.765" v="743" actId="14861"/>
          <ac:spMkLst>
            <pc:docMk/>
            <pc:sldMk cId="0" sldId="256"/>
            <ac:spMk id="8" creationId="{673A6D67-7538-5247-462B-7C45B16B9023}"/>
          </ac:spMkLst>
        </pc:spChg>
        <pc:spChg chg="mod ord">
          <ac:chgData name="ProfitByPPC Admin 4" userId="6582f847e536e3b3" providerId="LiveId" clId="{7ECB94A6-2F53-4ACE-B1CD-7211B8D40F17}" dt="2023-08-25T06:27:35.173" v="699" actId="6264"/>
          <ac:spMkLst>
            <pc:docMk/>
            <pc:sldMk cId="0" sldId="256"/>
            <ac:spMk id="50" creationId="{00000000-0000-0000-0000-000000000000}"/>
          </ac:spMkLst>
        </pc:spChg>
        <pc:picChg chg="del mod">
          <ac:chgData name="ProfitByPPC Admin 4" userId="6582f847e536e3b3" providerId="LiveId" clId="{7ECB94A6-2F53-4ACE-B1CD-7211B8D40F17}" dt="2023-08-24T07:01:06.280" v="37" actId="478"/>
          <ac:picMkLst>
            <pc:docMk/>
            <pc:sldMk cId="0" sldId="256"/>
            <ac:picMk id="3" creationId="{0D528309-E892-C385-750C-D173FFDBC6AA}"/>
          </ac:picMkLst>
        </pc:picChg>
        <pc:picChg chg="add mod">
          <ac:chgData name="ProfitByPPC Admin 4" userId="6582f847e536e3b3" providerId="LiveId" clId="{7ECB94A6-2F53-4ACE-B1CD-7211B8D40F17}" dt="2023-08-24T07:13:10.067" v="83" actId="14100"/>
          <ac:picMkLst>
            <pc:docMk/>
            <pc:sldMk cId="0" sldId="256"/>
            <ac:picMk id="6" creationId="{367F2CBA-E68A-5B2C-ED77-85F02DBCECD9}"/>
          </ac:picMkLst>
        </pc:picChg>
        <pc:picChg chg="add del mod">
          <ac:chgData name="ProfitByPPC Admin 4" userId="6582f847e536e3b3" providerId="LiveId" clId="{7ECB94A6-2F53-4ACE-B1CD-7211B8D40F17}" dt="2023-08-24T08:09:05.473" v="455" actId="478"/>
          <ac:picMkLst>
            <pc:docMk/>
            <pc:sldMk cId="0" sldId="256"/>
            <ac:picMk id="10" creationId="{7E158FFF-C6DE-6845-A3E1-40D0D9BE48D0}"/>
          </ac:picMkLst>
        </pc:picChg>
        <pc:picChg chg="add mod">
          <ac:chgData name="ProfitByPPC Admin 4" userId="6582f847e536e3b3" providerId="LiveId" clId="{7ECB94A6-2F53-4ACE-B1CD-7211B8D40F17}" dt="2023-08-24T08:09:15.854" v="458"/>
          <ac:picMkLst>
            <pc:docMk/>
            <pc:sldMk cId="0" sldId="256"/>
            <ac:picMk id="11" creationId="{11E79F0B-9FFF-C91A-3167-72CE798C1F97}"/>
          </ac:picMkLst>
        </pc:picChg>
        <pc:picChg chg="del">
          <ac:chgData name="ProfitByPPC Admin 4" userId="6582f847e536e3b3" providerId="LiveId" clId="{7ECB94A6-2F53-4ACE-B1CD-7211B8D40F17}" dt="2023-08-24T06:55:17.825" v="0" actId="478"/>
          <ac:picMkLst>
            <pc:docMk/>
            <pc:sldMk cId="0" sldId="256"/>
            <ac:picMk id="1026" creationId="{7706FA37-20C1-309D-44B4-97ADF2101393}"/>
          </ac:picMkLst>
        </pc:picChg>
      </pc:sldChg>
      <pc:sldChg chg="del">
        <pc:chgData name="ProfitByPPC Admin 4" userId="6582f847e536e3b3" providerId="LiveId" clId="{7ECB94A6-2F53-4ACE-B1CD-7211B8D40F17}" dt="2023-08-24T07:48:00.176" v="414" actId="47"/>
        <pc:sldMkLst>
          <pc:docMk/>
          <pc:sldMk cId="0" sldId="257"/>
        </pc:sldMkLst>
      </pc:sldChg>
      <pc:sldChg chg="addSp delSp modSp mod modTransition">
        <pc:chgData name="ProfitByPPC Admin 4" userId="6582f847e536e3b3" providerId="LiveId" clId="{7ECB94A6-2F53-4ACE-B1CD-7211B8D40F17}" dt="2023-08-25T06:56:44.315" v="749" actId="14861"/>
        <pc:sldMkLst>
          <pc:docMk/>
          <pc:sldMk cId="0" sldId="258"/>
        </pc:sldMkLst>
        <pc:spChg chg="del">
          <ac:chgData name="ProfitByPPC Admin 4" userId="6582f847e536e3b3" providerId="LiveId" clId="{7ECB94A6-2F53-4ACE-B1CD-7211B8D40F17}" dt="2023-08-24T07:32:11.854" v="303" actId="478"/>
          <ac:spMkLst>
            <pc:docMk/>
            <pc:sldMk cId="0" sldId="258"/>
            <ac:spMk id="2" creationId="{06EACD71-1884-1DD0-AB0D-0248D8CE9859}"/>
          </ac:spMkLst>
        </pc:spChg>
        <pc:spChg chg="add mod">
          <ac:chgData name="ProfitByPPC Admin 4" userId="6582f847e536e3b3" providerId="LiveId" clId="{7ECB94A6-2F53-4ACE-B1CD-7211B8D40F17}" dt="2023-08-25T06:56:44.315" v="749" actId="14861"/>
          <ac:spMkLst>
            <pc:docMk/>
            <pc:sldMk cId="0" sldId="258"/>
            <ac:spMk id="3" creationId="{5EF5C2A8-5B24-7F15-89C1-52EFE9B97243}"/>
          </ac:spMkLst>
        </pc:spChg>
        <pc:spChg chg="add del mod">
          <ac:chgData name="ProfitByPPC Admin 4" userId="6582f847e536e3b3" providerId="LiveId" clId="{7ECB94A6-2F53-4ACE-B1CD-7211B8D40F17}" dt="2023-08-24T07:32:06.282" v="301" actId="478"/>
          <ac:spMkLst>
            <pc:docMk/>
            <pc:sldMk cId="0" sldId="258"/>
            <ac:spMk id="6" creationId="{FFC1A9B5-7610-4B1D-4A45-2DE39C24222E}"/>
          </ac:spMkLst>
        </pc:spChg>
        <pc:spChg chg="del mod">
          <ac:chgData name="ProfitByPPC Admin 4" userId="6582f847e536e3b3" providerId="LiveId" clId="{7ECB94A6-2F53-4ACE-B1CD-7211B8D40F17}" dt="2023-08-24T07:13:47.827" v="87" actId="478"/>
          <ac:spMkLst>
            <pc:docMk/>
            <pc:sldMk cId="0" sldId="258"/>
            <ac:spMk id="7" creationId="{BEA875BC-A24B-641F-ABD5-A131680B35CF}"/>
          </ac:spMkLst>
        </pc:spChg>
        <pc:spChg chg="add mod">
          <ac:chgData name="ProfitByPPC Admin 4" userId="6582f847e536e3b3" providerId="LiveId" clId="{7ECB94A6-2F53-4ACE-B1CD-7211B8D40F17}" dt="2023-08-25T06:42:39.252" v="717" actId="1076"/>
          <ac:spMkLst>
            <pc:docMk/>
            <pc:sldMk cId="0" sldId="258"/>
            <ac:spMk id="9" creationId="{63578686-6058-9CF1-0B82-329A0DE7174A}"/>
          </ac:spMkLst>
        </pc:spChg>
        <pc:spChg chg="del">
          <ac:chgData name="ProfitByPPC Admin 4" userId="6582f847e536e3b3" providerId="LiveId" clId="{7ECB94A6-2F53-4ACE-B1CD-7211B8D40F17}" dt="2023-08-24T07:32:00.107" v="299" actId="478"/>
          <ac:spMkLst>
            <pc:docMk/>
            <pc:sldMk cId="0" sldId="258"/>
            <ac:spMk id="23" creationId="{7BAD3E17-59A2-A395-5E5C-E2DC922840B8}"/>
          </ac:spMkLst>
        </pc:spChg>
        <pc:spChg chg="del">
          <ac:chgData name="ProfitByPPC Admin 4" userId="6582f847e536e3b3" providerId="LiveId" clId="{7ECB94A6-2F53-4ACE-B1CD-7211B8D40F17}" dt="2023-08-24T07:32:08.795" v="302" actId="478"/>
          <ac:spMkLst>
            <pc:docMk/>
            <pc:sldMk cId="0" sldId="258"/>
            <ac:spMk id="24" creationId="{3B7632FE-9103-8A1E-C80A-C26787712A37}"/>
          </ac:spMkLst>
        </pc:spChg>
        <pc:spChg chg="del">
          <ac:chgData name="ProfitByPPC Admin 4" userId="6582f847e536e3b3" providerId="LiveId" clId="{7ECB94A6-2F53-4ACE-B1CD-7211B8D40F17}" dt="2023-08-24T07:32:03.938" v="300" actId="478"/>
          <ac:spMkLst>
            <pc:docMk/>
            <pc:sldMk cId="0" sldId="258"/>
            <ac:spMk id="77" creationId="{00000000-0000-0000-0000-000000000000}"/>
          </ac:spMkLst>
        </pc:spChg>
        <pc:spChg chg="mod">
          <ac:chgData name="ProfitByPPC Admin 4" userId="6582f847e536e3b3" providerId="LiveId" clId="{7ECB94A6-2F53-4ACE-B1CD-7211B8D40F17}" dt="2023-08-24T07:37:19.805" v="399" actId="115"/>
          <ac:spMkLst>
            <pc:docMk/>
            <pc:sldMk cId="0" sldId="258"/>
            <ac:spMk id="78" creationId="{00000000-0000-0000-0000-000000000000}"/>
          </ac:spMkLst>
        </pc:spChg>
        <pc:grpChg chg="del">
          <ac:chgData name="ProfitByPPC Admin 4" userId="6582f847e536e3b3" providerId="LiveId" clId="{7ECB94A6-2F53-4ACE-B1CD-7211B8D40F17}" dt="2023-08-24T07:31:10.399" v="295" actId="478"/>
          <ac:grpSpMkLst>
            <pc:docMk/>
            <pc:sldMk cId="0" sldId="258"/>
            <ac:grpSpMk id="19" creationId="{6C4BCF21-9832-2A83-E0C2-F7D78B10D09D}"/>
          </ac:grpSpMkLst>
        </pc:grpChg>
        <pc:grpChg chg="mod">
          <ac:chgData name="ProfitByPPC Admin 4" userId="6582f847e536e3b3" providerId="LiveId" clId="{7ECB94A6-2F53-4ACE-B1CD-7211B8D40F17}" dt="2023-08-24T07:47:28.418" v="408" actId="1076"/>
          <ac:grpSpMkLst>
            <pc:docMk/>
            <pc:sldMk cId="0" sldId="258"/>
            <ac:grpSpMk id="25" creationId="{EB97A45F-7355-F169-D1E3-6D61C7D9FBD4}"/>
          </ac:grpSpMkLst>
        </pc:grpChg>
        <pc:picChg chg="add del mod">
          <ac:chgData name="ProfitByPPC Admin 4" userId="6582f847e536e3b3" providerId="LiveId" clId="{7ECB94A6-2F53-4ACE-B1CD-7211B8D40F17}" dt="2023-08-24T08:08:52.235" v="453" actId="478"/>
          <ac:picMkLst>
            <pc:docMk/>
            <pc:sldMk cId="0" sldId="258"/>
            <ac:picMk id="4" creationId="{89C4DACE-1511-A7D9-1AFF-E20B24FE2717}"/>
          </ac:picMkLst>
        </pc:picChg>
        <pc:picChg chg="del">
          <ac:chgData name="ProfitByPPC Admin 4" userId="6582f847e536e3b3" providerId="LiveId" clId="{7ECB94A6-2F53-4ACE-B1CD-7211B8D40F17}" dt="2023-08-24T07:13:47.827" v="87" actId="478"/>
          <ac:picMkLst>
            <pc:docMk/>
            <pc:sldMk cId="0" sldId="258"/>
            <ac:picMk id="8" creationId="{A844801A-3BEF-B3CB-556D-4F91EE63C334}"/>
          </ac:picMkLst>
        </pc:picChg>
        <pc:picChg chg="add mod">
          <ac:chgData name="ProfitByPPC Admin 4" userId="6582f847e536e3b3" providerId="LiveId" clId="{7ECB94A6-2F53-4ACE-B1CD-7211B8D40F17}" dt="2023-08-24T08:09:12.515" v="456"/>
          <ac:picMkLst>
            <pc:docMk/>
            <pc:sldMk cId="0" sldId="258"/>
            <ac:picMk id="10" creationId="{F2834606-43D8-2F2A-9FD7-7BD4E85E5A71}"/>
          </ac:picMkLst>
        </pc:picChg>
      </pc:sldChg>
      <pc:sldChg chg="addSp delSp modSp mod ord">
        <pc:chgData name="ProfitByPPC Admin 4" userId="6582f847e536e3b3" providerId="LiveId" clId="{7ECB94A6-2F53-4ACE-B1CD-7211B8D40F17}" dt="2023-08-25T06:56:20.573" v="747" actId="14861"/>
        <pc:sldMkLst>
          <pc:docMk/>
          <pc:sldMk cId="0" sldId="259"/>
        </pc:sldMkLst>
        <pc:spChg chg="add mod">
          <ac:chgData name="ProfitByPPC Admin 4" userId="6582f847e536e3b3" providerId="LiveId" clId="{7ECB94A6-2F53-4ACE-B1CD-7211B8D40F17}" dt="2023-08-25T06:56:20.573" v="747" actId="14861"/>
          <ac:spMkLst>
            <pc:docMk/>
            <pc:sldMk cId="0" sldId="259"/>
            <ac:spMk id="2" creationId="{43CE5CA1-F50C-D9C8-0024-55F4D48B9351}"/>
          </ac:spMkLst>
        </pc:spChg>
        <pc:spChg chg="del">
          <ac:chgData name="ProfitByPPC Admin 4" userId="6582f847e536e3b3" providerId="LiveId" clId="{7ECB94A6-2F53-4ACE-B1CD-7211B8D40F17}" dt="2023-08-24T07:30:38.342" v="290" actId="478"/>
          <ac:spMkLst>
            <pc:docMk/>
            <pc:sldMk cId="0" sldId="259"/>
            <ac:spMk id="4" creationId="{402E763A-3E70-B7F6-DDBE-5C76F7D8C6B9}"/>
          </ac:spMkLst>
        </pc:spChg>
        <pc:spChg chg="mod">
          <ac:chgData name="ProfitByPPC Admin 4" userId="6582f847e536e3b3" providerId="LiveId" clId="{7ECB94A6-2F53-4ACE-B1CD-7211B8D40F17}" dt="2023-08-24T08:07:13.692" v="423" actId="571"/>
          <ac:spMkLst>
            <pc:docMk/>
            <pc:sldMk cId="0" sldId="259"/>
            <ac:spMk id="7" creationId="{640D1DBD-B9E8-B3EB-5C20-B4E79C3A10FF}"/>
          </ac:spMkLst>
        </pc:spChg>
        <pc:spChg chg="mod">
          <ac:chgData name="ProfitByPPC Admin 4" userId="6582f847e536e3b3" providerId="LiveId" clId="{7ECB94A6-2F53-4ACE-B1CD-7211B8D40F17}" dt="2023-08-24T08:07:13.692" v="423" actId="571"/>
          <ac:spMkLst>
            <pc:docMk/>
            <pc:sldMk cId="0" sldId="259"/>
            <ac:spMk id="8" creationId="{0AEDC0D9-C4BC-4DC1-BDE7-847379E0C4C5}"/>
          </ac:spMkLst>
        </pc:spChg>
        <pc:spChg chg="mod">
          <ac:chgData name="ProfitByPPC Admin 4" userId="6582f847e536e3b3" providerId="LiveId" clId="{7ECB94A6-2F53-4ACE-B1CD-7211B8D40F17}" dt="2023-08-24T08:07:13.692" v="423" actId="571"/>
          <ac:spMkLst>
            <pc:docMk/>
            <pc:sldMk cId="0" sldId="259"/>
            <ac:spMk id="9" creationId="{03585DD8-799B-31BA-C88F-FB17EAA8E75E}"/>
          </ac:spMkLst>
        </pc:spChg>
        <pc:spChg chg="mod">
          <ac:chgData name="ProfitByPPC Admin 4" userId="6582f847e536e3b3" providerId="LiveId" clId="{7ECB94A6-2F53-4ACE-B1CD-7211B8D40F17}" dt="2023-08-24T08:07:13.692" v="423" actId="571"/>
          <ac:spMkLst>
            <pc:docMk/>
            <pc:sldMk cId="0" sldId="259"/>
            <ac:spMk id="10" creationId="{769C738F-2EBD-EE63-00AB-AE9BC4344965}"/>
          </ac:spMkLst>
        </pc:spChg>
        <pc:spChg chg="mod">
          <ac:chgData name="ProfitByPPC Admin 4" userId="6582f847e536e3b3" providerId="LiveId" clId="{7ECB94A6-2F53-4ACE-B1CD-7211B8D40F17}" dt="2023-08-24T08:07:13.692" v="423" actId="571"/>
          <ac:spMkLst>
            <pc:docMk/>
            <pc:sldMk cId="0" sldId="259"/>
            <ac:spMk id="11" creationId="{2EE046A1-24D7-337F-4E57-D555C7620464}"/>
          </ac:spMkLst>
        </pc:spChg>
        <pc:spChg chg="add mod">
          <ac:chgData name="ProfitByPPC Admin 4" userId="6582f847e536e3b3" providerId="LiveId" clId="{7ECB94A6-2F53-4ACE-B1CD-7211B8D40F17}" dt="2023-08-24T08:08:23.976" v="452" actId="313"/>
          <ac:spMkLst>
            <pc:docMk/>
            <pc:sldMk cId="0" sldId="259"/>
            <ac:spMk id="13" creationId="{8A0135CF-6227-C51E-F261-74F7A8A4FEF2}"/>
          </ac:spMkLst>
        </pc:spChg>
        <pc:spChg chg="add mod">
          <ac:chgData name="ProfitByPPC Admin 4" userId="6582f847e536e3b3" providerId="LiveId" clId="{7ECB94A6-2F53-4ACE-B1CD-7211B8D40F17}" dt="2023-08-24T08:08:14.447" v="451" actId="20577"/>
          <ac:spMkLst>
            <pc:docMk/>
            <pc:sldMk cId="0" sldId="259"/>
            <ac:spMk id="14" creationId="{85ED6A65-4174-28AF-2AFE-0659D0584C0C}"/>
          </ac:spMkLst>
        </pc:spChg>
        <pc:spChg chg="mod">
          <ac:chgData name="ProfitByPPC Admin 4" userId="6582f847e536e3b3" providerId="LiveId" clId="{7ECB94A6-2F53-4ACE-B1CD-7211B8D40F17}" dt="2023-08-24T07:30:00.812" v="287" actId="1076"/>
          <ac:spMkLst>
            <pc:docMk/>
            <pc:sldMk cId="0" sldId="259"/>
            <ac:spMk id="89" creationId="{00000000-0000-0000-0000-000000000000}"/>
          </ac:spMkLst>
        </pc:spChg>
        <pc:spChg chg="del mod">
          <ac:chgData name="ProfitByPPC Admin 4" userId="6582f847e536e3b3" providerId="LiveId" clId="{7ECB94A6-2F53-4ACE-B1CD-7211B8D40F17}" dt="2023-08-24T07:27:02.001" v="223" actId="478"/>
          <ac:spMkLst>
            <pc:docMk/>
            <pc:sldMk cId="0" sldId="259"/>
            <ac:spMk id="103" creationId="{00000000-0000-0000-0000-000000000000}"/>
          </ac:spMkLst>
        </pc:spChg>
        <pc:spChg chg="mod">
          <ac:chgData name="ProfitByPPC Admin 4" userId="6582f847e536e3b3" providerId="LiveId" clId="{7ECB94A6-2F53-4ACE-B1CD-7211B8D40F17}" dt="2023-08-24T07:27:56.207" v="240" actId="20577"/>
          <ac:spMkLst>
            <pc:docMk/>
            <pc:sldMk cId="0" sldId="259"/>
            <ac:spMk id="104" creationId="{00000000-0000-0000-0000-000000000000}"/>
          </ac:spMkLst>
        </pc:spChg>
        <pc:spChg chg="mod">
          <ac:chgData name="ProfitByPPC Admin 4" userId="6582f847e536e3b3" providerId="LiveId" clId="{7ECB94A6-2F53-4ACE-B1CD-7211B8D40F17}" dt="2023-08-24T07:27:15.322" v="228" actId="1076"/>
          <ac:spMkLst>
            <pc:docMk/>
            <pc:sldMk cId="0" sldId="259"/>
            <ac:spMk id="105" creationId="{00000000-0000-0000-0000-000000000000}"/>
          </ac:spMkLst>
        </pc:spChg>
        <pc:spChg chg="mod">
          <ac:chgData name="ProfitByPPC Admin 4" userId="6582f847e536e3b3" providerId="LiveId" clId="{7ECB94A6-2F53-4ACE-B1CD-7211B8D40F17}" dt="2023-08-24T07:28:10.487" v="244" actId="14100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ProfitByPPC Admin 4" userId="6582f847e536e3b3" providerId="LiveId" clId="{7ECB94A6-2F53-4ACE-B1CD-7211B8D40F17}" dt="2023-08-24T07:27:45.066" v="238" actId="14100"/>
          <ac:spMkLst>
            <pc:docMk/>
            <pc:sldMk cId="0" sldId="259"/>
            <ac:spMk id="107" creationId="{00000000-0000-0000-0000-000000000000}"/>
          </ac:spMkLst>
        </pc:spChg>
        <pc:spChg chg="mod">
          <ac:chgData name="ProfitByPPC Admin 4" userId="6582f847e536e3b3" providerId="LiveId" clId="{7ECB94A6-2F53-4ACE-B1CD-7211B8D40F17}" dt="2023-08-24T07:29:02.535" v="246" actId="20577"/>
          <ac:spMkLst>
            <pc:docMk/>
            <pc:sldMk cId="0" sldId="259"/>
            <ac:spMk id="108" creationId="{00000000-0000-0000-0000-000000000000}"/>
          </ac:spMkLst>
        </pc:spChg>
        <pc:spChg chg="del mod">
          <ac:chgData name="ProfitByPPC Admin 4" userId="6582f847e536e3b3" providerId="LiveId" clId="{7ECB94A6-2F53-4ACE-B1CD-7211B8D40F17}" dt="2023-08-24T07:27:07.940" v="225" actId="478"/>
          <ac:spMkLst>
            <pc:docMk/>
            <pc:sldMk cId="0" sldId="259"/>
            <ac:spMk id="109" creationId="{00000000-0000-0000-0000-000000000000}"/>
          </ac:spMkLst>
        </pc:spChg>
        <pc:spChg chg="mod">
          <ac:chgData name="ProfitByPPC Admin 4" userId="6582f847e536e3b3" providerId="LiveId" clId="{7ECB94A6-2F53-4ACE-B1CD-7211B8D40F17}" dt="2023-08-24T07:26:07.790" v="215"/>
          <ac:spMkLst>
            <pc:docMk/>
            <pc:sldMk cId="0" sldId="259"/>
            <ac:spMk id="110" creationId="{00000000-0000-0000-0000-000000000000}"/>
          </ac:spMkLst>
        </pc:spChg>
        <pc:spChg chg="mod">
          <ac:chgData name="ProfitByPPC Admin 4" userId="6582f847e536e3b3" providerId="LiveId" clId="{7ECB94A6-2F53-4ACE-B1CD-7211B8D40F17}" dt="2023-08-24T07:26:30.582" v="219" actId="1076"/>
          <ac:spMkLst>
            <pc:docMk/>
            <pc:sldMk cId="0" sldId="259"/>
            <ac:spMk id="111" creationId="{00000000-0000-0000-0000-000000000000}"/>
          </ac:spMkLst>
        </pc:spChg>
        <pc:spChg chg="mod">
          <ac:chgData name="ProfitByPPC Admin 4" userId="6582f847e536e3b3" providerId="LiveId" clId="{7ECB94A6-2F53-4ACE-B1CD-7211B8D40F17}" dt="2023-08-24T07:26:02.639" v="214"/>
          <ac:spMkLst>
            <pc:docMk/>
            <pc:sldMk cId="0" sldId="259"/>
            <ac:spMk id="112" creationId="{00000000-0000-0000-0000-000000000000}"/>
          </ac:spMkLst>
        </pc:spChg>
        <pc:spChg chg="mod">
          <ac:chgData name="ProfitByPPC Admin 4" userId="6582f847e536e3b3" providerId="LiveId" clId="{7ECB94A6-2F53-4ACE-B1CD-7211B8D40F17}" dt="2023-08-24T07:26:18.682" v="217"/>
          <ac:spMkLst>
            <pc:docMk/>
            <pc:sldMk cId="0" sldId="259"/>
            <ac:spMk id="113" creationId="{00000000-0000-0000-0000-000000000000}"/>
          </ac:spMkLst>
        </pc:spChg>
        <pc:spChg chg="mod">
          <ac:chgData name="ProfitByPPC Admin 4" userId="6582f847e536e3b3" providerId="LiveId" clId="{7ECB94A6-2F53-4ACE-B1CD-7211B8D40F17}" dt="2023-08-24T07:25:57.313" v="213" actId="14100"/>
          <ac:spMkLst>
            <pc:docMk/>
            <pc:sldMk cId="0" sldId="259"/>
            <ac:spMk id="114" creationId="{00000000-0000-0000-0000-000000000000}"/>
          </ac:spMkLst>
        </pc:spChg>
        <pc:grpChg chg="add mod">
          <ac:chgData name="ProfitByPPC Admin 4" userId="6582f847e536e3b3" providerId="LiveId" clId="{7ECB94A6-2F53-4ACE-B1CD-7211B8D40F17}" dt="2023-08-25T06:55:38.780" v="745" actId="1076"/>
          <ac:grpSpMkLst>
            <pc:docMk/>
            <pc:sldMk cId="0" sldId="259"/>
            <ac:grpSpMk id="6" creationId="{B30C30CB-CA14-7589-0CC0-694E928C6A3A}"/>
          </ac:grpSpMkLst>
        </pc:grpChg>
        <pc:grpChg chg="mod">
          <ac:chgData name="ProfitByPPC Admin 4" userId="6582f847e536e3b3" providerId="LiveId" clId="{7ECB94A6-2F53-4ACE-B1CD-7211B8D40F17}" dt="2023-08-24T07:30:46.736" v="292" actId="1076"/>
          <ac:grpSpMkLst>
            <pc:docMk/>
            <pc:sldMk cId="0" sldId="259"/>
            <ac:grpSpMk id="90" creationId="{00000000-0000-0000-0000-000000000000}"/>
          </ac:grpSpMkLst>
        </pc:grpChg>
        <pc:picChg chg="add del mod">
          <ac:chgData name="ProfitByPPC Admin 4" userId="6582f847e536e3b3" providerId="LiveId" clId="{7ECB94A6-2F53-4ACE-B1CD-7211B8D40F17}" dt="2023-08-24T08:08:55.814" v="454" actId="478"/>
          <ac:picMkLst>
            <pc:docMk/>
            <pc:sldMk cId="0" sldId="259"/>
            <ac:picMk id="3" creationId="{0DC41406-4C05-4893-808E-6A8CC1E0875D}"/>
          </ac:picMkLst>
        </pc:picChg>
        <pc:picChg chg="del">
          <ac:chgData name="ProfitByPPC Admin 4" userId="6582f847e536e3b3" providerId="LiveId" clId="{7ECB94A6-2F53-4ACE-B1CD-7211B8D40F17}" dt="2023-08-24T07:30:38.342" v="290" actId="478"/>
          <ac:picMkLst>
            <pc:docMk/>
            <pc:sldMk cId="0" sldId="259"/>
            <ac:picMk id="5" creationId="{66B1279D-B610-07EB-8E2C-27E7A24D64A4}"/>
          </ac:picMkLst>
        </pc:picChg>
        <pc:picChg chg="mod">
          <ac:chgData name="ProfitByPPC Admin 4" userId="6582f847e536e3b3" providerId="LiveId" clId="{7ECB94A6-2F53-4ACE-B1CD-7211B8D40F17}" dt="2023-08-24T08:07:13.692" v="423" actId="571"/>
          <ac:picMkLst>
            <pc:docMk/>
            <pc:sldMk cId="0" sldId="259"/>
            <ac:picMk id="12" creationId="{687DB07C-4680-977C-508B-7A5323EBFE1D}"/>
          </ac:picMkLst>
        </pc:picChg>
        <pc:picChg chg="add mod">
          <ac:chgData name="ProfitByPPC Admin 4" userId="6582f847e536e3b3" providerId="LiveId" clId="{7ECB94A6-2F53-4ACE-B1CD-7211B8D40F17}" dt="2023-08-24T08:09:14.165" v="457"/>
          <ac:picMkLst>
            <pc:docMk/>
            <pc:sldMk cId="0" sldId="259"/>
            <ac:picMk id="15" creationId="{0A3DF2CB-27F6-2F6B-571C-9BC7AF004A85}"/>
          </ac:picMkLst>
        </pc:picChg>
      </pc:sldChg>
      <pc:sldChg chg="addSp delSp modSp mod">
        <pc:chgData name="ProfitByPPC Admin 4" userId="6582f847e536e3b3" providerId="LiveId" clId="{7ECB94A6-2F53-4ACE-B1CD-7211B8D40F17}" dt="2023-08-25T06:58:01.725" v="762" actId="14861"/>
        <pc:sldMkLst>
          <pc:docMk/>
          <pc:sldMk cId="0" sldId="268"/>
        </pc:sldMkLst>
        <pc:spChg chg="add mod">
          <ac:chgData name="ProfitByPPC Admin 4" userId="6582f847e536e3b3" providerId="LiveId" clId="{7ECB94A6-2F53-4ACE-B1CD-7211B8D40F17}" dt="2023-08-25T06:58:01.725" v="762" actId="14861"/>
          <ac:spMkLst>
            <pc:docMk/>
            <pc:sldMk cId="0" sldId="268"/>
            <ac:spMk id="2" creationId="{23D3361A-CA82-0306-3F4F-D4A066A99924}"/>
          </ac:spMkLst>
        </pc:spChg>
        <pc:spChg chg="del">
          <ac:chgData name="ProfitByPPC Admin 4" userId="6582f847e536e3b3" providerId="LiveId" clId="{7ECB94A6-2F53-4ACE-B1CD-7211B8D40F17}" dt="2023-08-25T06:28:41.860" v="700" actId="478"/>
          <ac:spMkLst>
            <pc:docMk/>
            <pc:sldMk cId="0" sldId="268"/>
            <ac:spMk id="4" creationId="{511E9361-09DA-3E2A-B2B7-E48E223F806A}"/>
          </ac:spMkLst>
        </pc:spChg>
        <pc:picChg chg="add mod">
          <ac:chgData name="ProfitByPPC Admin 4" userId="6582f847e536e3b3" providerId="LiveId" clId="{7ECB94A6-2F53-4ACE-B1CD-7211B8D40F17}" dt="2023-08-25T06:28:48.110" v="701"/>
          <ac:picMkLst>
            <pc:docMk/>
            <pc:sldMk cId="0" sldId="268"/>
            <ac:picMk id="3" creationId="{056D4709-4FC4-B9E4-E872-AE41516B61A8}"/>
          </ac:picMkLst>
        </pc:picChg>
        <pc:picChg chg="del">
          <ac:chgData name="ProfitByPPC Admin 4" userId="6582f847e536e3b3" providerId="LiveId" clId="{7ECB94A6-2F53-4ACE-B1CD-7211B8D40F17}" dt="2023-08-25T06:28:41.860" v="700" actId="478"/>
          <ac:picMkLst>
            <pc:docMk/>
            <pc:sldMk cId="0" sldId="268"/>
            <ac:picMk id="5" creationId="{6A89F1B6-6713-6237-B9CE-13379053EE7D}"/>
          </ac:picMkLst>
        </pc:picChg>
      </pc:sldChg>
      <pc:sldChg chg="del">
        <pc:chgData name="ProfitByPPC Admin 4" userId="6582f847e536e3b3" providerId="LiveId" clId="{7ECB94A6-2F53-4ACE-B1CD-7211B8D40F17}" dt="2023-08-24T07:48:00.945" v="415" actId="47"/>
        <pc:sldMkLst>
          <pc:docMk/>
          <pc:sldMk cId="2647513303" sldId="269"/>
        </pc:sldMkLst>
      </pc:sldChg>
      <pc:sldChg chg="del">
        <pc:chgData name="ProfitByPPC Admin 4" userId="6582f847e536e3b3" providerId="LiveId" clId="{7ECB94A6-2F53-4ACE-B1CD-7211B8D40F17}" dt="2023-08-24T07:48:02.557" v="416" actId="47"/>
        <pc:sldMkLst>
          <pc:docMk/>
          <pc:sldMk cId="2785941889" sldId="270"/>
        </pc:sldMkLst>
      </pc:sldChg>
      <pc:sldChg chg="add del">
        <pc:chgData name="ProfitByPPC Admin 4" userId="6582f847e536e3b3" providerId="LiveId" clId="{7ECB94A6-2F53-4ACE-B1CD-7211B8D40F17}" dt="2023-08-24T07:47:57.905" v="413" actId="47"/>
        <pc:sldMkLst>
          <pc:docMk/>
          <pc:sldMk cId="1705918253" sldId="271"/>
        </pc:sldMkLst>
      </pc:sldChg>
      <pc:sldChg chg="addSp delSp modSp add mod">
        <pc:chgData name="ProfitByPPC Admin 4" userId="6582f847e536e3b3" providerId="LiveId" clId="{7ECB94A6-2F53-4ACE-B1CD-7211B8D40F17}" dt="2023-08-25T06:56:59.101" v="751" actId="14861"/>
        <pc:sldMkLst>
          <pc:docMk/>
          <pc:sldMk cId="2722639738" sldId="272"/>
        </pc:sldMkLst>
        <pc:spChg chg="add del mod">
          <ac:chgData name="ProfitByPPC Admin 4" userId="6582f847e536e3b3" providerId="LiveId" clId="{7ECB94A6-2F53-4ACE-B1CD-7211B8D40F17}" dt="2023-08-25T06:56:59.101" v="751" actId="14861"/>
          <ac:spMkLst>
            <pc:docMk/>
            <pc:sldMk cId="2722639738" sldId="272"/>
            <ac:spMk id="3" creationId="{5EF5C2A8-5B24-7F15-89C1-52EFE9B97243}"/>
          </ac:spMkLst>
        </pc:spChg>
        <pc:spChg chg="mod">
          <ac:chgData name="ProfitByPPC Admin 4" userId="6582f847e536e3b3" providerId="LiveId" clId="{7ECB94A6-2F53-4ACE-B1CD-7211B8D40F17}" dt="2023-08-25T06:41:51.477" v="713" actId="14100"/>
          <ac:spMkLst>
            <pc:docMk/>
            <pc:sldMk cId="2722639738" sldId="272"/>
            <ac:spMk id="9" creationId="{63578686-6058-9CF1-0B82-329A0DE7174A}"/>
          </ac:spMkLst>
        </pc:spChg>
        <pc:spChg chg="mod">
          <ac:chgData name="ProfitByPPC Admin 4" userId="6582f847e536e3b3" providerId="LiveId" clId="{7ECB94A6-2F53-4ACE-B1CD-7211B8D40F17}" dt="2023-08-25T06:09:58.592" v="476" actId="20577"/>
          <ac:spMkLst>
            <pc:docMk/>
            <pc:sldMk cId="2722639738" sldId="272"/>
            <ac:spMk id="78" creationId="{00000000-0000-0000-0000-000000000000}"/>
          </ac:spMkLst>
        </pc:spChg>
        <pc:picChg chg="mod">
          <ac:chgData name="ProfitByPPC Admin 4" userId="6582f847e536e3b3" providerId="LiveId" clId="{7ECB94A6-2F53-4ACE-B1CD-7211B8D40F17}" dt="2023-08-24T08:05:50.674" v="420" actId="1035"/>
          <ac:picMkLst>
            <pc:docMk/>
            <pc:sldMk cId="2722639738" sldId="272"/>
            <ac:picMk id="4" creationId="{89C4DACE-1511-A7D9-1AFF-E20B24FE2717}"/>
          </ac:picMkLst>
        </pc:picChg>
      </pc:sldChg>
      <pc:sldChg chg="addSp delSp modSp add mod">
        <pc:chgData name="ProfitByPPC Admin 4" userId="6582f847e536e3b3" providerId="LiveId" clId="{7ECB94A6-2F53-4ACE-B1CD-7211B8D40F17}" dt="2023-08-25T06:57:13.808" v="753" actId="14861"/>
        <pc:sldMkLst>
          <pc:docMk/>
          <pc:sldMk cId="1497169219" sldId="273"/>
        </pc:sldMkLst>
        <pc:spChg chg="add mod">
          <ac:chgData name="ProfitByPPC Admin 4" userId="6582f847e536e3b3" providerId="LiveId" clId="{7ECB94A6-2F53-4ACE-B1CD-7211B8D40F17}" dt="2023-08-25T06:41:07.815" v="708" actId="14100"/>
          <ac:spMkLst>
            <pc:docMk/>
            <pc:sldMk cId="1497169219" sldId="273"/>
            <ac:spMk id="2" creationId="{77C73083-300E-307E-F961-A8EF26B825DA}"/>
          </ac:spMkLst>
        </pc:spChg>
        <pc:spChg chg="mod">
          <ac:chgData name="ProfitByPPC Admin 4" userId="6582f847e536e3b3" providerId="LiveId" clId="{7ECB94A6-2F53-4ACE-B1CD-7211B8D40F17}" dt="2023-08-25T06:57:13.808" v="753" actId="14861"/>
          <ac:spMkLst>
            <pc:docMk/>
            <pc:sldMk cId="1497169219" sldId="273"/>
            <ac:spMk id="3" creationId="{5EF5C2A8-5B24-7F15-89C1-52EFE9B97243}"/>
          </ac:spMkLst>
        </pc:spChg>
        <pc:spChg chg="del mod">
          <ac:chgData name="ProfitByPPC Admin 4" userId="6582f847e536e3b3" providerId="LiveId" clId="{7ECB94A6-2F53-4ACE-B1CD-7211B8D40F17}" dt="2023-08-25T06:20:35.562" v="645" actId="478"/>
          <ac:spMkLst>
            <pc:docMk/>
            <pc:sldMk cId="1497169219" sldId="273"/>
            <ac:spMk id="9" creationId="{63578686-6058-9CF1-0B82-329A0DE7174A}"/>
          </ac:spMkLst>
        </pc:spChg>
        <pc:spChg chg="mod">
          <ac:chgData name="ProfitByPPC Admin 4" userId="6582f847e536e3b3" providerId="LiveId" clId="{7ECB94A6-2F53-4ACE-B1CD-7211B8D40F17}" dt="2023-08-25T06:19:44.526" v="642" actId="122"/>
          <ac:spMkLst>
            <pc:docMk/>
            <pc:sldMk cId="1497169219" sldId="273"/>
            <ac:spMk id="78" creationId="{00000000-0000-0000-0000-000000000000}"/>
          </ac:spMkLst>
        </pc:spChg>
      </pc:sldChg>
      <pc:sldChg chg="modSp add mod">
        <pc:chgData name="ProfitByPPC Admin 4" userId="6582f847e536e3b3" providerId="LiveId" clId="{7ECB94A6-2F53-4ACE-B1CD-7211B8D40F17}" dt="2023-08-25T06:57:26.235" v="755" actId="339"/>
        <pc:sldMkLst>
          <pc:docMk/>
          <pc:sldMk cId="2857217767" sldId="274"/>
        </pc:sldMkLst>
        <pc:spChg chg="mod">
          <ac:chgData name="ProfitByPPC Admin 4" userId="6582f847e536e3b3" providerId="LiveId" clId="{7ECB94A6-2F53-4ACE-B1CD-7211B8D40F17}" dt="2023-08-25T06:57:26.235" v="755" actId="339"/>
          <ac:spMkLst>
            <pc:docMk/>
            <pc:sldMk cId="2857217767" sldId="274"/>
            <ac:spMk id="3" creationId="{5EF5C2A8-5B24-7F15-89C1-52EFE9B97243}"/>
          </ac:spMkLst>
        </pc:spChg>
        <pc:spChg chg="mod">
          <ac:chgData name="ProfitByPPC Admin 4" userId="6582f847e536e3b3" providerId="LiveId" clId="{7ECB94A6-2F53-4ACE-B1CD-7211B8D40F17}" dt="2023-08-25T06:43:20.706" v="719" actId="14100"/>
          <ac:spMkLst>
            <pc:docMk/>
            <pc:sldMk cId="2857217767" sldId="274"/>
            <ac:spMk id="9" creationId="{63578686-6058-9CF1-0B82-329A0DE7174A}"/>
          </ac:spMkLst>
        </pc:spChg>
        <pc:spChg chg="mod">
          <ac:chgData name="ProfitByPPC Admin 4" userId="6582f847e536e3b3" providerId="LiveId" clId="{7ECB94A6-2F53-4ACE-B1CD-7211B8D40F17}" dt="2023-08-25T06:12:40.112" v="528" actId="20577"/>
          <ac:spMkLst>
            <pc:docMk/>
            <pc:sldMk cId="2857217767" sldId="274"/>
            <ac:spMk id="78" creationId="{00000000-0000-0000-0000-000000000000}"/>
          </ac:spMkLst>
        </pc:spChg>
      </pc:sldChg>
      <pc:sldChg chg="addSp delSp modSp add mod">
        <pc:chgData name="ProfitByPPC Admin 4" userId="6582f847e536e3b3" providerId="LiveId" clId="{7ECB94A6-2F53-4ACE-B1CD-7211B8D40F17}" dt="2023-08-25T06:57:36.179" v="757" actId="14861"/>
        <pc:sldMkLst>
          <pc:docMk/>
          <pc:sldMk cId="3427144502" sldId="275"/>
        </pc:sldMkLst>
        <pc:spChg chg="add mod">
          <ac:chgData name="ProfitByPPC Admin 4" userId="6582f847e536e3b3" providerId="LiveId" clId="{7ECB94A6-2F53-4ACE-B1CD-7211B8D40F17}" dt="2023-08-25T06:43:59.380" v="723" actId="1076"/>
          <ac:spMkLst>
            <pc:docMk/>
            <pc:sldMk cId="3427144502" sldId="275"/>
            <ac:spMk id="2" creationId="{DDA82E05-6DD3-F032-166C-BD73B60D6C09}"/>
          </ac:spMkLst>
        </pc:spChg>
        <pc:spChg chg="mod">
          <ac:chgData name="ProfitByPPC Admin 4" userId="6582f847e536e3b3" providerId="LiveId" clId="{7ECB94A6-2F53-4ACE-B1CD-7211B8D40F17}" dt="2023-08-25T06:57:36.179" v="757" actId="14861"/>
          <ac:spMkLst>
            <pc:docMk/>
            <pc:sldMk cId="3427144502" sldId="275"/>
            <ac:spMk id="3" creationId="{5EF5C2A8-5B24-7F15-89C1-52EFE9B97243}"/>
          </ac:spMkLst>
        </pc:spChg>
        <pc:spChg chg="del mod">
          <ac:chgData name="ProfitByPPC Admin 4" userId="6582f847e536e3b3" providerId="LiveId" clId="{7ECB94A6-2F53-4ACE-B1CD-7211B8D40F17}" dt="2023-08-25T06:23:09.453" v="659" actId="478"/>
          <ac:spMkLst>
            <pc:docMk/>
            <pc:sldMk cId="3427144502" sldId="275"/>
            <ac:spMk id="9" creationId="{63578686-6058-9CF1-0B82-329A0DE7174A}"/>
          </ac:spMkLst>
        </pc:spChg>
        <pc:spChg chg="mod">
          <ac:chgData name="ProfitByPPC Admin 4" userId="6582f847e536e3b3" providerId="LiveId" clId="{7ECB94A6-2F53-4ACE-B1CD-7211B8D40F17}" dt="2023-08-25T06:13:46.924" v="558" actId="20577"/>
          <ac:spMkLst>
            <pc:docMk/>
            <pc:sldMk cId="3427144502" sldId="275"/>
            <ac:spMk id="78" creationId="{00000000-0000-0000-0000-000000000000}"/>
          </ac:spMkLst>
        </pc:spChg>
      </pc:sldChg>
      <pc:sldChg chg="modSp add mod">
        <pc:chgData name="ProfitByPPC Admin 4" userId="6582f847e536e3b3" providerId="LiveId" clId="{7ECB94A6-2F53-4ACE-B1CD-7211B8D40F17}" dt="2023-08-25T06:57:48.238" v="759" actId="14861"/>
        <pc:sldMkLst>
          <pc:docMk/>
          <pc:sldMk cId="1521189304" sldId="276"/>
        </pc:sldMkLst>
        <pc:spChg chg="mod">
          <ac:chgData name="ProfitByPPC Admin 4" userId="6582f847e536e3b3" providerId="LiveId" clId="{7ECB94A6-2F53-4ACE-B1CD-7211B8D40F17}" dt="2023-08-25T06:57:48.238" v="759" actId="14861"/>
          <ac:spMkLst>
            <pc:docMk/>
            <pc:sldMk cId="1521189304" sldId="276"/>
            <ac:spMk id="3" creationId="{5EF5C2A8-5B24-7F15-89C1-52EFE9B97243}"/>
          </ac:spMkLst>
        </pc:spChg>
        <pc:spChg chg="mod">
          <ac:chgData name="ProfitByPPC Admin 4" userId="6582f847e536e3b3" providerId="LiveId" clId="{7ECB94A6-2F53-4ACE-B1CD-7211B8D40F17}" dt="2023-08-25T06:44:26.756" v="727" actId="1076"/>
          <ac:spMkLst>
            <pc:docMk/>
            <pc:sldMk cId="1521189304" sldId="276"/>
            <ac:spMk id="9" creationId="{63578686-6058-9CF1-0B82-329A0DE7174A}"/>
          </ac:spMkLst>
        </pc:spChg>
        <pc:spChg chg="mod">
          <ac:chgData name="ProfitByPPC Admin 4" userId="6582f847e536e3b3" providerId="LiveId" clId="{7ECB94A6-2F53-4ACE-B1CD-7211B8D40F17}" dt="2023-08-25T06:14:58.939" v="583" actId="20577"/>
          <ac:spMkLst>
            <pc:docMk/>
            <pc:sldMk cId="1521189304" sldId="276"/>
            <ac:spMk id="78" creationId="{00000000-0000-0000-0000-000000000000}"/>
          </ac:spMkLst>
        </pc:spChg>
      </pc:sldChg>
    </pc:docChg>
  </pc:docChgLst>
  <pc:docChgLst>
    <pc:chgData name="ProfitByPPC Admin 4" userId="6582f847e536e3b3" providerId="LiveId" clId="{20E63507-FC54-497F-B129-01EA022106E3}"/>
    <pc:docChg chg="undo redo custSel addSld delSld modSld sldOrd">
      <pc:chgData name="ProfitByPPC Admin 4" userId="6582f847e536e3b3" providerId="LiveId" clId="{20E63507-FC54-497F-B129-01EA022106E3}" dt="2023-08-22T09:04:28.326" v="1102" actId="1076"/>
      <pc:docMkLst>
        <pc:docMk/>
      </pc:docMkLst>
      <pc:sldChg chg="addSp modSp mod">
        <pc:chgData name="ProfitByPPC Admin 4" userId="6582f847e536e3b3" providerId="LiveId" clId="{20E63507-FC54-497F-B129-01EA022106E3}" dt="2023-08-22T09:02:47.596" v="1068" actId="1076"/>
        <pc:sldMkLst>
          <pc:docMk/>
          <pc:sldMk cId="0" sldId="256"/>
        </pc:sldMkLst>
        <pc:spChg chg="mod">
          <ac:chgData name="ProfitByPPC Admin 4" userId="6582f847e536e3b3" providerId="LiveId" clId="{20E63507-FC54-497F-B129-01EA022106E3}" dt="2023-08-22T09:02:27.131" v="1065" actId="14100"/>
          <ac:spMkLst>
            <pc:docMk/>
            <pc:sldMk cId="0" sldId="256"/>
            <ac:spMk id="5" creationId="{76925A68-915B-A3EA-2C93-2A5578169D20}"/>
          </ac:spMkLst>
        </pc:spChg>
        <pc:spChg chg="mod">
          <ac:chgData name="ProfitByPPC Admin 4" userId="6582f847e536e3b3" providerId="LiveId" clId="{20E63507-FC54-497F-B129-01EA022106E3}" dt="2023-08-19T17:15:40.802" v="5" actId="1076"/>
          <ac:spMkLst>
            <pc:docMk/>
            <pc:sldMk cId="0" sldId="256"/>
            <ac:spMk id="50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09:52:50.006" v="259" actId="14100"/>
          <ac:spMkLst>
            <pc:docMk/>
            <pc:sldMk cId="0" sldId="256"/>
            <ac:spMk id="51" creationId="{00000000-0000-0000-0000-000000000000}"/>
          </ac:spMkLst>
        </pc:spChg>
        <pc:picChg chg="add mod">
          <ac:chgData name="ProfitByPPC Admin 4" userId="6582f847e536e3b3" providerId="LiveId" clId="{20E63507-FC54-497F-B129-01EA022106E3}" dt="2023-08-22T09:02:47.596" v="1068" actId="1076"/>
          <ac:picMkLst>
            <pc:docMk/>
            <pc:sldMk cId="0" sldId="256"/>
            <ac:picMk id="3" creationId="{0D528309-E892-C385-750C-D173FFDBC6AA}"/>
          </ac:picMkLst>
        </pc:picChg>
        <pc:picChg chg="mod">
          <ac:chgData name="ProfitByPPC Admin 4" userId="6582f847e536e3b3" providerId="LiveId" clId="{20E63507-FC54-497F-B129-01EA022106E3}" dt="2023-08-19T17:15:34.531" v="4" actId="14100"/>
          <ac:picMkLst>
            <pc:docMk/>
            <pc:sldMk cId="0" sldId="256"/>
            <ac:picMk id="1026" creationId="{7706FA37-20C1-309D-44B4-97ADF2101393}"/>
          </ac:picMkLst>
        </pc:picChg>
      </pc:sldChg>
      <pc:sldChg chg="addSp delSp modSp mod">
        <pc:chgData name="ProfitByPPC Admin 4" userId="6582f847e536e3b3" providerId="LiveId" clId="{20E63507-FC54-497F-B129-01EA022106E3}" dt="2023-08-22T09:03:26.144" v="1079" actId="1076"/>
        <pc:sldMkLst>
          <pc:docMk/>
          <pc:sldMk cId="0" sldId="257"/>
        </pc:sldMkLst>
        <pc:spChg chg="add del mod">
          <ac:chgData name="ProfitByPPC Admin 4" userId="6582f847e536e3b3" providerId="LiveId" clId="{20E63507-FC54-497F-B129-01EA022106E3}" dt="2023-08-22T09:03:19.182" v="1077" actId="478"/>
          <ac:spMkLst>
            <pc:docMk/>
            <pc:sldMk cId="0" sldId="257"/>
            <ac:spMk id="2" creationId="{59768ADA-B09A-9C1E-F039-79C54AAE477F}"/>
          </ac:spMkLst>
        </pc:spChg>
        <pc:spChg chg="add mod">
          <ac:chgData name="ProfitByPPC Admin 4" userId="6582f847e536e3b3" providerId="LiveId" clId="{20E63507-FC54-497F-B129-01EA022106E3}" dt="2023-08-22T09:03:19.942" v="1078"/>
          <ac:spMkLst>
            <pc:docMk/>
            <pc:sldMk cId="0" sldId="257"/>
            <ac:spMk id="4" creationId="{38EC68FA-6F50-DFE0-BDDD-22B29394815D}"/>
          </ac:spMkLst>
        </pc:spChg>
        <pc:spChg chg="mod">
          <ac:chgData name="ProfitByPPC Admin 4" userId="6582f847e536e3b3" providerId="LiveId" clId="{20E63507-FC54-497F-B129-01EA022106E3}" dt="2023-08-21T10:25:45.021" v="774"/>
          <ac:spMkLst>
            <pc:docMk/>
            <pc:sldMk cId="0" sldId="257"/>
            <ac:spMk id="6" creationId="{3A891B33-49BE-C1B0-3C9D-FA631B81025C}"/>
          </ac:spMkLst>
        </pc:spChg>
        <pc:spChg chg="mod">
          <ac:chgData name="ProfitByPPC Admin 4" userId="6582f847e536e3b3" providerId="LiveId" clId="{20E63507-FC54-497F-B129-01EA022106E3}" dt="2023-08-22T09:03:26.144" v="1079" actId="1076"/>
          <ac:spMkLst>
            <pc:docMk/>
            <pc:sldMk cId="0" sldId="257"/>
            <ac:spMk id="60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05:09.400" v="351" actId="478"/>
          <ac:spMkLst>
            <pc:docMk/>
            <pc:sldMk cId="0" sldId="257"/>
            <ac:spMk id="61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05:11.909" v="352" actId="478"/>
          <ac:spMkLst>
            <pc:docMk/>
            <pc:sldMk cId="0" sldId="257"/>
            <ac:spMk id="62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05:07.239" v="350" actId="478"/>
          <ac:spMkLst>
            <pc:docMk/>
            <pc:sldMk cId="0" sldId="257"/>
            <ac:spMk id="63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05:34.997" v="358" actId="478"/>
          <ac:spMkLst>
            <pc:docMk/>
            <pc:sldMk cId="0" sldId="257"/>
            <ac:spMk id="64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51:42.271" v="999" actId="1076"/>
          <ac:spMkLst>
            <pc:docMk/>
            <pc:sldMk cId="0" sldId="257"/>
            <ac:spMk id="72" creationId="{00000000-0000-0000-0000-000000000000}"/>
          </ac:spMkLst>
        </pc:spChg>
        <pc:grpChg chg="add del mod">
          <ac:chgData name="ProfitByPPC Admin 4" userId="6582f847e536e3b3" providerId="LiveId" clId="{20E63507-FC54-497F-B129-01EA022106E3}" dt="2023-08-21T10:26:07.723" v="777" actId="478"/>
          <ac:grpSpMkLst>
            <pc:docMk/>
            <pc:sldMk cId="0" sldId="257"/>
            <ac:grpSpMk id="4" creationId="{00587639-6CF3-0589-6134-70F915998E33}"/>
          </ac:grpSpMkLst>
        </pc:grpChg>
        <pc:grpChg chg="del">
          <ac:chgData name="ProfitByPPC Admin 4" userId="6582f847e536e3b3" providerId="LiveId" clId="{20E63507-FC54-497F-B129-01EA022106E3}" dt="2023-08-21T10:05:13.562" v="353" actId="478"/>
          <ac:grpSpMkLst>
            <pc:docMk/>
            <pc:sldMk cId="0" sldId="257"/>
            <ac:grpSpMk id="65" creationId="{00000000-0000-0000-0000-000000000000}"/>
          </ac:grpSpMkLst>
        </pc:grpChg>
        <pc:grpChg chg="mod">
          <ac:chgData name="ProfitByPPC Admin 4" userId="6582f847e536e3b3" providerId="LiveId" clId="{20E63507-FC54-497F-B129-01EA022106E3}" dt="2023-08-21T10:05:00.801" v="349" actId="1076"/>
          <ac:grpSpMkLst>
            <pc:docMk/>
            <pc:sldMk cId="0" sldId="257"/>
            <ac:grpSpMk id="68" creationId="{00000000-0000-0000-0000-000000000000}"/>
          </ac:grpSpMkLst>
        </pc:grpChg>
        <pc:picChg chg="add del mod">
          <ac:chgData name="ProfitByPPC Admin 4" userId="6582f847e536e3b3" providerId="LiveId" clId="{20E63507-FC54-497F-B129-01EA022106E3}" dt="2023-08-22T09:03:18.131" v="1075" actId="478"/>
          <ac:picMkLst>
            <pc:docMk/>
            <pc:sldMk cId="0" sldId="257"/>
            <ac:picMk id="3" creationId="{EFC8B2F3-364A-5282-5874-34C5ED42D0BE}"/>
          </ac:picMkLst>
        </pc:picChg>
        <pc:picChg chg="add mod">
          <ac:chgData name="ProfitByPPC Admin 4" userId="6582f847e536e3b3" providerId="LiveId" clId="{20E63507-FC54-497F-B129-01EA022106E3}" dt="2023-08-22T09:03:19.942" v="1078"/>
          <ac:picMkLst>
            <pc:docMk/>
            <pc:sldMk cId="0" sldId="257"/>
            <ac:picMk id="5" creationId="{B5D5E2C0-87FD-819F-54BA-E915EDAC8018}"/>
          </ac:picMkLst>
        </pc:picChg>
        <pc:picChg chg="mod">
          <ac:chgData name="ProfitByPPC Admin 4" userId="6582f847e536e3b3" providerId="LiveId" clId="{20E63507-FC54-497F-B129-01EA022106E3}" dt="2023-08-21T10:25:45.021" v="774"/>
          <ac:picMkLst>
            <pc:docMk/>
            <pc:sldMk cId="0" sldId="257"/>
            <ac:picMk id="5" creationId="{E34001FB-CEAF-14CC-98D4-5B9675A2C7B6}"/>
          </ac:picMkLst>
        </pc:picChg>
      </pc:sldChg>
      <pc:sldChg chg="addSp delSp modSp mod ord">
        <pc:chgData name="ProfitByPPC Admin 4" userId="6582f847e536e3b3" providerId="LiveId" clId="{20E63507-FC54-497F-B129-01EA022106E3}" dt="2023-08-22T09:03:14.895" v="1074" actId="1076"/>
        <pc:sldMkLst>
          <pc:docMk/>
          <pc:sldMk cId="0" sldId="258"/>
        </pc:sldMkLst>
        <pc:spChg chg="add mod">
          <ac:chgData name="ProfitByPPC Admin 4" userId="6582f847e536e3b3" providerId="LiveId" clId="{20E63507-FC54-497F-B129-01EA022106E3}" dt="2023-08-21T10:32:38.694" v="824" actId="1076"/>
          <ac:spMkLst>
            <pc:docMk/>
            <pc:sldMk cId="0" sldId="258"/>
            <ac:spMk id="2" creationId="{06EACD71-1884-1DD0-AB0D-0248D8CE9859}"/>
          </ac:spMkLst>
        </pc:spChg>
        <pc:spChg chg="add del mod">
          <ac:chgData name="ProfitByPPC Admin 4" userId="6582f847e536e3b3" providerId="LiveId" clId="{20E63507-FC54-497F-B129-01EA022106E3}" dt="2023-08-22T09:03:02.683" v="1072" actId="478"/>
          <ac:spMkLst>
            <pc:docMk/>
            <pc:sldMk cId="0" sldId="258"/>
            <ac:spMk id="3" creationId="{C5A80E5C-17CE-FBB4-5438-5377D1B58951}"/>
          </ac:spMkLst>
        </pc:spChg>
        <pc:spChg chg="add del mod">
          <ac:chgData name="ProfitByPPC Admin 4" userId="6582f847e536e3b3" providerId="LiveId" clId="{20E63507-FC54-497F-B129-01EA022106E3}" dt="2023-08-22T09:02:59.664" v="1070"/>
          <ac:spMkLst>
            <pc:docMk/>
            <pc:sldMk cId="0" sldId="258"/>
            <ac:spMk id="5" creationId="{0B58A205-0D6D-CDEE-21E7-3E058593594C}"/>
          </ac:spMkLst>
        </pc:spChg>
        <pc:spChg chg="mod">
          <ac:chgData name="ProfitByPPC Admin 4" userId="6582f847e536e3b3" providerId="LiveId" clId="{20E63507-FC54-497F-B129-01EA022106E3}" dt="2023-08-21T10:24:03.866" v="756"/>
          <ac:spMkLst>
            <pc:docMk/>
            <pc:sldMk cId="0" sldId="258"/>
            <ac:spMk id="6" creationId="{7F6DCFEB-AB06-D441-393C-E2D824913353}"/>
          </ac:spMkLst>
        </pc:spChg>
        <pc:spChg chg="add mod">
          <ac:chgData name="ProfitByPPC Admin 4" userId="6582f847e536e3b3" providerId="LiveId" clId="{20E63507-FC54-497F-B129-01EA022106E3}" dt="2023-08-22T09:03:03.394" v="1073"/>
          <ac:spMkLst>
            <pc:docMk/>
            <pc:sldMk cId="0" sldId="258"/>
            <ac:spMk id="7" creationId="{BEA875BC-A24B-641F-ABD5-A131680B35CF}"/>
          </ac:spMkLst>
        </pc:spChg>
        <pc:spChg chg="mod">
          <ac:chgData name="ProfitByPPC Admin 4" userId="6582f847e536e3b3" providerId="LiveId" clId="{20E63507-FC54-497F-B129-01EA022106E3}" dt="2023-08-21T10:24:03.866" v="756"/>
          <ac:spMkLst>
            <pc:docMk/>
            <pc:sldMk cId="0" sldId="258"/>
            <ac:spMk id="7" creationId="{F844B027-01E7-27C2-8378-3F7549965ED6}"/>
          </ac:spMkLst>
        </pc:spChg>
        <pc:spChg chg="mod">
          <ac:chgData name="ProfitByPPC Admin 4" userId="6582f847e536e3b3" providerId="LiveId" clId="{20E63507-FC54-497F-B129-01EA022106E3}" dt="2023-08-21T10:24:03.866" v="756"/>
          <ac:spMkLst>
            <pc:docMk/>
            <pc:sldMk cId="0" sldId="258"/>
            <ac:spMk id="8" creationId="{0506B9FD-A3A5-76D1-7E42-9C58CB12D368}"/>
          </ac:spMkLst>
        </pc:spChg>
        <pc:spChg chg="mod">
          <ac:chgData name="ProfitByPPC Admin 4" userId="6582f847e536e3b3" providerId="LiveId" clId="{20E63507-FC54-497F-B129-01EA022106E3}" dt="2023-08-21T10:24:03.866" v="756"/>
          <ac:spMkLst>
            <pc:docMk/>
            <pc:sldMk cId="0" sldId="258"/>
            <ac:spMk id="9" creationId="{93EF1755-3B4E-284A-F44D-5A456D707B9C}"/>
          </ac:spMkLst>
        </pc:spChg>
        <pc:spChg chg="mod">
          <ac:chgData name="ProfitByPPC Admin 4" userId="6582f847e536e3b3" providerId="LiveId" clId="{20E63507-FC54-497F-B129-01EA022106E3}" dt="2023-08-21T10:24:03.866" v="756"/>
          <ac:spMkLst>
            <pc:docMk/>
            <pc:sldMk cId="0" sldId="258"/>
            <ac:spMk id="10" creationId="{DCDB0FA6-0BEC-2FC8-8952-338D8041D491}"/>
          </ac:spMkLst>
        </pc:spChg>
        <pc:spChg chg="mod">
          <ac:chgData name="ProfitByPPC Admin 4" userId="6582f847e536e3b3" providerId="LiveId" clId="{20E63507-FC54-497F-B129-01EA022106E3}" dt="2023-08-21T10:24:15.433" v="760"/>
          <ac:spMkLst>
            <pc:docMk/>
            <pc:sldMk cId="0" sldId="258"/>
            <ac:spMk id="13" creationId="{AA2A176C-CFB2-E9A0-0544-1602CC8023BB}"/>
          </ac:spMkLst>
        </pc:spChg>
        <pc:spChg chg="mod">
          <ac:chgData name="ProfitByPPC Admin 4" userId="6582f847e536e3b3" providerId="LiveId" clId="{20E63507-FC54-497F-B129-01EA022106E3}" dt="2023-08-21T10:24:15.433" v="760"/>
          <ac:spMkLst>
            <pc:docMk/>
            <pc:sldMk cId="0" sldId="258"/>
            <ac:spMk id="14" creationId="{172AD6EC-6B8E-5841-8777-187275865D76}"/>
          </ac:spMkLst>
        </pc:spChg>
        <pc:spChg chg="mod">
          <ac:chgData name="ProfitByPPC Admin 4" userId="6582f847e536e3b3" providerId="LiveId" clId="{20E63507-FC54-497F-B129-01EA022106E3}" dt="2023-08-21T10:24:15.433" v="760"/>
          <ac:spMkLst>
            <pc:docMk/>
            <pc:sldMk cId="0" sldId="258"/>
            <ac:spMk id="15" creationId="{B348B50E-EA8D-E277-13C6-F72D769DB23B}"/>
          </ac:spMkLst>
        </pc:spChg>
        <pc:spChg chg="mod">
          <ac:chgData name="ProfitByPPC Admin 4" userId="6582f847e536e3b3" providerId="LiveId" clId="{20E63507-FC54-497F-B129-01EA022106E3}" dt="2023-08-21T10:24:15.433" v="760"/>
          <ac:spMkLst>
            <pc:docMk/>
            <pc:sldMk cId="0" sldId="258"/>
            <ac:spMk id="16" creationId="{B4A0296C-E7A8-434B-1C0B-50CE6C6CB1B3}"/>
          </ac:spMkLst>
        </pc:spChg>
        <pc:spChg chg="mod">
          <ac:chgData name="ProfitByPPC Admin 4" userId="6582f847e536e3b3" providerId="LiveId" clId="{20E63507-FC54-497F-B129-01EA022106E3}" dt="2023-08-21T10:24:15.433" v="760"/>
          <ac:spMkLst>
            <pc:docMk/>
            <pc:sldMk cId="0" sldId="258"/>
            <ac:spMk id="17" creationId="{ECBC56EA-6F1B-EB8D-6B17-38C639162B23}"/>
          </ac:spMkLst>
        </pc:spChg>
        <pc:spChg chg="mod">
          <ac:chgData name="ProfitByPPC Admin 4" userId="6582f847e536e3b3" providerId="LiveId" clId="{20E63507-FC54-497F-B129-01EA022106E3}" dt="2023-08-21T10:24:52.510" v="765"/>
          <ac:spMkLst>
            <pc:docMk/>
            <pc:sldMk cId="0" sldId="258"/>
            <ac:spMk id="21" creationId="{444B1706-F824-C7FA-3779-720727431694}"/>
          </ac:spMkLst>
        </pc:spChg>
        <pc:spChg chg="add mod">
          <ac:chgData name="ProfitByPPC Admin 4" userId="6582f847e536e3b3" providerId="LiveId" clId="{20E63507-FC54-497F-B129-01EA022106E3}" dt="2023-08-21T10:32:47.043" v="825" actId="1076"/>
          <ac:spMkLst>
            <pc:docMk/>
            <pc:sldMk cId="0" sldId="258"/>
            <ac:spMk id="23" creationId="{7BAD3E17-59A2-A395-5E5C-E2DC922840B8}"/>
          </ac:spMkLst>
        </pc:spChg>
        <pc:spChg chg="add mod">
          <ac:chgData name="ProfitByPPC Admin 4" userId="6582f847e536e3b3" providerId="LiveId" clId="{20E63507-FC54-497F-B129-01EA022106E3}" dt="2023-08-21T10:32:56.935" v="828" actId="1076"/>
          <ac:spMkLst>
            <pc:docMk/>
            <pc:sldMk cId="0" sldId="258"/>
            <ac:spMk id="24" creationId="{3B7632FE-9103-8A1E-C80A-C26787712A37}"/>
          </ac:spMkLst>
        </pc:spChg>
        <pc:spChg chg="mod">
          <ac:chgData name="ProfitByPPC Admin 4" userId="6582f847e536e3b3" providerId="LiveId" clId="{20E63507-FC54-497F-B129-01EA022106E3}" dt="2023-08-21T10:31:42.983" v="815"/>
          <ac:spMkLst>
            <pc:docMk/>
            <pc:sldMk cId="0" sldId="258"/>
            <ac:spMk id="27" creationId="{F385F3A8-C739-C720-3AF9-EAD7881F73DD}"/>
          </ac:spMkLst>
        </pc:spChg>
        <pc:spChg chg="mod">
          <ac:chgData name="ProfitByPPC Admin 4" userId="6582f847e536e3b3" providerId="LiveId" clId="{20E63507-FC54-497F-B129-01EA022106E3}" dt="2023-08-21T10:32:52.982" v="826" actId="1076"/>
          <ac:spMkLst>
            <pc:docMk/>
            <pc:sldMk cId="0" sldId="258"/>
            <ac:spMk id="77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2T09:03:14.895" v="1074" actId="1076"/>
          <ac:spMkLst>
            <pc:docMk/>
            <pc:sldMk cId="0" sldId="258"/>
            <ac:spMk id="78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24:14.382" v="759" actId="478"/>
          <ac:spMkLst>
            <pc:docMk/>
            <pc:sldMk cId="0" sldId="258"/>
            <ac:spMk id="80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24:08.417" v="757" actId="478"/>
          <ac:spMkLst>
            <pc:docMk/>
            <pc:sldMk cId="0" sldId="258"/>
            <ac:spMk id="81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18:40.555" v="667" actId="478"/>
          <ac:spMkLst>
            <pc:docMk/>
            <pc:sldMk cId="0" sldId="258"/>
            <ac:spMk id="82" creationId="{00000000-0000-0000-0000-000000000000}"/>
          </ac:spMkLst>
        </pc:spChg>
        <pc:spChg chg="del mod">
          <ac:chgData name="ProfitByPPC Admin 4" userId="6582f847e536e3b3" providerId="LiveId" clId="{20E63507-FC54-497F-B129-01EA022106E3}" dt="2023-08-21T10:28:42.990" v="798" actId="478"/>
          <ac:spMkLst>
            <pc:docMk/>
            <pc:sldMk cId="0" sldId="258"/>
            <ac:spMk id="83" creationId="{00000000-0000-0000-0000-000000000000}"/>
          </ac:spMkLst>
        </pc:spChg>
        <pc:grpChg chg="add del mod">
          <ac:chgData name="ProfitByPPC Admin 4" userId="6582f847e536e3b3" providerId="LiveId" clId="{20E63507-FC54-497F-B129-01EA022106E3}" dt="2023-08-21T10:24:12.354" v="758" actId="478"/>
          <ac:grpSpMkLst>
            <pc:docMk/>
            <pc:sldMk cId="0" sldId="258"/>
            <ac:grpSpMk id="5" creationId="{A7B9F21B-0F76-0CC7-8942-537D0978A3DE}"/>
          </ac:grpSpMkLst>
        </pc:grpChg>
        <pc:grpChg chg="add del mod">
          <ac:chgData name="ProfitByPPC Admin 4" userId="6582f847e536e3b3" providerId="LiveId" clId="{20E63507-FC54-497F-B129-01EA022106E3}" dt="2023-08-21T10:24:44.216" v="764" actId="478"/>
          <ac:grpSpMkLst>
            <pc:docMk/>
            <pc:sldMk cId="0" sldId="258"/>
            <ac:grpSpMk id="12" creationId="{ED9C5002-C620-D68A-DCF5-34B9E4954E29}"/>
          </ac:grpSpMkLst>
        </pc:grpChg>
        <pc:grpChg chg="add mod">
          <ac:chgData name="ProfitByPPC Admin 4" userId="6582f847e536e3b3" providerId="LiveId" clId="{20E63507-FC54-497F-B129-01EA022106E3}" dt="2023-08-21T10:30:07.386" v="805" actId="1076"/>
          <ac:grpSpMkLst>
            <pc:docMk/>
            <pc:sldMk cId="0" sldId="258"/>
            <ac:grpSpMk id="19" creationId="{6C4BCF21-9832-2A83-E0C2-F7D78B10D09D}"/>
          </ac:grpSpMkLst>
        </pc:grpChg>
        <pc:grpChg chg="add mod">
          <ac:chgData name="ProfitByPPC Admin 4" userId="6582f847e536e3b3" providerId="LiveId" clId="{20E63507-FC54-497F-B129-01EA022106E3}" dt="2023-08-21T10:50:52.290" v="971" actId="14100"/>
          <ac:grpSpMkLst>
            <pc:docMk/>
            <pc:sldMk cId="0" sldId="258"/>
            <ac:grpSpMk id="25" creationId="{EB97A45F-7355-F169-D1E3-6D61C7D9FBD4}"/>
          </ac:grpSpMkLst>
        </pc:grpChg>
        <pc:picChg chg="add del mod">
          <ac:chgData name="ProfitByPPC Admin 4" userId="6582f847e536e3b3" providerId="LiveId" clId="{20E63507-FC54-497F-B129-01EA022106E3}" dt="2023-08-22T09:03:01.516" v="1071" actId="478"/>
          <ac:picMkLst>
            <pc:docMk/>
            <pc:sldMk cId="0" sldId="258"/>
            <ac:picMk id="4" creationId="{32F4990E-087C-715E-2DC5-D8DED3767A35}"/>
          </ac:picMkLst>
        </pc:picChg>
        <pc:picChg chg="add del mod">
          <ac:chgData name="ProfitByPPC Admin 4" userId="6582f847e536e3b3" providerId="LiveId" clId="{20E63507-FC54-497F-B129-01EA022106E3}" dt="2023-08-22T09:02:59.664" v="1070"/>
          <ac:picMkLst>
            <pc:docMk/>
            <pc:sldMk cId="0" sldId="258"/>
            <ac:picMk id="6" creationId="{4BAA5DB2-18C0-425E-D1F5-628E093AC00D}"/>
          </ac:picMkLst>
        </pc:picChg>
        <pc:picChg chg="add mod">
          <ac:chgData name="ProfitByPPC Admin 4" userId="6582f847e536e3b3" providerId="LiveId" clId="{20E63507-FC54-497F-B129-01EA022106E3}" dt="2023-08-22T09:03:03.394" v="1073"/>
          <ac:picMkLst>
            <pc:docMk/>
            <pc:sldMk cId="0" sldId="258"/>
            <ac:picMk id="8" creationId="{A844801A-3BEF-B3CB-556D-4F91EE63C334}"/>
          </ac:picMkLst>
        </pc:picChg>
        <pc:picChg chg="mod">
          <ac:chgData name="ProfitByPPC Admin 4" userId="6582f847e536e3b3" providerId="LiveId" clId="{20E63507-FC54-497F-B129-01EA022106E3}" dt="2023-08-21T10:24:03.866" v="756"/>
          <ac:picMkLst>
            <pc:docMk/>
            <pc:sldMk cId="0" sldId="258"/>
            <ac:picMk id="11" creationId="{DF45D0F9-C26A-8777-5D1D-1FEDB99B691C}"/>
          </ac:picMkLst>
        </pc:picChg>
        <pc:picChg chg="mod">
          <ac:chgData name="ProfitByPPC Admin 4" userId="6582f847e536e3b3" providerId="LiveId" clId="{20E63507-FC54-497F-B129-01EA022106E3}" dt="2023-08-21T10:24:15.433" v="760"/>
          <ac:picMkLst>
            <pc:docMk/>
            <pc:sldMk cId="0" sldId="258"/>
            <ac:picMk id="18" creationId="{E0337F3E-1408-B7A0-4D44-C507325F870B}"/>
          </ac:picMkLst>
        </pc:picChg>
        <pc:picChg chg="mod">
          <ac:chgData name="ProfitByPPC Admin 4" userId="6582f847e536e3b3" providerId="LiveId" clId="{20E63507-FC54-497F-B129-01EA022106E3}" dt="2023-08-21T10:24:52.510" v="765"/>
          <ac:picMkLst>
            <pc:docMk/>
            <pc:sldMk cId="0" sldId="258"/>
            <ac:picMk id="20" creationId="{88A0FE96-A9AF-70C4-23F5-D719207FB52F}"/>
          </ac:picMkLst>
        </pc:picChg>
        <pc:picChg chg="mod">
          <ac:chgData name="ProfitByPPC Admin 4" userId="6582f847e536e3b3" providerId="LiveId" clId="{20E63507-FC54-497F-B129-01EA022106E3}" dt="2023-08-21T10:31:42.983" v="815"/>
          <ac:picMkLst>
            <pc:docMk/>
            <pc:sldMk cId="0" sldId="258"/>
            <ac:picMk id="26" creationId="{79337147-19C4-1519-F3A5-9C8B76B618C9}"/>
          </ac:picMkLst>
        </pc:picChg>
        <pc:picChg chg="del">
          <ac:chgData name="ProfitByPPC Admin 4" userId="6582f847e536e3b3" providerId="LiveId" clId="{20E63507-FC54-497F-B129-01EA022106E3}" dt="2023-08-21T10:18:37.863" v="666" actId="478"/>
          <ac:picMkLst>
            <pc:docMk/>
            <pc:sldMk cId="0" sldId="258"/>
            <ac:picMk id="79" creationId="{00000000-0000-0000-0000-000000000000}"/>
          </ac:picMkLst>
        </pc:picChg>
      </pc:sldChg>
      <pc:sldChg chg="addSp delSp modSp mod ord">
        <pc:chgData name="ProfitByPPC Admin 4" userId="6582f847e536e3b3" providerId="LiveId" clId="{20E63507-FC54-497F-B129-01EA022106E3}" dt="2023-08-22T09:03:45.228" v="1086"/>
        <pc:sldMkLst>
          <pc:docMk/>
          <pc:sldMk cId="0" sldId="259"/>
        </pc:sldMkLst>
        <pc:spChg chg="add del mod">
          <ac:chgData name="ProfitByPPC Admin 4" userId="6582f847e536e3b3" providerId="LiveId" clId="{20E63507-FC54-497F-B129-01EA022106E3}" dt="2023-08-22T09:03:29.881" v="1080" actId="478"/>
          <ac:spMkLst>
            <pc:docMk/>
            <pc:sldMk cId="0" sldId="259"/>
            <ac:spMk id="2" creationId="{07AE9C66-2CA0-CBCE-521B-BDAFE87CE616}"/>
          </ac:spMkLst>
        </pc:spChg>
        <pc:spChg chg="add del mod">
          <ac:chgData name="ProfitByPPC Admin 4" userId="6582f847e536e3b3" providerId="LiveId" clId="{20E63507-FC54-497F-B129-01EA022106E3}" dt="2023-08-22T09:03:45.228" v="1086"/>
          <ac:spMkLst>
            <pc:docMk/>
            <pc:sldMk cId="0" sldId="259"/>
            <ac:spMk id="4" creationId="{402E763A-3E70-B7F6-DDBE-5C76F7D8C6B9}"/>
          </ac:spMkLst>
        </pc:spChg>
        <pc:spChg chg="mod">
          <ac:chgData name="ProfitByPPC Admin 4" userId="6582f847e536e3b3" providerId="LiveId" clId="{20E63507-FC54-497F-B129-01EA022106E3}" dt="2023-08-21T10:07:56.990" v="405" actId="1076"/>
          <ac:spMkLst>
            <pc:docMk/>
            <pc:sldMk cId="0" sldId="259"/>
            <ac:spMk id="88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1:01.985" v="431" actId="1076"/>
          <ac:spMkLst>
            <pc:docMk/>
            <pc:sldMk cId="0" sldId="259"/>
            <ac:spMk id="89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08:31.696" v="408" actId="478"/>
          <ac:spMkLst>
            <pc:docMk/>
            <pc:sldMk cId="0" sldId="259"/>
            <ac:spMk id="97" creationId="{00000000-0000-0000-0000-000000000000}"/>
          </ac:spMkLst>
        </pc:spChg>
        <pc:spChg chg="del mod">
          <ac:chgData name="ProfitByPPC Admin 4" userId="6582f847e536e3b3" providerId="LiveId" clId="{20E63507-FC54-497F-B129-01EA022106E3}" dt="2023-08-21T10:08:16.171" v="407" actId="478"/>
          <ac:spMkLst>
            <pc:docMk/>
            <pc:sldMk cId="0" sldId="259"/>
            <ac:spMk id="98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16:12.800" v="659" actId="478"/>
          <ac:spMkLst>
            <pc:docMk/>
            <pc:sldMk cId="0" sldId="259"/>
            <ac:spMk id="99" creationId="{00000000-0000-0000-0000-000000000000}"/>
          </ac:spMkLst>
        </pc:spChg>
        <pc:spChg chg="del mod">
          <ac:chgData name="ProfitByPPC Admin 4" userId="6582f847e536e3b3" providerId="LiveId" clId="{20E63507-FC54-497F-B129-01EA022106E3}" dt="2023-08-21T10:16:09.627" v="658" actId="478"/>
          <ac:spMkLst>
            <pc:docMk/>
            <pc:sldMk cId="0" sldId="259"/>
            <ac:spMk id="100" creationId="{00000000-0000-0000-0000-000000000000}"/>
          </ac:spMkLst>
        </pc:spChg>
        <pc:spChg chg="del mod">
          <ac:chgData name="ProfitByPPC Admin 4" userId="6582f847e536e3b3" providerId="LiveId" clId="{20E63507-FC54-497F-B129-01EA022106E3}" dt="2023-08-21T10:17:08.896" v="665" actId="478"/>
          <ac:spMkLst>
            <pc:docMk/>
            <pc:sldMk cId="0" sldId="259"/>
            <ac:spMk id="101" creationId="{00000000-0000-0000-0000-000000000000}"/>
          </ac:spMkLst>
        </pc:spChg>
        <pc:spChg chg="del mod">
          <ac:chgData name="ProfitByPPC Admin 4" userId="6582f847e536e3b3" providerId="LiveId" clId="{20E63507-FC54-497F-B129-01EA022106E3}" dt="2023-08-21T10:17:03.548" v="663" actId="478"/>
          <ac:spMkLst>
            <pc:docMk/>
            <pc:sldMk cId="0" sldId="259"/>
            <ac:spMk id="102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6:50.024" v="661" actId="1076"/>
          <ac:spMkLst>
            <pc:docMk/>
            <pc:sldMk cId="0" sldId="259"/>
            <ac:spMk id="103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4:19.240" v="631" actId="1076"/>
          <ac:spMkLst>
            <pc:docMk/>
            <pc:sldMk cId="0" sldId="259"/>
            <ac:spMk id="104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5:57.244" v="656" actId="1076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4:35.636" v="633" actId="1076"/>
          <ac:spMkLst>
            <pc:docMk/>
            <pc:sldMk cId="0" sldId="259"/>
            <ac:spMk id="107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5:42.469" v="654" actId="1076"/>
          <ac:spMkLst>
            <pc:docMk/>
            <pc:sldMk cId="0" sldId="259"/>
            <ac:spMk id="108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6:36.261" v="660" actId="1076"/>
          <ac:spMkLst>
            <pc:docMk/>
            <pc:sldMk cId="0" sldId="259"/>
            <ac:spMk id="109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4:14.284" v="630" actId="1076"/>
          <ac:spMkLst>
            <pc:docMk/>
            <pc:sldMk cId="0" sldId="259"/>
            <ac:spMk id="110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3:13.870" v="551" actId="14100"/>
          <ac:spMkLst>
            <pc:docMk/>
            <pc:sldMk cId="0" sldId="259"/>
            <ac:spMk id="111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5:47.977" v="655" actId="1076"/>
          <ac:spMkLst>
            <pc:docMk/>
            <pc:sldMk cId="0" sldId="259"/>
            <ac:spMk id="112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4:25.935" v="632" actId="1076"/>
          <ac:spMkLst>
            <pc:docMk/>
            <pc:sldMk cId="0" sldId="259"/>
            <ac:spMk id="113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5:34.404" v="653" actId="1076"/>
          <ac:spMkLst>
            <pc:docMk/>
            <pc:sldMk cId="0" sldId="259"/>
            <ac:spMk id="114" creationId="{00000000-0000-0000-0000-000000000000}"/>
          </ac:spMkLst>
        </pc:spChg>
        <pc:grpChg chg="mod">
          <ac:chgData name="ProfitByPPC Admin 4" userId="6582f847e536e3b3" providerId="LiveId" clId="{20E63507-FC54-497F-B129-01EA022106E3}" dt="2023-08-21T10:07:23.901" v="397" actId="14100"/>
          <ac:grpSpMkLst>
            <pc:docMk/>
            <pc:sldMk cId="0" sldId="259"/>
            <ac:grpSpMk id="90" creationId="{00000000-0000-0000-0000-000000000000}"/>
          </ac:grpSpMkLst>
        </pc:grpChg>
        <pc:picChg chg="add del mod">
          <ac:chgData name="ProfitByPPC Admin 4" userId="6582f847e536e3b3" providerId="LiveId" clId="{20E63507-FC54-497F-B129-01EA022106E3}" dt="2023-08-22T09:03:31.722" v="1081" actId="478"/>
          <ac:picMkLst>
            <pc:docMk/>
            <pc:sldMk cId="0" sldId="259"/>
            <ac:picMk id="3" creationId="{74671F06-047A-6907-F3F6-85F1155FFBC3}"/>
          </ac:picMkLst>
        </pc:picChg>
        <pc:picChg chg="add del mod">
          <ac:chgData name="ProfitByPPC Admin 4" userId="6582f847e536e3b3" providerId="LiveId" clId="{20E63507-FC54-497F-B129-01EA022106E3}" dt="2023-08-22T09:03:45.228" v="1086"/>
          <ac:picMkLst>
            <pc:docMk/>
            <pc:sldMk cId="0" sldId="259"/>
            <ac:picMk id="5" creationId="{66B1279D-B610-07EB-8E2C-27E7A24D64A4}"/>
          </ac:picMkLst>
        </pc:picChg>
      </pc:sldChg>
      <pc:sldChg chg="del">
        <pc:chgData name="ProfitByPPC Admin 4" userId="6582f847e536e3b3" providerId="LiveId" clId="{20E63507-FC54-497F-B129-01EA022106E3}" dt="2023-08-21T10:48:40.296" v="949" actId="47"/>
        <pc:sldMkLst>
          <pc:docMk/>
          <pc:sldMk cId="0" sldId="260"/>
        </pc:sldMkLst>
      </pc:sldChg>
      <pc:sldChg chg="del">
        <pc:chgData name="ProfitByPPC Admin 4" userId="6582f847e536e3b3" providerId="LiveId" clId="{20E63507-FC54-497F-B129-01EA022106E3}" dt="2023-08-21T10:48:42.594" v="950" actId="47"/>
        <pc:sldMkLst>
          <pc:docMk/>
          <pc:sldMk cId="0" sldId="261"/>
        </pc:sldMkLst>
      </pc:sldChg>
      <pc:sldChg chg="del">
        <pc:chgData name="ProfitByPPC Admin 4" userId="6582f847e536e3b3" providerId="LiveId" clId="{20E63507-FC54-497F-B129-01EA022106E3}" dt="2023-08-21T10:48:43.482" v="951" actId="47"/>
        <pc:sldMkLst>
          <pc:docMk/>
          <pc:sldMk cId="0" sldId="262"/>
        </pc:sldMkLst>
      </pc:sldChg>
      <pc:sldChg chg="del">
        <pc:chgData name="ProfitByPPC Admin 4" userId="6582f847e536e3b3" providerId="LiveId" clId="{20E63507-FC54-497F-B129-01EA022106E3}" dt="2023-08-21T10:48:44.395" v="952" actId="47"/>
        <pc:sldMkLst>
          <pc:docMk/>
          <pc:sldMk cId="0" sldId="263"/>
        </pc:sldMkLst>
      </pc:sldChg>
      <pc:sldChg chg="del">
        <pc:chgData name="ProfitByPPC Admin 4" userId="6582f847e536e3b3" providerId="LiveId" clId="{20E63507-FC54-497F-B129-01EA022106E3}" dt="2023-08-21T10:48:45.246" v="953" actId="47"/>
        <pc:sldMkLst>
          <pc:docMk/>
          <pc:sldMk cId="0" sldId="264"/>
        </pc:sldMkLst>
      </pc:sldChg>
      <pc:sldChg chg="del">
        <pc:chgData name="ProfitByPPC Admin 4" userId="6582f847e536e3b3" providerId="LiveId" clId="{20E63507-FC54-497F-B129-01EA022106E3}" dt="2023-08-21T10:48:46.128" v="954" actId="47"/>
        <pc:sldMkLst>
          <pc:docMk/>
          <pc:sldMk cId="0" sldId="265"/>
        </pc:sldMkLst>
      </pc:sldChg>
      <pc:sldChg chg="del">
        <pc:chgData name="ProfitByPPC Admin 4" userId="6582f847e536e3b3" providerId="LiveId" clId="{20E63507-FC54-497F-B129-01EA022106E3}" dt="2023-08-21T10:48:46.977" v="955" actId="47"/>
        <pc:sldMkLst>
          <pc:docMk/>
          <pc:sldMk cId="0" sldId="266"/>
        </pc:sldMkLst>
      </pc:sldChg>
      <pc:sldChg chg="del">
        <pc:chgData name="ProfitByPPC Admin 4" userId="6582f847e536e3b3" providerId="LiveId" clId="{20E63507-FC54-497F-B129-01EA022106E3}" dt="2023-08-21T10:48:47.925" v="956" actId="47"/>
        <pc:sldMkLst>
          <pc:docMk/>
          <pc:sldMk cId="0" sldId="267"/>
        </pc:sldMkLst>
      </pc:sldChg>
      <pc:sldChg chg="addSp delSp modSp mod">
        <pc:chgData name="ProfitByPPC Admin 4" userId="6582f847e536e3b3" providerId="LiveId" clId="{20E63507-FC54-497F-B129-01EA022106E3}" dt="2023-08-22T09:04:28.326" v="1102" actId="1076"/>
        <pc:sldMkLst>
          <pc:docMk/>
          <pc:sldMk cId="0" sldId="268"/>
        </pc:sldMkLst>
        <pc:spChg chg="add del mod">
          <ac:chgData name="ProfitByPPC Admin 4" userId="6582f847e536e3b3" providerId="LiveId" clId="{20E63507-FC54-497F-B129-01EA022106E3}" dt="2023-08-22T09:04:22.251" v="1098" actId="478"/>
          <ac:spMkLst>
            <pc:docMk/>
            <pc:sldMk cId="0" sldId="268"/>
            <ac:spMk id="2" creationId="{BA344B46-B4F1-2DFA-3291-C97115B0CBCA}"/>
          </ac:spMkLst>
        </pc:spChg>
        <pc:spChg chg="add mod">
          <ac:chgData name="ProfitByPPC Admin 4" userId="6582f847e536e3b3" providerId="LiveId" clId="{20E63507-FC54-497F-B129-01EA022106E3}" dt="2023-08-22T09:04:28.326" v="1102" actId="1076"/>
          <ac:spMkLst>
            <pc:docMk/>
            <pc:sldMk cId="0" sldId="268"/>
            <ac:spMk id="4" creationId="{511E9361-09DA-3E2A-B2B7-E48E223F806A}"/>
          </ac:spMkLst>
        </pc:spChg>
        <pc:spChg chg="mod">
          <ac:chgData name="ProfitByPPC Admin 4" userId="6582f847e536e3b3" providerId="LiveId" clId="{20E63507-FC54-497F-B129-01EA022106E3}" dt="2023-08-22T08:47:15.386" v="1063" actId="14100"/>
          <ac:spMkLst>
            <pc:docMk/>
            <pc:sldMk cId="0" sldId="268"/>
            <ac:spMk id="273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49:04.084" v="959" actId="478"/>
          <ac:spMkLst>
            <pc:docMk/>
            <pc:sldMk cId="0" sldId="268"/>
            <ac:spMk id="274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48:59.698" v="958" actId="478"/>
          <ac:spMkLst>
            <pc:docMk/>
            <pc:sldMk cId="0" sldId="268"/>
            <ac:spMk id="275" creationId="{00000000-0000-0000-0000-000000000000}"/>
          </ac:spMkLst>
        </pc:spChg>
        <pc:picChg chg="add del mod">
          <ac:chgData name="ProfitByPPC Admin 4" userId="6582f847e536e3b3" providerId="LiveId" clId="{20E63507-FC54-497F-B129-01EA022106E3}" dt="2023-08-22T09:04:23.125" v="1100" actId="478"/>
          <ac:picMkLst>
            <pc:docMk/>
            <pc:sldMk cId="0" sldId="268"/>
            <ac:picMk id="3" creationId="{9B17EB4F-FFEE-777F-D40D-52F4A8AC2495}"/>
          </ac:picMkLst>
        </pc:picChg>
        <pc:picChg chg="add mod">
          <ac:chgData name="ProfitByPPC Admin 4" userId="6582f847e536e3b3" providerId="LiveId" clId="{20E63507-FC54-497F-B129-01EA022106E3}" dt="2023-08-22T09:04:23.912" v="1101"/>
          <ac:picMkLst>
            <pc:docMk/>
            <pc:sldMk cId="0" sldId="268"/>
            <ac:picMk id="5" creationId="{6A89F1B6-6713-6237-B9CE-13379053EE7D}"/>
          </ac:picMkLst>
        </pc:picChg>
      </pc:sldChg>
      <pc:sldChg chg="add del">
        <pc:chgData name="ProfitByPPC Admin 4" userId="6582f847e536e3b3" providerId="LiveId" clId="{20E63507-FC54-497F-B129-01EA022106E3}" dt="2023-08-21T10:05:20.988" v="355"/>
        <pc:sldMkLst>
          <pc:docMk/>
          <pc:sldMk cId="50587896" sldId="269"/>
        </pc:sldMkLst>
      </pc:sldChg>
      <pc:sldChg chg="new del">
        <pc:chgData name="ProfitByPPC Admin 4" userId="6582f847e536e3b3" providerId="LiveId" clId="{20E63507-FC54-497F-B129-01EA022106E3}" dt="2023-08-21T09:31:41.844" v="20" actId="47"/>
        <pc:sldMkLst>
          <pc:docMk/>
          <pc:sldMk cId="1910591591" sldId="269"/>
        </pc:sldMkLst>
      </pc:sldChg>
      <pc:sldChg chg="addSp delSp modSp add mod">
        <pc:chgData name="ProfitByPPC Admin 4" userId="6582f847e536e3b3" providerId="LiveId" clId="{20E63507-FC54-497F-B129-01EA022106E3}" dt="2023-08-22T09:04:05.036" v="1093" actId="1076"/>
        <pc:sldMkLst>
          <pc:docMk/>
          <pc:sldMk cId="2647513303" sldId="269"/>
        </pc:sldMkLst>
        <pc:spChg chg="del mod">
          <ac:chgData name="ProfitByPPC Admin 4" userId="6582f847e536e3b3" providerId="LiveId" clId="{20E63507-FC54-497F-B129-01EA022106E3}" dt="2023-08-22T09:03:51.052" v="1089" actId="478"/>
          <ac:spMkLst>
            <pc:docMk/>
            <pc:sldMk cId="2647513303" sldId="269"/>
            <ac:spMk id="2" creationId="{59768ADA-B09A-9C1E-F039-79C54AAE477F}"/>
          </ac:spMkLst>
        </pc:spChg>
        <pc:spChg chg="add mod">
          <ac:chgData name="ProfitByPPC Admin 4" userId="6582f847e536e3b3" providerId="LiveId" clId="{20E63507-FC54-497F-B129-01EA022106E3}" dt="2023-08-22T09:03:52.013" v="1090"/>
          <ac:spMkLst>
            <pc:docMk/>
            <pc:sldMk cId="2647513303" sldId="269"/>
            <ac:spMk id="4" creationId="{F6D0264B-808A-690E-F0CE-D2080CC39F62}"/>
          </ac:spMkLst>
        </pc:spChg>
        <pc:spChg chg="mod">
          <ac:chgData name="ProfitByPPC Admin 4" userId="6582f847e536e3b3" providerId="LiveId" clId="{20E63507-FC54-497F-B129-01EA022106E3}" dt="2023-08-22T09:04:05.036" v="1093" actId="1076"/>
          <ac:spMkLst>
            <pc:docMk/>
            <pc:sldMk cId="2647513303" sldId="269"/>
            <ac:spMk id="60" creationId="{00000000-0000-0000-0000-000000000000}"/>
          </ac:spMkLst>
        </pc:spChg>
        <pc:picChg chg="del mod">
          <ac:chgData name="ProfitByPPC Admin 4" userId="6582f847e536e3b3" providerId="LiveId" clId="{20E63507-FC54-497F-B129-01EA022106E3}" dt="2023-08-22T09:03:50.224" v="1087" actId="478"/>
          <ac:picMkLst>
            <pc:docMk/>
            <pc:sldMk cId="2647513303" sldId="269"/>
            <ac:picMk id="3" creationId="{EFC8B2F3-364A-5282-5874-34C5ED42D0BE}"/>
          </ac:picMkLst>
        </pc:picChg>
        <pc:picChg chg="add mod">
          <ac:chgData name="ProfitByPPC Admin 4" userId="6582f847e536e3b3" providerId="LiveId" clId="{20E63507-FC54-497F-B129-01EA022106E3}" dt="2023-08-22T09:03:52.013" v="1090"/>
          <ac:picMkLst>
            <pc:docMk/>
            <pc:sldMk cId="2647513303" sldId="269"/>
            <ac:picMk id="5" creationId="{219DF72C-6815-FBE9-F6AD-7234F74FC7E7}"/>
          </ac:picMkLst>
        </pc:picChg>
      </pc:sldChg>
      <pc:sldChg chg="addSp delSp modSp add del mod">
        <pc:chgData name="ProfitByPPC Admin 4" userId="6582f847e536e3b3" providerId="LiveId" clId="{20E63507-FC54-497F-B129-01EA022106E3}" dt="2023-08-21T09:59:56.361" v="320" actId="47"/>
        <pc:sldMkLst>
          <pc:docMk/>
          <pc:sldMk cId="1720904419" sldId="270"/>
        </pc:sldMkLst>
        <pc:spChg chg="add mod">
          <ac:chgData name="ProfitByPPC Admin 4" userId="6582f847e536e3b3" providerId="LiveId" clId="{20E63507-FC54-497F-B129-01EA022106E3}" dt="2023-08-21T09:36:00.913" v="91" actId="20577"/>
          <ac:spMkLst>
            <pc:docMk/>
            <pc:sldMk cId="1720904419" sldId="270"/>
            <ac:spMk id="2" creationId="{A588280F-7E4A-AFA1-8B02-3E62D8193005}"/>
          </ac:spMkLst>
        </pc:spChg>
        <pc:spChg chg="add del mod">
          <ac:chgData name="ProfitByPPC Admin 4" userId="6582f847e536e3b3" providerId="LiveId" clId="{20E63507-FC54-497F-B129-01EA022106E3}" dt="2023-08-21T09:54:15.995" v="267" actId="478"/>
          <ac:spMkLst>
            <pc:docMk/>
            <pc:sldMk cId="1720904419" sldId="270"/>
            <ac:spMk id="7" creationId="{88633EEA-0B96-0F0B-6A79-655A73C19E70}"/>
          </ac:spMkLst>
        </pc:spChg>
        <pc:spChg chg="add del mod">
          <ac:chgData name="ProfitByPPC Admin 4" userId="6582f847e536e3b3" providerId="LiveId" clId="{20E63507-FC54-497F-B129-01EA022106E3}" dt="2023-08-21T09:58:09.676" v="313" actId="478"/>
          <ac:spMkLst>
            <pc:docMk/>
            <pc:sldMk cId="1720904419" sldId="270"/>
            <ac:spMk id="9" creationId="{E43BA3EC-5539-CE7F-1FEB-2BA99EB0101C}"/>
          </ac:spMkLst>
        </pc:spChg>
        <pc:spChg chg="add del mod">
          <ac:chgData name="ProfitByPPC Admin 4" userId="6582f847e536e3b3" providerId="LiveId" clId="{20E63507-FC54-497F-B129-01EA022106E3}" dt="2023-08-21T09:58:20.559" v="316" actId="478"/>
          <ac:spMkLst>
            <pc:docMk/>
            <pc:sldMk cId="1720904419" sldId="270"/>
            <ac:spMk id="10" creationId="{5D68BFF1-1DA3-5A37-4A4F-B7850807DB8B}"/>
          </ac:spMkLst>
        </pc:spChg>
        <pc:spChg chg="add del mod">
          <ac:chgData name="ProfitByPPC Admin 4" userId="6582f847e536e3b3" providerId="LiveId" clId="{20E63507-FC54-497F-B129-01EA022106E3}" dt="2023-08-21T09:58:17.633" v="315" actId="478"/>
          <ac:spMkLst>
            <pc:docMk/>
            <pc:sldMk cId="1720904419" sldId="270"/>
            <ac:spMk id="11" creationId="{9B12A67B-3B53-9FC1-ECCA-C2FE2681596C}"/>
          </ac:spMkLst>
        </pc:spChg>
        <pc:spChg chg="add del mod">
          <ac:chgData name="ProfitByPPC Admin 4" userId="6582f847e536e3b3" providerId="LiveId" clId="{20E63507-FC54-497F-B129-01EA022106E3}" dt="2023-08-21T09:57:49.573" v="309"/>
          <ac:spMkLst>
            <pc:docMk/>
            <pc:sldMk cId="1720904419" sldId="270"/>
            <ac:spMk id="12" creationId="{FD034FDA-8C29-1FD5-FBCA-E4E1A7A27640}"/>
          </ac:spMkLst>
        </pc:spChg>
        <pc:spChg chg="add mod">
          <ac:chgData name="ProfitByPPC Admin 4" userId="6582f847e536e3b3" providerId="LiveId" clId="{20E63507-FC54-497F-B129-01EA022106E3}" dt="2023-08-21T09:58:43.438" v="319" actId="2711"/>
          <ac:spMkLst>
            <pc:docMk/>
            <pc:sldMk cId="1720904419" sldId="270"/>
            <ac:spMk id="13" creationId="{3C1CA898-419D-43A6-BEE2-E9F6927911A1}"/>
          </ac:spMkLst>
        </pc:spChg>
        <pc:spChg chg="add del mod">
          <ac:chgData name="ProfitByPPC Admin 4" userId="6582f847e536e3b3" providerId="LiveId" clId="{20E63507-FC54-497F-B129-01EA022106E3}" dt="2023-08-21T09:58:25.465" v="317" actId="478"/>
          <ac:spMkLst>
            <pc:docMk/>
            <pc:sldMk cId="1720904419" sldId="270"/>
            <ac:spMk id="15" creationId="{E2F1D2C9-C963-F21A-1061-350497E80CE8}"/>
          </ac:spMkLst>
        </pc:spChg>
        <pc:spChg chg="del mod">
          <ac:chgData name="ProfitByPPC Admin 4" userId="6582f847e536e3b3" providerId="LiveId" clId="{20E63507-FC54-497F-B129-01EA022106E3}" dt="2023-08-21T09:35:48.435" v="86" actId="478"/>
          <ac:spMkLst>
            <pc:docMk/>
            <pc:sldMk cId="1720904419" sldId="270"/>
            <ac:spMk id="50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09:53:00.933" v="260" actId="1076"/>
          <ac:spMkLst>
            <pc:docMk/>
            <pc:sldMk cId="1720904419" sldId="270"/>
            <ac:spMk id="51" creationId="{00000000-0000-0000-0000-000000000000}"/>
          </ac:spMkLst>
        </pc:spChg>
        <pc:picChg chg="del">
          <ac:chgData name="ProfitByPPC Admin 4" userId="6582f847e536e3b3" providerId="LiveId" clId="{20E63507-FC54-497F-B129-01EA022106E3}" dt="2023-08-21T09:31:45.423" v="21" actId="478"/>
          <ac:picMkLst>
            <pc:docMk/>
            <pc:sldMk cId="1720904419" sldId="270"/>
            <ac:picMk id="1026" creationId="{7706FA37-20C1-309D-44B4-97ADF2101393}"/>
          </ac:picMkLst>
        </pc:picChg>
      </pc:sldChg>
      <pc:sldChg chg="addSp delSp modSp add mod">
        <pc:chgData name="ProfitByPPC Admin 4" userId="6582f847e536e3b3" providerId="LiveId" clId="{20E63507-FC54-497F-B129-01EA022106E3}" dt="2023-08-22T09:04:17.404" v="1097" actId="1076"/>
        <pc:sldMkLst>
          <pc:docMk/>
          <pc:sldMk cId="2785941889" sldId="270"/>
        </pc:sldMkLst>
        <pc:spChg chg="del mod">
          <ac:chgData name="ProfitByPPC Admin 4" userId="6582f847e536e3b3" providerId="LiveId" clId="{20E63507-FC54-497F-B129-01EA022106E3}" dt="2023-08-22T09:04:09.857" v="1095" actId="478"/>
          <ac:spMkLst>
            <pc:docMk/>
            <pc:sldMk cId="2785941889" sldId="270"/>
            <ac:spMk id="2" creationId="{59768ADA-B09A-9C1E-F039-79C54AAE477F}"/>
          </ac:spMkLst>
        </pc:spChg>
        <pc:spChg chg="mod">
          <ac:chgData name="ProfitByPPC Admin 4" userId="6582f847e536e3b3" providerId="LiveId" clId="{20E63507-FC54-497F-B129-01EA022106E3}" dt="2023-08-21T10:40:11.509" v="878"/>
          <ac:spMkLst>
            <pc:docMk/>
            <pc:sldMk cId="2785941889" sldId="270"/>
            <ac:spMk id="6" creationId="{5CCE5AA9-8AC1-CB52-7666-7FA71DE8C555}"/>
          </ac:spMkLst>
        </pc:spChg>
        <pc:spChg chg="mod">
          <ac:chgData name="ProfitByPPC Admin 4" userId="6582f847e536e3b3" providerId="LiveId" clId="{20E63507-FC54-497F-B129-01EA022106E3}" dt="2023-08-21T10:40:16.121" v="879"/>
          <ac:spMkLst>
            <pc:docMk/>
            <pc:sldMk cId="2785941889" sldId="270"/>
            <ac:spMk id="9" creationId="{376F8CCA-97B4-4878-9A44-CD9BE681D3E8}"/>
          </ac:spMkLst>
        </pc:spChg>
        <pc:spChg chg="add mod">
          <ac:chgData name="ProfitByPPC Admin 4" userId="6582f847e536e3b3" providerId="LiveId" clId="{20E63507-FC54-497F-B129-01EA022106E3}" dt="2023-08-21T10:48:19.949" v="948" actId="1076"/>
          <ac:spMkLst>
            <pc:docMk/>
            <pc:sldMk cId="2785941889" sldId="270"/>
            <ac:spMk id="10" creationId="{94796983-97FC-98D4-60B6-519DF5067C41}"/>
          </ac:spMkLst>
        </pc:spChg>
        <pc:spChg chg="add mod">
          <ac:chgData name="ProfitByPPC Admin 4" userId="6582f847e536e3b3" providerId="LiveId" clId="{20E63507-FC54-497F-B129-01EA022106E3}" dt="2023-08-21T10:47:31.146" v="934" actId="12"/>
          <ac:spMkLst>
            <pc:docMk/>
            <pc:sldMk cId="2785941889" sldId="270"/>
            <ac:spMk id="11" creationId="{60B28592-53E0-E089-3794-FE3CD9390BED}"/>
          </ac:spMkLst>
        </pc:spChg>
        <pc:spChg chg="add mod">
          <ac:chgData name="ProfitByPPC Admin 4" userId="6582f847e536e3b3" providerId="LiveId" clId="{20E63507-FC54-497F-B129-01EA022106E3}" dt="2023-08-21T10:47:37.608" v="936" actId="12"/>
          <ac:spMkLst>
            <pc:docMk/>
            <pc:sldMk cId="2785941889" sldId="270"/>
            <ac:spMk id="12" creationId="{2764E98C-0770-0E3F-96F1-6FA7DA438DA5}"/>
          </ac:spMkLst>
        </pc:spChg>
        <pc:spChg chg="add mod">
          <ac:chgData name="ProfitByPPC Admin 4" userId="6582f847e536e3b3" providerId="LiveId" clId="{20E63507-FC54-497F-B129-01EA022106E3}" dt="2023-08-21T10:47:40.897" v="937" actId="12"/>
          <ac:spMkLst>
            <pc:docMk/>
            <pc:sldMk cId="2785941889" sldId="270"/>
            <ac:spMk id="13" creationId="{E90DB648-F866-538E-8F62-578DE396025F}"/>
          </ac:spMkLst>
        </pc:spChg>
        <pc:spChg chg="add mod">
          <ac:chgData name="ProfitByPPC Admin 4" userId="6582f847e536e3b3" providerId="LiveId" clId="{20E63507-FC54-497F-B129-01EA022106E3}" dt="2023-08-22T09:04:11.055" v="1096"/>
          <ac:spMkLst>
            <pc:docMk/>
            <pc:sldMk cId="2785941889" sldId="270"/>
            <ac:spMk id="14" creationId="{CF50406B-B4AF-88B9-3021-E1E7A6A8622C}"/>
          </ac:spMkLst>
        </pc:spChg>
        <pc:spChg chg="mod">
          <ac:chgData name="ProfitByPPC Admin 4" userId="6582f847e536e3b3" providerId="LiveId" clId="{20E63507-FC54-497F-B129-01EA022106E3}" dt="2023-08-22T09:04:17.404" v="1097" actId="1076"/>
          <ac:spMkLst>
            <pc:docMk/>
            <pc:sldMk cId="2785941889" sldId="270"/>
            <ac:spMk id="60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40:00.099" v="876" actId="478"/>
          <ac:spMkLst>
            <pc:docMk/>
            <pc:sldMk cId="2785941889" sldId="270"/>
            <ac:spMk id="72" creationId="{00000000-0000-0000-0000-000000000000}"/>
          </ac:spMkLst>
        </pc:spChg>
        <pc:grpChg chg="add mod">
          <ac:chgData name="ProfitByPPC Admin 4" userId="6582f847e536e3b3" providerId="LiveId" clId="{20E63507-FC54-497F-B129-01EA022106E3}" dt="2023-08-21T10:40:11.509" v="878"/>
          <ac:grpSpMkLst>
            <pc:docMk/>
            <pc:sldMk cId="2785941889" sldId="270"/>
            <ac:grpSpMk id="4" creationId="{8387C735-458C-345E-061D-08DD4B1487E3}"/>
          </ac:grpSpMkLst>
        </pc:grpChg>
        <pc:grpChg chg="add mod">
          <ac:chgData name="ProfitByPPC Admin 4" userId="6582f847e536e3b3" providerId="LiveId" clId="{20E63507-FC54-497F-B129-01EA022106E3}" dt="2023-08-21T10:40:16.121" v="879"/>
          <ac:grpSpMkLst>
            <pc:docMk/>
            <pc:sldMk cId="2785941889" sldId="270"/>
            <ac:grpSpMk id="7" creationId="{6BA6B767-D1D9-67E3-A43F-E7DE085F2446}"/>
          </ac:grpSpMkLst>
        </pc:grpChg>
        <pc:grpChg chg="del">
          <ac:chgData name="ProfitByPPC Admin 4" userId="6582f847e536e3b3" providerId="LiveId" clId="{20E63507-FC54-497F-B129-01EA022106E3}" dt="2023-08-21T10:40:04.699" v="877" actId="478"/>
          <ac:grpSpMkLst>
            <pc:docMk/>
            <pc:sldMk cId="2785941889" sldId="270"/>
            <ac:grpSpMk id="68" creationId="{00000000-0000-0000-0000-000000000000}"/>
          </ac:grpSpMkLst>
        </pc:grpChg>
        <pc:picChg chg="del mod">
          <ac:chgData name="ProfitByPPC Admin 4" userId="6582f847e536e3b3" providerId="LiveId" clId="{20E63507-FC54-497F-B129-01EA022106E3}" dt="2023-08-22T09:04:09.040" v="1094" actId="478"/>
          <ac:picMkLst>
            <pc:docMk/>
            <pc:sldMk cId="2785941889" sldId="270"/>
            <ac:picMk id="3" creationId="{EFC8B2F3-364A-5282-5874-34C5ED42D0BE}"/>
          </ac:picMkLst>
        </pc:picChg>
        <pc:picChg chg="mod">
          <ac:chgData name="ProfitByPPC Admin 4" userId="6582f847e536e3b3" providerId="LiveId" clId="{20E63507-FC54-497F-B129-01EA022106E3}" dt="2023-08-21T10:40:11.509" v="878"/>
          <ac:picMkLst>
            <pc:docMk/>
            <pc:sldMk cId="2785941889" sldId="270"/>
            <ac:picMk id="5" creationId="{D60D127C-55F9-900A-2A98-8407E8543EB3}"/>
          </ac:picMkLst>
        </pc:picChg>
        <pc:picChg chg="mod">
          <ac:chgData name="ProfitByPPC Admin 4" userId="6582f847e536e3b3" providerId="LiveId" clId="{20E63507-FC54-497F-B129-01EA022106E3}" dt="2023-08-21T10:40:16.121" v="879"/>
          <ac:picMkLst>
            <pc:docMk/>
            <pc:sldMk cId="2785941889" sldId="270"/>
            <ac:picMk id="8" creationId="{8850B749-324C-51B7-D986-BA6C6F01B20C}"/>
          </ac:picMkLst>
        </pc:picChg>
        <pc:picChg chg="add mod">
          <ac:chgData name="ProfitByPPC Admin 4" userId="6582f847e536e3b3" providerId="LiveId" clId="{20E63507-FC54-497F-B129-01EA022106E3}" dt="2023-08-22T09:04:11.055" v="1096"/>
          <ac:picMkLst>
            <pc:docMk/>
            <pc:sldMk cId="2785941889" sldId="270"/>
            <ac:picMk id="15" creationId="{E0C50316-90F4-21DF-EAE6-749E8AE19019}"/>
          </ac:picMkLst>
        </pc:picChg>
      </pc:sldChg>
      <pc:sldChg chg="new del">
        <pc:chgData name="ProfitByPPC Admin 4" userId="6582f847e536e3b3" providerId="LiveId" clId="{20E63507-FC54-497F-B129-01EA022106E3}" dt="2023-08-21T09:43:58.942" v="99" actId="680"/>
        <pc:sldMkLst>
          <pc:docMk/>
          <pc:sldMk cId="1570276044" sldId="271"/>
        </pc:sldMkLst>
      </pc:sldChg>
      <pc:sldMasterChg chg="delSldLayout">
        <pc:chgData name="ProfitByPPC Admin 4" userId="6582f847e536e3b3" providerId="LiveId" clId="{20E63507-FC54-497F-B129-01EA022106E3}" dt="2023-08-21T10:48:47.925" v="956" actId="47"/>
        <pc:sldMasterMkLst>
          <pc:docMk/>
          <pc:sldMasterMk cId="0" sldId="2147483648"/>
        </pc:sldMasterMkLst>
        <pc:sldLayoutChg chg="del">
          <pc:chgData name="ProfitByPPC Admin 4" userId="6582f847e536e3b3" providerId="LiveId" clId="{20E63507-FC54-497F-B129-01EA022106E3}" dt="2023-08-21T10:48:40.296" v="949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ProfitByPPC Admin 4" userId="6582f847e536e3b3" providerId="LiveId" clId="{20E63507-FC54-497F-B129-01EA022106E3}" dt="2023-08-21T10:48:47.925" v="956" actId="47"/>
          <pc:sldLayoutMkLst>
            <pc:docMk/>
            <pc:sldMasterMk cId="0" sldId="2147483648"/>
            <pc:sldLayoutMk cId="0" sldId="2147483652"/>
          </pc:sldLayoutMkLst>
        </pc:sldLayoutChg>
      </pc:sldMasterChg>
    </pc:docChg>
  </pc:docChgLst>
  <pc:docChgLst>
    <pc:chgData name="ProfitByPPC Admin 4" userId="6582f847e536e3b3" providerId="LiveId" clId="{AD90D18F-FFB9-4628-9BA3-5AB66F5D5FA1}"/>
    <pc:docChg chg="undo redo custSel addSld delSld modSld sldOrd">
      <pc:chgData name="ProfitByPPC Admin 4" userId="6582f847e536e3b3" providerId="LiveId" clId="{AD90D18F-FFB9-4628-9BA3-5AB66F5D5FA1}" dt="2023-08-29T13:09:25.069" v="640" actId="20577"/>
      <pc:docMkLst>
        <pc:docMk/>
      </pc:docMkLst>
      <pc:sldChg chg="add del">
        <pc:chgData name="ProfitByPPC Admin 4" userId="6582f847e536e3b3" providerId="LiveId" clId="{AD90D18F-FFB9-4628-9BA3-5AB66F5D5FA1}" dt="2023-08-29T08:38:48.601" v="3" actId="47"/>
        <pc:sldMkLst>
          <pc:docMk/>
          <pc:sldMk cId="0" sldId="256"/>
        </pc:sldMkLst>
      </pc:sldChg>
      <pc:sldChg chg="addSp delSp modSp mod">
        <pc:chgData name="ProfitByPPC Admin 4" userId="6582f847e536e3b3" providerId="LiveId" clId="{AD90D18F-FFB9-4628-9BA3-5AB66F5D5FA1}" dt="2023-08-29T08:52:03.795" v="115" actId="1076"/>
        <pc:sldMkLst>
          <pc:docMk/>
          <pc:sldMk cId="0" sldId="258"/>
        </pc:sldMkLst>
        <pc:spChg chg="add mod">
          <ac:chgData name="ProfitByPPC Admin 4" userId="6582f847e536e3b3" providerId="LiveId" clId="{AD90D18F-FFB9-4628-9BA3-5AB66F5D5FA1}" dt="2023-08-29T08:38:46.391" v="2"/>
          <ac:spMkLst>
            <pc:docMk/>
            <pc:sldMk cId="0" sldId="258"/>
            <ac:spMk id="2" creationId="{8F8A1E70-9CF3-BDCC-1BE2-8ECA960B77FC}"/>
          </ac:spMkLst>
        </pc:spChg>
        <pc:spChg chg="add del mod">
          <ac:chgData name="ProfitByPPC Admin 4" userId="6582f847e536e3b3" providerId="LiveId" clId="{AD90D18F-FFB9-4628-9BA3-5AB66F5D5FA1}" dt="2023-08-29T08:48:40.936" v="25" actId="11529"/>
          <ac:spMkLst>
            <pc:docMk/>
            <pc:sldMk cId="0" sldId="258"/>
            <ac:spMk id="4" creationId="{6932FC96-2272-9E61-0742-B9E0C3CD0CCD}"/>
          </ac:spMkLst>
        </pc:spChg>
        <pc:spChg chg="add mod">
          <ac:chgData name="ProfitByPPC Admin 4" userId="6582f847e536e3b3" providerId="LiveId" clId="{AD90D18F-FFB9-4628-9BA3-5AB66F5D5FA1}" dt="2023-08-29T08:52:03.795" v="115" actId="1076"/>
          <ac:spMkLst>
            <pc:docMk/>
            <pc:sldMk cId="0" sldId="258"/>
            <ac:spMk id="5" creationId="{60604812-7EA6-8A30-F951-CC62746EBEC7}"/>
          </ac:spMkLst>
        </pc:spChg>
        <pc:spChg chg="mod">
          <ac:chgData name="ProfitByPPC Admin 4" userId="6582f847e536e3b3" providerId="LiveId" clId="{AD90D18F-FFB9-4628-9BA3-5AB66F5D5FA1}" dt="2023-08-29T08:51:28.760" v="110"/>
          <ac:spMkLst>
            <pc:docMk/>
            <pc:sldMk cId="0" sldId="258"/>
            <ac:spMk id="8" creationId="{9D0D1F25-793A-6C07-6F8C-C040542BE537}"/>
          </ac:spMkLst>
        </pc:spChg>
        <pc:spChg chg="del mod">
          <ac:chgData name="ProfitByPPC Admin 4" userId="6582f847e536e3b3" providerId="LiveId" clId="{AD90D18F-FFB9-4628-9BA3-5AB66F5D5FA1}" dt="2023-08-29T08:38:55.446" v="6" actId="478"/>
          <ac:spMkLst>
            <pc:docMk/>
            <pc:sldMk cId="0" sldId="258"/>
            <ac:spMk id="9" creationId="{63578686-6058-9CF1-0B82-329A0DE7174A}"/>
          </ac:spMkLst>
        </pc:spChg>
        <pc:spChg chg="del">
          <ac:chgData name="ProfitByPPC Admin 4" userId="6582f847e536e3b3" providerId="LiveId" clId="{AD90D18F-FFB9-4628-9BA3-5AB66F5D5FA1}" dt="2023-08-29T08:42:52.090" v="14" actId="478"/>
          <ac:spMkLst>
            <pc:docMk/>
            <pc:sldMk cId="0" sldId="258"/>
            <ac:spMk id="78" creationId="{00000000-0000-0000-0000-000000000000}"/>
          </ac:spMkLst>
        </pc:spChg>
        <pc:grpChg chg="add mod">
          <ac:chgData name="ProfitByPPC Admin 4" userId="6582f847e536e3b3" providerId="LiveId" clId="{AD90D18F-FFB9-4628-9BA3-5AB66F5D5FA1}" dt="2023-08-29T08:51:55.251" v="114" actId="14100"/>
          <ac:grpSpMkLst>
            <pc:docMk/>
            <pc:sldMk cId="0" sldId="258"/>
            <ac:grpSpMk id="6" creationId="{DA809B77-104C-D6E2-F422-25491248E4AB}"/>
          </ac:grpSpMkLst>
        </pc:grpChg>
        <pc:grpChg chg="del">
          <ac:chgData name="ProfitByPPC Admin 4" userId="6582f847e536e3b3" providerId="LiveId" clId="{AD90D18F-FFB9-4628-9BA3-5AB66F5D5FA1}" dt="2023-08-29T08:38:58.503" v="7" actId="478"/>
          <ac:grpSpMkLst>
            <pc:docMk/>
            <pc:sldMk cId="0" sldId="258"/>
            <ac:grpSpMk id="25" creationId="{EB97A45F-7355-F169-D1E3-6D61C7D9FBD4}"/>
          </ac:grpSpMkLst>
        </pc:grpChg>
        <pc:picChg chg="mod">
          <ac:chgData name="ProfitByPPC Admin 4" userId="6582f847e536e3b3" providerId="LiveId" clId="{AD90D18F-FFB9-4628-9BA3-5AB66F5D5FA1}" dt="2023-08-29T08:51:28.760" v="110"/>
          <ac:picMkLst>
            <pc:docMk/>
            <pc:sldMk cId="0" sldId="258"/>
            <ac:picMk id="7" creationId="{951C0043-5760-2607-F974-AD6721F3D36D}"/>
          </ac:picMkLst>
        </pc:picChg>
        <pc:picChg chg="add mod">
          <ac:chgData name="ProfitByPPC Admin 4" userId="6582f847e536e3b3" providerId="LiveId" clId="{AD90D18F-FFB9-4628-9BA3-5AB66F5D5FA1}" dt="2023-08-29T08:51:16.781" v="109" actId="1076"/>
          <ac:picMkLst>
            <pc:docMk/>
            <pc:sldMk cId="0" sldId="258"/>
            <ac:picMk id="1026" creationId="{086CE647-872F-5774-D7CE-F9D549BC2D4E}"/>
          </ac:picMkLst>
        </pc:picChg>
      </pc:sldChg>
      <pc:sldChg chg="del">
        <pc:chgData name="ProfitByPPC Admin 4" userId="6582f847e536e3b3" providerId="LiveId" clId="{AD90D18F-FFB9-4628-9BA3-5AB66F5D5FA1}" dt="2023-08-29T08:38:49.654" v="4" actId="47"/>
        <pc:sldMkLst>
          <pc:docMk/>
          <pc:sldMk cId="0" sldId="259"/>
        </pc:sldMkLst>
      </pc:sldChg>
      <pc:sldChg chg="del">
        <pc:chgData name="ProfitByPPC Admin 4" userId="6582f847e536e3b3" providerId="LiveId" clId="{AD90D18F-FFB9-4628-9BA3-5AB66F5D5FA1}" dt="2023-08-29T11:59:50.376" v="582" actId="47"/>
        <pc:sldMkLst>
          <pc:docMk/>
          <pc:sldMk cId="0" sldId="268"/>
        </pc:sldMkLst>
      </pc:sldChg>
      <pc:sldChg chg="addSp delSp modSp mod">
        <pc:chgData name="ProfitByPPC Admin 4" userId="6582f847e536e3b3" providerId="LiveId" clId="{AD90D18F-FFB9-4628-9BA3-5AB66F5D5FA1}" dt="2023-08-29T10:33:41.509" v="249" actId="20577"/>
        <pc:sldMkLst>
          <pc:docMk/>
          <pc:sldMk cId="2722639738" sldId="272"/>
        </pc:sldMkLst>
        <pc:spChg chg="add mod">
          <ac:chgData name="ProfitByPPC Admin 4" userId="6582f847e536e3b3" providerId="LiveId" clId="{AD90D18F-FFB9-4628-9BA3-5AB66F5D5FA1}" dt="2023-08-29T10:32:28.569" v="246" actId="255"/>
          <ac:spMkLst>
            <pc:docMk/>
            <pc:sldMk cId="2722639738" sldId="272"/>
            <ac:spMk id="2" creationId="{D2578AA6-14CB-62E7-D2B7-C3695103F53D}"/>
          </ac:spMkLst>
        </pc:spChg>
        <pc:spChg chg="add mod">
          <ac:chgData name="ProfitByPPC Admin 4" userId="6582f847e536e3b3" providerId="LiveId" clId="{AD90D18F-FFB9-4628-9BA3-5AB66F5D5FA1}" dt="2023-08-29T10:32:10.599" v="245" actId="1076"/>
          <ac:spMkLst>
            <pc:docMk/>
            <pc:sldMk cId="2722639738" sldId="272"/>
            <ac:spMk id="5" creationId="{317269E6-9330-B008-277D-A4D71E969ABE}"/>
          </ac:spMkLst>
        </pc:spChg>
        <pc:spChg chg="add mod">
          <ac:chgData name="ProfitByPPC Admin 4" userId="6582f847e536e3b3" providerId="LiveId" clId="{AD90D18F-FFB9-4628-9BA3-5AB66F5D5FA1}" dt="2023-08-29T10:32:35.455" v="247" actId="255"/>
          <ac:spMkLst>
            <pc:docMk/>
            <pc:sldMk cId="2722639738" sldId="272"/>
            <ac:spMk id="6" creationId="{7A5B80ED-2794-FAF6-06A9-5D46C5BA7DB9}"/>
          </ac:spMkLst>
        </pc:spChg>
        <pc:spChg chg="add mod">
          <ac:chgData name="ProfitByPPC Admin 4" userId="6582f847e536e3b3" providerId="LiveId" clId="{AD90D18F-FFB9-4628-9BA3-5AB66F5D5FA1}" dt="2023-08-29T10:33:41.509" v="249" actId="20577"/>
          <ac:spMkLst>
            <pc:docMk/>
            <pc:sldMk cId="2722639738" sldId="272"/>
            <ac:spMk id="7" creationId="{D169564A-3791-028E-2F1B-4939E9D23465}"/>
          </ac:spMkLst>
        </pc:spChg>
        <pc:spChg chg="add mod">
          <ac:chgData name="ProfitByPPC Admin 4" userId="6582f847e536e3b3" providerId="LiveId" clId="{AD90D18F-FFB9-4628-9BA3-5AB66F5D5FA1}" dt="2023-08-29T10:31:32.638" v="241" actId="1076"/>
          <ac:spMkLst>
            <pc:docMk/>
            <pc:sldMk cId="2722639738" sldId="272"/>
            <ac:spMk id="8" creationId="{9F75193D-3C36-96EF-D916-58F83745051C}"/>
          </ac:spMkLst>
        </pc:spChg>
        <pc:spChg chg="del">
          <ac:chgData name="ProfitByPPC Admin 4" userId="6582f847e536e3b3" providerId="LiveId" clId="{AD90D18F-FFB9-4628-9BA3-5AB66F5D5FA1}" dt="2023-08-29T08:41:50.562" v="10" actId="478"/>
          <ac:spMkLst>
            <pc:docMk/>
            <pc:sldMk cId="2722639738" sldId="272"/>
            <ac:spMk id="9" creationId="{63578686-6058-9CF1-0B82-329A0DE7174A}"/>
          </ac:spMkLst>
        </pc:spChg>
        <pc:spChg chg="add del mod">
          <ac:chgData name="ProfitByPPC Admin 4" userId="6582f847e536e3b3" providerId="LiveId" clId="{AD90D18F-FFB9-4628-9BA3-5AB66F5D5FA1}" dt="2023-08-29T10:30:34.746" v="225" actId="478"/>
          <ac:spMkLst>
            <pc:docMk/>
            <pc:sldMk cId="2722639738" sldId="272"/>
            <ac:spMk id="10" creationId="{2F94B5F1-4D1D-8583-17E1-667ED7CFBAF0}"/>
          </ac:spMkLst>
        </pc:spChg>
        <pc:spChg chg="add del mod">
          <ac:chgData name="ProfitByPPC Admin 4" userId="6582f847e536e3b3" providerId="LiveId" clId="{AD90D18F-FFB9-4628-9BA3-5AB66F5D5FA1}" dt="2023-08-29T10:30:41.032" v="227" actId="478"/>
          <ac:spMkLst>
            <pc:docMk/>
            <pc:sldMk cId="2722639738" sldId="272"/>
            <ac:spMk id="11" creationId="{AA98A4D1-6AD8-D2AA-3D8E-C6A2213F09D9}"/>
          </ac:spMkLst>
        </pc:spChg>
        <pc:spChg chg="add mod">
          <ac:chgData name="ProfitByPPC Admin 4" userId="6582f847e536e3b3" providerId="LiveId" clId="{AD90D18F-FFB9-4628-9BA3-5AB66F5D5FA1}" dt="2023-08-29T10:31:54.116" v="243" actId="1076"/>
          <ac:spMkLst>
            <pc:docMk/>
            <pc:sldMk cId="2722639738" sldId="272"/>
            <ac:spMk id="12" creationId="{4D56E1CA-85F2-4864-6EE8-B1478649814B}"/>
          </ac:spMkLst>
        </pc:spChg>
        <pc:spChg chg="add mod">
          <ac:chgData name="ProfitByPPC Admin 4" userId="6582f847e536e3b3" providerId="LiveId" clId="{AD90D18F-FFB9-4628-9BA3-5AB66F5D5FA1}" dt="2023-08-29T10:31:40.399" v="242" actId="1076"/>
          <ac:spMkLst>
            <pc:docMk/>
            <pc:sldMk cId="2722639738" sldId="272"/>
            <ac:spMk id="13" creationId="{C5DA56BB-63B0-FEDB-00E3-BB70BEAC54D1}"/>
          </ac:spMkLst>
        </pc:spChg>
        <pc:spChg chg="add mod">
          <ac:chgData name="ProfitByPPC Admin 4" userId="6582f847e536e3b3" providerId="LiveId" clId="{AD90D18F-FFB9-4628-9BA3-5AB66F5D5FA1}" dt="2023-08-29T10:31:32.638" v="241" actId="1076"/>
          <ac:spMkLst>
            <pc:docMk/>
            <pc:sldMk cId="2722639738" sldId="272"/>
            <ac:spMk id="14" creationId="{A99077E1-0CFD-4492-8BD5-A70194B7BD6A}"/>
          </ac:spMkLst>
        </pc:spChg>
        <pc:spChg chg="add del mod">
          <ac:chgData name="ProfitByPPC Admin 4" userId="6582f847e536e3b3" providerId="LiveId" clId="{AD90D18F-FFB9-4628-9BA3-5AB66F5D5FA1}" dt="2023-08-29T10:30:39.370" v="226" actId="478"/>
          <ac:spMkLst>
            <pc:docMk/>
            <pc:sldMk cId="2722639738" sldId="272"/>
            <ac:spMk id="15" creationId="{F9BF5E93-5643-CC03-BFE5-B39508624F0A}"/>
          </ac:spMkLst>
        </pc:spChg>
        <pc:spChg chg="add del mod">
          <ac:chgData name="ProfitByPPC Admin 4" userId="6582f847e536e3b3" providerId="LiveId" clId="{AD90D18F-FFB9-4628-9BA3-5AB66F5D5FA1}" dt="2023-08-29T10:31:21.396" v="240" actId="478"/>
          <ac:spMkLst>
            <pc:docMk/>
            <pc:sldMk cId="2722639738" sldId="272"/>
            <ac:spMk id="16" creationId="{B9BC9DB4-C250-34C4-2955-8FD9D4E8CDEE}"/>
          </ac:spMkLst>
        </pc:spChg>
        <pc:spChg chg="add mod">
          <ac:chgData name="ProfitByPPC Admin 4" userId="6582f847e536e3b3" providerId="LiveId" clId="{AD90D18F-FFB9-4628-9BA3-5AB66F5D5FA1}" dt="2023-08-29T10:26:16.373" v="216" actId="255"/>
          <ac:spMkLst>
            <pc:docMk/>
            <pc:sldMk cId="2722639738" sldId="272"/>
            <ac:spMk id="17" creationId="{3CF1B99D-82E3-68A1-2756-34803B25FE8A}"/>
          </ac:spMkLst>
        </pc:spChg>
        <pc:spChg chg="add del mod">
          <ac:chgData name="ProfitByPPC Admin 4" userId="6582f847e536e3b3" providerId="LiveId" clId="{AD90D18F-FFB9-4628-9BA3-5AB66F5D5FA1}" dt="2023-08-29T10:25:27.099" v="213"/>
          <ac:spMkLst>
            <pc:docMk/>
            <pc:sldMk cId="2722639738" sldId="272"/>
            <ac:spMk id="18" creationId="{D14709CA-A007-7AAC-4A67-502EEC44D50C}"/>
          </ac:spMkLst>
        </pc:spChg>
        <pc:spChg chg="mod">
          <ac:chgData name="ProfitByPPC Admin 4" userId="6582f847e536e3b3" providerId="LiveId" clId="{AD90D18F-FFB9-4628-9BA3-5AB66F5D5FA1}" dt="2023-08-29T10:23:18.778" v="209" actId="20577"/>
          <ac:spMkLst>
            <pc:docMk/>
            <pc:sldMk cId="2722639738" sldId="272"/>
            <ac:spMk id="78" creationId="{00000000-0000-0000-0000-000000000000}"/>
          </ac:spMkLst>
        </pc:spChg>
        <pc:grpChg chg="del">
          <ac:chgData name="ProfitByPPC Admin 4" userId="6582f847e536e3b3" providerId="LiveId" clId="{AD90D18F-FFB9-4628-9BA3-5AB66F5D5FA1}" dt="2023-08-29T08:41:48.399" v="9" actId="478"/>
          <ac:grpSpMkLst>
            <pc:docMk/>
            <pc:sldMk cId="2722639738" sldId="272"/>
            <ac:grpSpMk id="25" creationId="{EB97A45F-7355-F169-D1E3-6D61C7D9FBD4}"/>
          </ac:grpSpMkLst>
        </pc:grpChg>
      </pc:sldChg>
      <pc:sldChg chg="addSp delSp modSp mod ord">
        <pc:chgData name="ProfitByPPC Admin 4" userId="6582f847e536e3b3" providerId="LiveId" clId="{AD90D18F-FFB9-4628-9BA3-5AB66F5D5FA1}" dt="2023-08-29T11:41:31.823" v="560" actId="6549"/>
        <pc:sldMkLst>
          <pc:docMk/>
          <pc:sldMk cId="1497169219" sldId="273"/>
        </pc:sldMkLst>
        <pc:spChg chg="del">
          <ac:chgData name="ProfitByPPC Admin 4" userId="6582f847e536e3b3" providerId="LiveId" clId="{AD90D18F-FFB9-4628-9BA3-5AB66F5D5FA1}" dt="2023-08-29T11:37:10.620" v="506" actId="478"/>
          <ac:spMkLst>
            <pc:docMk/>
            <pc:sldMk cId="1497169219" sldId="273"/>
            <ac:spMk id="2" creationId="{77C73083-300E-307E-F961-A8EF26B825DA}"/>
          </ac:spMkLst>
        </pc:spChg>
        <pc:spChg chg="add mod">
          <ac:chgData name="ProfitByPPC Admin 4" userId="6582f847e536e3b3" providerId="LiveId" clId="{AD90D18F-FFB9-4628-9BA3-5AB66F5D5FA1}" dt="2023-08-29T11:41:24.244" v="559" actId="1076"/>
          <ac:spMkLst>
            <pc:docMk/>
            <pc:sldMk cId="1497169219" sldId="273"/>
            <ac:spMk id="5" creationId="{B44F16EE-5C17-4B36-0739-8942E8A1693B}"/>
          </ac:spMkLst>
        </pc:spChg>
        <pc:spChg chg="mod">
          <ac:chgData name="ProfitByPPC Admin 4" userId="6582f847e536e3b3" providerId="LiveId" clId="{AD90D18F-FFB9-4628-9BA3-5AB66F5D5FA1}" dt="2023-08-29T11:41:31.823" v="560" actId="6549"/>
          <ac:spMkLst>
            <pc:docMk/>
            <pc:sldMk cId="1497169219" sldId="273"/>
            <ac:spMk id="78" creationId="{00000000-0000-0000-0000-000000000000}"/>
          </ac:spMkLst>
        </pc:spChg>
        <pc:grpChg chg="mod">
          <ac:chgData name="ProfitByPPC Admin 4" userId="6582f847e536e3b3" providerId="LiveId" clId="{AD90D18F-FFB9-4628-9BA3-5AB66F5D5FA1}" dt="2023-08-29T11:41:16.131" v="557" actId="14100"/>
          <ac:grpSpMkLst>
            <pc:docMk/>
            <pc:sldMk cId="1497169219" sldId="273"/>
            <ac:grpSpMk id="25" creationId="{EB97A45F-7355-F169-D1E3-6D61C7D9FBD4}"/>
          </ac:grpSpMkLst>
        </pc:grpChg>
        <pc:picChg chg="add mod">
          <ac:chgData name="ProfitByPPC Admin 4" userId="6582f847e536e3b3" providerId="LiveId" clId="{AD90D18F-FFB9-4628-9BA3-5AB66F5D5FA1}" dt="2023-08-29T11:40:49.332" v="555" actId="14100"/>
          <ac:picMkLst>
            <pc:docMk/>
            <pc:sldMk cId="1497169219" sldId="273"/>
            <ac:picMk id="6" creationId="{AFE285A9-50AB-65AC-FBF3-7EF3CCE2FD9B}"/>
          </ac:picMkLst>
        </pc:picChg>
      </pc:sldChg>
      <pc:sldChg chg="del ord">
        <pc:chgData name="ProfitByPPC Admin 4" userId="6582f847e536e3b3" providerId="LiveId" clId="{AD90D18F-FFB9-4628-9BA3-5AB66F5D5FA1}" dt="2023-08-29T12:01:22.878" v="588" actId="47"/>
        <pc:sldMkLst>
          <pc:docMk/>
          <pc:sldMk cId="2857217767" sldId="274"/>
        </pc:sldMkLst>
      </pc:sldChg>
      <pc:sldChg chg="del">
        <pc:chgData name="ProfitByPPC Admin 4" userId="6582f847e536e3b3" providerId="LiveId" clId="{AD90D18F-FFB9-4628-9BA3-5AB66F5D5FA1}" dt="2023-08-29T11:59:52.580" v="584" actId="47"/>
        <pc:sldMkLst>
          <pc:docMk/>
          <pc:sldMk cId="3427144502" sldId="275"/>
        </pc:sldMkLst>
      </pc:sldChg>
      <pc:sldChg chg="del">
        <pc:chgData name="ProfitByPPC Admin 4" userId="6582f847e536e3b3" providerId="LiveId" clId="{AD90D18F-FFB9-4628-9BA3-5AB66F5D5FA1}" dt="2023-08-29T11:59:52.155" v="583" actId="47"/>
        <pc:sldMkLst>
          <pc:docMk/>
          <pc:sldMk cId="1521189304" sldId="276"/>
        </pc:sldMkLst>
      </pc:sldChg>
      <pc:sldChg chg="addSp delSp modSp add mod">
        <pc:chgData name="ProfitByPPC Admin 4" userId="6582f847e536e3b3" providerId="LiveId" clId="{AD90D18F-FFB9-4628-9BA3-5AB66F5D5FA1}" dt="2023-08-29T12:15:48.919" v="623" actId="1076"/>
        <pc:sldMkLst>
          <pc:docMk/>
          <pc:sldMk cId="4021418500" sldId="277"/>
        </pc:sldMkLst>
        <pc:spChg chg="mod">
          <ac:chgData name="ProfitByPPC Admin 4" userId="6582f847e536e3b3" providerId="LiveId" clId="{AD90D18F-FFB9-4628-9BA3-5AB66F5D5FA1}" dt="2023-08-29T12:15:48.919" v="623" actId="1076"/>
          <ac:spMkLst>
            <pc:docMk/>
            <pc:sldMk cId="4021418500" sldId="277"/>
            <ac:spMk id="2" creationId="{D2578AA6-14CB-62E7-D2B7-C3695103F53D}"/>
          </ac:spMkLst>
        </pc:spChg>
        <pc:spChg chg="mod">
          <ac:chgData name="ProfitByPPC Admin 4" userId="6582f847e536e3b3" providerId="LiveId" clId="{AD90D18F-FFB9-4628-9BA3-5AB66F5D5FA1}" dt="2023-08-29T12:15:48.919" v="623" actId="1076"/>
          <ac:spMkLst>
            <pc:docMk/>
            <pc:sldMk cId="4021418500" sldId="277"/>
            <ac:spMk id="5" creationId="{317269E6-9330-B008-277D-A4D71E969ABE}"/>
          </ac:spMkLst>
        </pc:spChg>
        <pc:spChg chg="mod">
          <ac:chgData name="ProfitByPPC Admin 4" userId="6582f847e536e3b3" providerId="LiveId" clId="{AD90D18F-FFB9-4628-9BA3-5AB66F5D5FA1}" dt="2023-08-29T12:15:48.919" v="623" actId="1076"/>
          <ac:spMkLst>
            <pc:docMk/>
            <pc:sldMk cId="4021418500" sldId="277"/>
            <ac:spMk id="6" creationId="{7A5B80ED-2794-FAF6-06A9-5D46C5BA7DB9}"/>
          </ac:spMkLst>
        </pc:spChg>
        <pc:spChg chg="mod">
          <ac:chgData name="ProfitByPPC Admin 4" userId="6582f847e536e3b3" providerId="LiveId" clId="{AD90D18F-FFB9-4628-9BA3-5AB66F5D5FA1}" dt="2023-08-29T12:15:48.919" v="623" actId="1076"/>
          <ac:spMkLst>
            <pc:docMk/>
            <pc:sldMk cId="4021418500" sldId="277"/>
            <ac:spMk id="7" creationId="{D169564A-3791-028E-2F1B-4939E9D23465}"/>
          </ac:spMkLst>
        </pc:spChg>
        <pc:spChg chg="del">
          <ac:chgData name="ProfitByPPC Admin 4" userId="6582f847e536e3b3" providerId="LiveId" clId="{AD90D18F-FFB9-4628-9BA3-5AB66F5D5FA1}" dt="2023-08-29T10:36:40.090" v="259" actId="478"/>
          <ac:spMkLst>
            <pc:docMk/>
            <pc:sldMk cId="4021418500" sldId="277"/>
            <ac:spMk id="8" creationId="{9F75193D-3C36-96EF-D916-58F83745051C}"/>
          </ac:spMkLst>
        </pc:spChg>
        <pc:spChg chg="add mod">
          <ac:chgData name="ProfitByPPC Admin 4" userId="6582f847e536e3b3" providerId="LiveId" clId="{AD90D18F-FFB9-4628-9BA3-5AB66F5D5FA1}" dt="2023-08-29T10:36:15.375" v="258" actId="255"/>
          <ac:spMkLst>
            <pc:docMk/>
            <pc:sldMk cId="4021418500" sldId="277"/>
            <ac:spMk id="9" creationId="{5EF41EF6-3571-8EFD-A092-FF38452BDBF8}"/>
          </ac:spMkLst>
        </pc:spChg>
        <pc:spChg chg="del">
          <ac:chgData name="ProfitByPPC Admin 4" userId="6582f847e536e3b3" providerId="LiveId" clId="{AD90D18F-FFB9-4628-9BA3-5AB66F5D5FA1}" dt="2023-08-29T10:36:40.090" v="259" actId="478"/>
          <ac:spMkLst>
            <pc:docMk/>
            <pc:sldMk cId="4021418500" sldId="277"/>
            <ac:spMk id="10" creationId="{2F94B5F1-4D1D-8583-17E1-667ED7CFBAF0}"/>
          </ac:spMkLst>
        </pc:spChg>
        <pc:spChg chg="del">
          <ac:chgData name="ProfitByPPC Admin 4" userId="6582f847e536e3b3" providerId="LiveId" clId="{AD90D18F-FFB9-4628-9BA3-5AB66F5D5FA1}" dt="2023-08-29T10:36:40.090" v="259" actId="478"/>
          <ac:spMkLst>
            <pc:docMk/>
            <pc:sldMk cId="4021418500" sldId="277"/>
            <ac:spMk id="11" creationId="{AA98A4D1-6AD8-D2AA-3D8E-C6A2213F09D9}"/>
          </ac:spMkLst>
        </pc:spChg>
        <pc:spChg chg="mod">
          <ac:chgData name="ProfitByPPC Admin 4" userId="6582f847e536e3b3" providerId="LiveId" clId="{AD90D18F-FFB9-4628-9BA3-5AB66F5D5FA1}" dt="2023-08-29T12:15:48.919" v="623" actId="1076"/>
          <ac:spMkLst>
            <pc:docMk/>
            <pc:sldMk cId="4021418500" sldId="277"/>
            <ac:spMk id="12" creationId="{4D56E1CA-85F2-4864-6EE8-B1478649814B}"/>
          </ac:spMkLst>
        </pc:spChg>
        <pc:spChg chg="mod">
          <ac:chgData name="ProfitByPPC Admin 4" userId="6582f847e536e3b3" providerId="LiveId" clId="{AD90D18F-FFB9-4628-9BA3-5AB66F5D5FA1}" dt="2023-08-29T12:15:48.919" v="623" actId="1076"/>
          <ac:spMkLst>
            <pc:docMk/>
            <pc:sldMk cId="4021418500" sldId="277"/>
            <ac:spMk id="13" creationId="{C5DA56BB-63B0-FEDB-00E3-BB70BEAC54D1}"/>
          </ac:spMkLst>
        </pc:spChg>
        <pc:spChg chg="del">
          <ac:chgData name="ProfitByPPC Admin 4" userId="6582f847e536e3b3" providerId="LiveId" clId="{AD90D18F-FFB9-4628-9BA3-5AB66F5D5FA1}" dt="2023-08-29T10:36:40.090" v="259" actId="478"/>
          <ac:spMkLst>
            <pc:docMk/>
            <pc:sldMk cId="4021418500" sldId="277"/>
            <ac:spMk id="14" creationId="{A99077E1-0CFD-4492-8BD5-A70194B7BD6A}"/>
          </ac:spMkLst>
        </pc:spChg>
        <pc:spChg chg="del">
          <ac:chgData name="ProfitByPPC Admin 4" userId="6582f847e536e3b3" providerId="LiveId" clId="{AD90D18F-FFB9-4628-9BA3-5AB66F5D5FA1}" dt="2023-08-29T10:36:40.090" v="259" actId="478"/>
          <ac:spMkLst>
            <pc:docMk/>
            <pc:sldMk cId="4021418500" sldId="277"/>
            <ac:spMk id="15" creationId="{F9BF5E93-5643-CC03-BFE5-B39508624F0A}"/>
          </ac:spMkLst>
        </pc:spChg>
        <pc:spChg chg="del">
          <ac:chgData name="ProfitByPPC Admin 4" userId="6582f847e536e3b3" providerId="LiveId" clId="{AD90D18F-FFB9-4628-9BA3-5AB66F5D5FA1}" dt="2023-08-29T10:36:40.090" v="259" actId="478"/>
          <ac:spMkLst>
            <pc:docMk/>
            <pc:sldMk cId="4021418500" sldId="277"/>
            <ac:spMk id="16" creationId="{B9BC9DB4-C250-34C4-2955-8FD9D4E8CDEE}"/>
          </ac:spMkLst>
        </pc:spChg>
        <pc:spChg chg="mod">
          <ac:chgData name="ProfitByPPC Admin 4" userId="6582f847e536e3b3" providerId="LiveId" clId="{AD90D18F-FFB9-4628-9BA3-5AB66F5D5FA1}" dt="2023-08-29T10:20:06.875" v="168" actId="20577"/>
          <ac:spMkLst>
            <pc:docMk/>
            <pc:sldMk cId="4021418500" sldId="277"/>
            <ac:spMk id="78" creationId="{00000000-0000-0000-0000-000000000000}"/>
          </ac:spMkLst>
        </pc:spChg>
      </pc:sldChg>
      <pc:sldChg chg="addSp delSp modSp add mod">
        <pc:chgData name="ProfitByPPC Admin 4" userId="6582f847e536e3b3" providerId="LiveId" clId="{AD90D18F-FFB9-4628-9BA3-5AB66F5D5FA1}" dt="2023-08-29T12:15:28.452" v="621" actId="1076"/>
        <pc:sldMkLst>
          <pc:docMk/>
          <pc:sldMk cId="939680232" sldId="278"/>
        </pc:sldMkLst>
        <pc:spChg chg="del mod">
          <ac:chgData name="ProfitByPPC Admin 4" userId="6582f847e536e3b3" providerId="LiveId" clId="{AD90D18F-FFB9-4628-9BA3-5AB66F5D5FA1}" dt="2023-08-29T10:39:23.717" v="284" actId="478"/>
          <ac:spMkLst>
            <pc:docMk/>
            <pc:sldMk cId="939680232" sldId="278"/>
            <ac:spMk id="2" creationId="{D2578AA6-14CB-62E7-D2B7-C3695103F53D}"/>
          </ac:spMkLst>
        </pc:spChg>
        <pc:spChg chg="del">
          <ac:chgData name="ProfitByPPC Admin 4" userId="6582f847e536e3b3" providerId="LiveId" clId="{AD90D18F-FFB9-4628-9BA3-5AB66F5D5FA1}" dt="2023-08-29T10:39:25.912" v="285" actId="478"/>
          <ac:spMkLst>
            <pc:docMk/>
            <pc:sldMk cId="939680232" sldId="278"/>
            <ac:spMk id="5" creationId="{317269E6-9330-B008-277D-A4D71E969ABE}"/>
          </ac:spMkLst>
        </pc:spChg>
        <pc:spChg chg="del">
          <ac:chgData name="ProfitByPPC Admin 4" userId="6582f847e536e3b3" providerId="LiveId" clId="{AD90D18F-FFB9-4628-9BA3-5AB66F5D5FA1}" dt="2023-08-29T10:39:28.599" v="287" actId="478"/>
          <ac:spMkLst>
            <pc:docMk/>
            <pc:sldMk cId="939680232" sldId="278"/>
            <ac:spMk id="6" creationId="{7A5B80ED-2794-FAF6-06A9-5D46C5BA7DB9}"/>
          </ac:spMkLst>
        </pc:spChg>
        <pc:spChg chg="del">
          <ac:chgData name="ProfitByPPC Admin 4" userId="6582f847e536e3b3" providerId="LiveId" clId="{AD90D18F-FFB9-4628-9BA3-5AB66F5D5FA1}" dt="2023-08-29T10:39:30" v="288" actId="478"/>
          <ac:spMkLst>
            <pc:docMk/>
            <pc:sldMk cId="939680232" sldId="278"/>
            <ac:spMk id="7" creationId="{D169564A-3791-028E-2F1B-4939E9D23465}"/>
          </ac:spMkLst>
        </pc:spChg>
        <pc:spChg chg="del">
          <ac:chgData name="ProfitByPPC Admin 4" userId="6582f847e536e3b3" providerId="LiveId" clId="{AD90D18F-FFB9-4628-9BA3-5AB66F5D5FA1}" dt="2023-08-29T10:39:34.128" v="291" actId="478"/>
          <ac:spMkLst>
            <pc:docMk/>
            <pc:sldMk cId="939680232" sldId="278"/>
            <ac:spMk id="8" creationId="{9F75193D-3C36-96EF-D916-58F83745051C}"/>
          </ac:spMkLst>
        </pc:spChg>
        <pc:spChg chg="add mod">
          <ac:chgData name="ProfitByPPC Admin 4" userId="6582f847e536e3b3" providerId="LiveId" clId="{AD90D18F-FFB9-4628-9BA3-5AB66F5D5FA1}" dt="2023-08-29T10:39:05.093" v="282" actId="20577"/>
          <ac:spMkLst>
            <pc:docMk/>
            <pc:sldMk cId="939680232" sldId="278"/>
            <ac:spMk id="9" creationId="{605BFFCB-385E-90B7-7787-D81A0B95EFB6}"/>
          </ac:spMkLst>
        </pc:spChg>
        <pc:spChg chg="del">
          <ac:chgData name="ProfitByPPC Admin 4" userId="6582f847e536e3b3" providerId="LiveId" clId="{AD90D18F-FFB9-4628-9BA3-5AB66F5D5FA1}" dt="2023-08-29T10:39:37.235" v="293" actId="478"/>
          <ac:spMkLst>
            <pc:docMk/>
            <pc:sldMk cId="939680232" sldId="278"/>
            <ac:spMk id="10" creationId="{2F94B5F1-4D1D-8583-17E1-667ED7CFBAF0}"/>
          </ac:spMkLst>
        </pc:spChg>
        <pc:spChg chg="del">
          <ac:chgData name="ProfitByPPC Admin 4" userId="6582f847e536e3b3" providerId="LiveId" clId="{AD90D18F-FFB9-4628-9BA3-5AB66F5D5FA1}" dt="2023-08-29T10:39:40.409" v="295" actId="478"/>
          <ac:spMkLst>
            <pc:docMk/>
            <pc:sldMk cId="939680232" sldId="278"/>
            <ac:spMk id="11" creationId="{AA98A4D1-6AD8-D2AA-3D8E-C6A2213F09D9}"/>
          </ac:spMkLst>
        </pc:spChg>
        <pc:spChg chg="del">
          <ac:chgData name="ProfitByPPC Admin 4" userId="6582f847e536e3b3" providerId="LiveId" clId="{AD90D18F-FFB9-4628-9BA3-5AB66F5D5FA1}" dt="2023-08-29T10:39:27.436" v="286" actId="478"/>
          <ac:spMkLst>
            <pc:docMk/>
            <pc:sldMk cId="939680232" sldId="278"/>
            <ac:spMk id="12" creationId="{4D56E1CA-85F2-4864-6EE8-B1478649814B}"/>
          </ac:spMkLst>
        </pc:spChg>
        <pc:spChg chg="del">
          <ac:chgData name="ProfitByPPC Admin 4" userId="6582f847e536e3b3" providerId="LiveId" clId="{AD90D18F-FFB9-4628-9BA3-5AB66F5D5FA1}" dt="2023-08-29T10:39:31.720" v="289" actId="478"/>
          <ac:spMkLst>
            <pc:docMk/>
            <pc:sldMk cId="939680232" sldId="278"/>
            <ac:spMk id="13" creationId="{C5DA56BB-63B0-FEDB-00E3-BB70BEAC54D1}"/>
          </ac:spMkLst>
        </pc:spChg>
        <pc:spChg chg="del">
          <ac:chgData name="ProfitByPPC Admin 4" userId="6582f847e536e3b3" providerId="LiveId" clId="{AD90D18F-FFB9-4628-9BA3-5AB66F5D5FA1}" dt="2023-08-29T10:39:33.032" v="290" actId="478"/>
          <ac:spMkLst>
            <pc:docMk/>
            <pc:sldMk cId="939680232" sldId="278"/>
            <ac:spMk id="14" creationId="{A99077E1-0CFD-4492-8BD5-A70194B7BD6A}"/>
          </ac:spMkLst>
        </pc:spChg>
        <pc:spChg chg="del">
          <ac:chgData name="ProfitByPPC Admin 4" userId="6582f847e536e3b3" providerId="LiveId" clId="{AD90D18F-FFB9-4628-9BA3-5AB66F5D5FA1}" dt="2023-08-29T10:39:36.127" v="292" actId="478"/>
          <ac:spMkLst>
            <pc:docMk/>
            <pc:sldMk cId="939680232" sldId="278"/>
            <ac:spMk id="15" creationId="{F9BF5E93-5643-CC03-BFE5-B39508624F0A}"/>
          </ac:spMkLst>
        </pc:spChg>
        <pc:spChg chg="del">
          <ac:chgData name="ProfitByPPC Admin 4" userId="6582f847e536e3b3" providerId="LiveId" clId="{AD90D18F-FFB9-4628-9BA3-5AB66F5D5FA1}" dt="2023-08-29T10:39:39.324" v="294" actId="478"/>
          <ac:spMkLst>
            <pc:docMk/>
            <pc:sldMk cId="939680232" sldId="278"/>
            <ac:spMk id="16" creationId="{B9BC9DB4-C250-34C4-2955-8FD9D4E8CDEE}"/>
          </ac:spMkLst>
        </pc:spChg>
        <pc:spChg chg="add mod">
          <ac:chgData name="ProfitByPPC Admin 4" userId="6582f847e536e3b3" providerId="LiveId" clId="{AD90D18F-FFB9-4628-9BA3-5AB66F5D5FA1}" dt="2023-08-29T12:15:28.452" v="621" actId="1076"/>
          <ac:spMkLst>
            <pc:docMk/>
            <pc:sldMk cId="939680232" sldId="278"/>
            <ac:spMk id="17" creationId="{0A2B395F-EFAD-1B4E-D4A9-F86053132BD8}"/>
          </ac:spMkLst>
        </pc:spChg>
        <pc:spChg chg="add mod">
          <ac:chgData name="ProfitByPPC Admin 4" userId="6582f847e536e3b3" providerId="LiveId" clId="{AD90D18F-FFB9-4628-9BA3-5AB66F5D5FA1}" dt="2023-08-29T12:15:28.452" v="621" actId="1076"/>
          <ac:spMkLst>
            <pc:docMk/>
            <pc:sldMk cId="939680232" sldId="278"/>
            <ac:spMk id="18" creationId="{353442D2-A034-BB16-E967-E415355B50F0}"/>
          </ac:spMkLst>
        </pc:spChg>
        <pc:spChg chg="add mod">
          <ac:chgData name="ProfitByPPC Admin 4" userId="6582f847e536e3b3" providerId="LiveId" clId="{AD90D18F-FFB9-4628-9BA3-5AB66F5D5FA1}" dt="2023-08-29T12:15:28.452" v="621" actId="1076"/>
          <ac:spMkLst>
            <pc:docMk/>
            <pc:sldMk cId="939680232" sldId="278"/>
            <ac:spMk id="19" creationId="{6B4FF13D-D478-A54D-0FBE-2BEFE8F47174}"/>
          </ac:spMkLst>
        </pc:spChg>
        <pc:spChg chg="add mod">
          <ac:chgData name="ProfitByPPC Admin 4" userId="6582f847e536e3b3" providerId="LiveId" clId="{AD90D18F-FFB9-4628-9BA3-5AB66F5D5FA1}" dt="2023-08-29T12:15:28.452" v="621" actId="1076"/>
          <ac:spMkLst>
            <pc:docMk/>
            <pc:sldMk cId="939680232" sldId="278"/>
            <ac:spMk id="20" creationId="{5A37C20F-C742-E537-5879-24AE33805BF9}"/>
          </ac:spMkLst>
        </pc:spChg>
        <pc:spChg chg="add mod">
          <ac:chgData name="ProfitByPPC Admin 4" userId="6582f847e536e3b3" providerId="LiveId" clId="{AD90D18F-FFB9-4628-9BA3-5AB66F5D5FA1}" dt="2023-08-29T12:15:28.452" v="621" actId="1076"/>
          <ac:spMkLst>
            <pc:docMk/>
            <pc:sldMk cId="939680232" sldId="278"/>
            <ac:spMk id="21" creationId="{973CC736-F2A7-DD56-63B9-B1EDB0140E35}"/>
          </ac:spMkLst>
        </pc:spChg>
        <pc:spChg chg="add mod">
          <ac:chgData name="ProfitByPPC Admin 4" userId="6582f847e536e3b3" providerId="LiveId" clId="{AD90D18F-FFB9-4628-9BA3-5AB66F5D5FA1}" dt="2023-08-29T12:15:28.452" v="621" actId="1076"/>
          <ac:spMkLst>
            <pc:docMk/>
            <pc:sldMk cId="939680232" sldId="278"/>
            <ac:spMk id="22" creationId="{44351FD7-CCE0-7586-4AA3-C4459B6B5E3B}"/>
          </ac:spMkLst>
        </pc:spChg>
        <pc:spChg chg="mod">
          <ac:chgData name="ProfitByPPC Admin 4" userId="6582f847e536e3b3" providerId="LiveId" clId="{AD90D18F-FFB9-4628-9BA3-5AB66F5D5FA1}" dt="2023-08-29T10:20:49.571" v="179" actId="20577"/>
          <ac:spMkLst>
            <pc:docMk/>
            <pc:sldMk cId="939680232" sldId="278"/>
            <ac:spMk id="78" creationId="{00000000-0000-0000-0000-000000000000}"/>
          </ac:spMkLst>
        </pc:spChg>
      </pc:sldChg>
      <pc:sldChg chg="addSp modSp add del mod">
        <pc:chgData name="ProfitByPPC Admin 4" userId="6582f847e536e3b3" providerId="LiveId" clId="{AD90D18F-FFB9-4628-9BA3-5AB66F5D5FA1}" dt="2023-08-29T10:41:57.173" v="313" actId="47"/>
        <pc:sldMkLst>
          <pc:docMk/>
          <pc:sldMk cId="2698656664" sldId="279"/>
        </pc:sldMkLst>
        <pc:spChg chg="add mod">
          <ac:chgData name="ProfitByPPC Admin 4" userId="6582f847e536e3b3" providerId="LiveId" clId="{AD90D18F-FFB9-4628-9BA3-5AB66F5D5FA1}" dt="2023-08-29T10:35:39.673" v="252"/>
          <ac:spMkLst>
            <pc:docMk/>
            <pc:sldMk cId="2698656664" sldId="279"/>
            <ac:spMk id="9" creationId="{D4AAFB49-7AF3-DA32-E10C-6AD6D9FE373C}"/>
          </ac:spMkLst>
        </pc:spChg>
        <pc:spChg chg="mod">
          <ac:chgData name="ProfitByPPC Admin 4" userId="6582f847e536e3b3" providerId="LiveId" clId="{AD90D18F-FFB9-4628-9BA3-5AB66F5D5FA1}" dt="2023-08-29T10:21:19.817" v="187" actId="20577"/>
          <ac:spMkLst>
            <pc:docMk/>
            <pc:sldMk cId="2698656664" sldId="279"/>
            <ac:spMk id="78" creationId="{00000000-0000-0000-0000-000000000000}"/>
          </ac:spMkLst>
        </pc:spChg>
      </pc:sldChg>
      <pc:sldChg chg="addSp modSp add del mod">
        <pc:chgData name="ProfitByPPC Admin 4" userId="6582f847e536e3b3" providerId="LiveId" clId="{AD90D18F-FFB9-4628-9BA3-5AB66F5D5FA1}" dt="2023-08-29T10:42:09.354" v="315" actId="47"/>
        <pc:sldMkLst>
          <pc:docMk/>
          <pc:sldMk cId="1338101529" sldId="280"/>
        </pc:sldMkLst>
        <pc:spChg chg="add mod">
          <ac:chgData name="ProfitByPPC Admin 4" userId="6582f847e536e3b3" providerId="LiveId" clId="{AD90D18F-FFB9-4628-9BA3-5AB66F5D5FA1}" dt="2023-08-29T10:35:42.140" v="253"/>
          <ac:spMkLst>
            <pc:docMk/>
            <pc:sldMk cId="1338101529" sldId="280"/>
            <ac:spMk id="9" creationId="{F97DB8FB-C298-A3BA-DD15-8A5A0BD8B457}"/>
          </ac:spMkLst>
        </pc:spChg>
        <pc:spChg chg="mod">
          <ac:chgData name="ProfitByPPC Admin 4" userId="6582f847e536e3b3" providerId="LiveId" clId="{AD90D18F-FFB9-4628-9BA3-5AB66F5D5FA1}" dt="2023-08-29T10:21:38.856" v="201" actId="20577"/>
          <ac:spMkLst>
            <pc:docMk/>
            <pc:sldMk cId="1338101529" sldId="280"/>
            <ac:spMk id="78" creationId="{00000000-0000-0000-0000-000000000000}"/>
          </ac:spMkLst>
        </pc:spChg>
      </pc:sldChg>
      <pc:sldChg chg="delSp modSp add mod">
        <pc:chgData name="ProfitByPPC Admin 4" userId="6582f847e536e3b3" providerId="LiveId" clId="{AD90D18F-FFB9-4628-9BA3-5AB66F5D5FA1}" dt="2023-08-29T12:16:39.993" v="628" actId="14100"/>
        <pc:sldMkLst>
          <pc:docMk/>
          <pc:sldMk cId="454749055" sldId="281"/>
        </pc:sldMkLst>
        <pc:spChg chg="mod">
          <ac:chgData name="ProfitByPPC Admin 4" userId="6582f847e536e3b3" providerId="LiveId" clId="{AD90D18F-FFB9-4628-9BA3-5AB66F5D5FA1}" dt="2023-08-29T11:12:55.235" v="496" actId="20577"/>
          <ac:spMkLst>
            <pc:docMk/>
            <pc:sldMk cId="454749055" sldId="281"/>
            <ac:spMk id="9" creationId="{605BFFCB-385E-90B7-7787-D81A0B95EFB6}"/>
          </ac:spMkLst>
        </pc:spChg>
        <pc:spChg chg="mod">
          <ac:chgData name="ProfitByPPC Admin 4" userId="6582f847e536e3b3" providerId="LiveId" clId="{AD90D18F-FFB9-4628-9BA3-5AB66F5D5FA1}" dt="2023-08-29T12:16:18.739" v="625" actId="14100"/>
          <ac:spMkLst>
            <pc:docMk/>
            <pc:sldMk cId="454749055" sldId="281"/>
            <ac:spMk id="17" creationId="{0A2B395F-EFAD-1B4E-D4A9-F86053132BD8}"/>
          </ac:spMkLst>
        </pc:spChg>
        <pc:spChg chg="mod">
          <ac:chgData name="ProfitByPPC Admin 4" userId="6582f847e536e3b3" providerId="LiveId" clId="{AD90D18F-FFB9-4628-9BA3-5AB66F5D5FA1}" dt="2023-08-29T12:16:25.767" v="626" actId="1076"/>
          <ac:spMkLst>
            <pc:docMk/>
            <pc:sldMk cId="454749055" sldId="281"/>
            <ac:spMk id="18" creationId="{353442D2-A034-BB16-E967-E415355B50F0}"/>
          </ac:spMkLst>
        </pc:spChg>
        <pc:spChg chg="mod">
          <ac:chgData name="ProfitByPPC Admin 4" userId="6582f847e536e3b3" providerId="LiveId" clId="{AD90D18F-FFB9-4628-9BA3-5AB66F5D5FA1}" dt="2023-08-29T12:16:39.993" v="628" actId="14100"/>
          <ac:spMkLst>
            <pc:docMk/>
            <pc:sldMk cId="454749055" sldId="281"/>
            <ac:spMk id="19" creationId="{6B4FF13D-D478-A54D-0FBE-2BEFE8F47174}"/>
          </ac:spMkLst>
        </pc:spChg>
        <pc:spChg chg="del">
          <ac:chgData name="ProfitByPPC Admin 4" userId="6582f847e536e3b3" providerId="LiveId" clId="{AD90D18F-FFB9-4628-9BA3-5AB66F5D5FA1}" dt="2023-08-29T11:13:32.697" v="503" actId="478"/>
          <ac:spMkLst>
            <pc:docMk/>
            <pc:sldMk cId="454749055" sldId="281"/>
            <ac:spMk id="20" creationId="{5A37C20F-C742-E537-5879-24AE33805BF9}"/>
          </ac:spMkLst>
        </pc:spChg>
        <pc:spChg chg="mod">
          <ac:chgData name="ProfitByPPC Admin 4" userId="6582f847e536e3b3" providerId="LiveId" clId="{AD90D18F-FFB9-4628-9BA3-5AB66F5D5FA1}" dt="2023-08-29T12:16:28.988" v="627" actId="1076"/>
          <ac:spMkLst>
            <pc:docMk/>
            <pc:sldMk cId="454749055" sldId="281"/>
            <ac:spMk id="21" creationId="{973CC736-F2A7-DD56-63B9-B1EDB0140E35}"/>
          </ac:spMkLst>
        </pc:spChg>
        <pc:spChg chg="del">
          <ac:chgData name="ProfitByPPC Admin 4" userId="6582f847e536e3b3" providerId="LiveId" clId="{AD90D18F-FFB9-4628-9BA3-5AB66F5D5FA1}" dt="2023-08-29T11:13:32.697" v="503" actId="478"/>
          <ac:spMkLst>
            <pc:docMk/>
            <pc:sldMk cId="454749055" sldId="281"/>
            <ac:spMk id="22" creationId="{44351FD7-CCE0-7586-4AA3-C4459B6B5E3B}"/>
          </ac:spMkLst>
        </pc:spChg>
        <pc:spChg chg="mod">
          <ac:chgData name="ProfitByPPC Admin 4" userId="6582f847e536e3b3" providerId="LiveId" clId="{AD90D18F-FFB9-4628-9BA3-5AB66F5D5FA1}" dt="2023-08-29T11:12:33.424" v="475" actId="20577"/>
          <ac:spMkLst>
            <pc:docMk/>
            <pc:sldMk cId="454749055" sldId="281"/>
            <ac:spMk id="78" creationId="{00000000-0000-0000-0000-000000000000}"/>
          </ac:spMkLst>
        </pc:spChg>
      </pc:sldChg>
      <pc:sldChg chg="add del setBg">
        <pc:chgData name="ProfitByPPC Admin 4" userId="6582f847e536e3b3" providerId="LiveId" clId="{AD90D18F-FFB9-4628-9BA3-5AB66F5D5FA1}" dt="2023-08-29T08:53:49.172" v="116" actId="47"/>
        <pc:sldMkLst>
          <pc:docMk/>
          <pc:sldMk cId="3273254780" sldId="281"/>
        </pc:sldMkLst>
      </pc:sldChg>
      <pc:sldChg chg="addSp delSp modSp add mod ord">
        <pc:chgData name="ProfitByPPC Admin 4" userId="6582f847e536e3b3" providerId="LiveId" clId="{AD90D18F-FFB9-4628-9BA3-5AB66F5D5FA1}" dt="2023-08-29T13:09:25.069" v="640" actId="20577"/>
        <pc:sldMkLst>
          <pc:docMk/>
          <pc:sldMk cId="801067131" sldId="282"/>
        </pc:sldMkLst>
        <pc:spChg chg="add del mod">
          <ac:chgData name="ProfitByPPC Admin 4" userId="6582f847e536e3b3" providerId="LiveId" clId="{AD90D18F-FFB9-4628-9BA3-5AB66F5D5FA1}" dt="2023-08-29T10:46:26.538" v="328"/>
          <ac:spMkLst>
            <pc:docMk/>
            <pc:sldMk cId="801067131" sldId="282"/>
            <ac:spMk id="2" creationId="{0BBA9C32-9F81-0187-D8DE-445295C5C2D3}"/>
          </ac:spMkLst>
        </pc:spChg>
        <pc:spChg chg="add del mod">
          <ac:chgData name="ProfitByPPC Admin 4" userId="6582f847e536e3b3" providerId="LiveId" clId="{AD90D18F-FFB9-4628-9BA3-5AB66F5D5FA1}" dt="2023-08-29T10:46:26.538" v="328"/>
          <ac:spMkLst>
            <pc:docMk/>
            <pc:sldMk cId="801067131" sldId="282"/>
            <ac:spMk id="5" creationId="{2F84C8E8-5D5A-1C0B-E9E3-1455AB2D5BC8}"/>
          </ac:spMkLst>
        </pc:spChg>
        <pc:spChg chg="add del mod">
          <ac:chgData name="ProfitByPPC Admin 4" userId="6582f847e536e3b3" providerId="LiveId" clId="{AD90D18F-FFB9-4628-9BA3-5AB66F5D5FA1}" dt="2023-08-29T10:46:26.538" v="328"/>
          <ac:spMkLst>
            <pc:docMk/>
            <pc:sldMk cId="801067131" sldId="282"/>
            <ac:spMk id="6" creationId="{FF3EFBE4-015C-C54C-DE9E-5CD5A7B5112F}"/>
          </ac:spMkLst>
        </pc:spChg>
        <pc:spChg chg="add del mod">
          <ac:chgData name="ProfitByPPC Admin 4" userId="6582f847e536e3b3" providerId="LiveId" clId="{AD90D18F-FFB9-4628-9BA3-5AB66F5D5FA1}" dt="2023-08-29T10:46:26.538" v="328"/>
          <ac:spMkLst>
            <pc:docMk/>
            <pc:sldMk cId="801067131" sldId="282"/>
            <ac:spMk id="7" creationId="{941563D4-2B43-0307-A3E0-B8C6BA07E8AB}"/>
          </ac:spMkLst>
        </pc:spChg>
        <pc:spChg chg="add del mod">
          <ac:chgData name="ProfitByPPC Admin 4" userId="6582f847e536e3b3" providerId="LiveId" clId="{AD90D18F-FFB9-4628-9BA3-5AB66F5D5FA1}" dt="2023-08-29T10:46:26.538" v="328"/>
          <ac:spMkLst>
            <pc:docMk/>
            <pc:sldMk cId="801067131" sldId="282"/>
            <ac:spMk id="8" creationId="{C9CCC63C-AA50-D7BB-C155-78D6CF9AC5CD}"/>
          </ac:spMkLst>
        </pc:spChg>
        <pc:spChg chg="mod">
          <ac:chgData name="ProfitByPPC Admin 4" userId="6582f847e536e3b3" providerId="LiveId" clId="{AD90D18F-FFB9-4628-9BA3-5AB66F5D5FA1}" dt="2023-08-29T11:43:11.582" v="579" actId="20577"/>
          <ac:spMkLst>
            <pc:docMk/>
            <pc:sldMk cId="801067131" sldId="282"/>
            <ac:spMk id="9" creationId="{605BFFCB-385E-90B7-7787-D81A0B95EFB6}"/>
          </ac:spMkLst>
        </pc:spChg>
        <pc:spChg chg="add del mod">
          <ac:chgData name="ProfitByPPC Admin 4" userId="6582f847e536e3b3" providerId="LiveId" clId="{AD90D18F-FFB9-4628-9BA3-5AB66F5D5FA1}" dt="2023-08-29T10:46:26.538" v="328"/>
          <ac:spMkLst>
            <pc:docMk/>
            <pc:sldMk cId="801067131" sldId="282"/>
            <ac:spMk id="10" creationId="{B4E274BD-886C-0023-F104-F913EF7F595A}"/>
          </ac:spMkLst>
        </pc:spChg>
        <pc:spChg chg="add del mod">
          <ac:chgData name="ProfitByPPC Admin 4" userId="6582f847e536e3b3" providerId="LiveId" clId="{AD90D18F-FFB9-4628-9BA3-5AB66F5D5FA1}" dt="2023-08-29T10:46:26.538" v="328"/>
          <ac:spMkLst>
            <pc:docMk/>
            <pc:sldMk cId="801067131" sldId="282"/>
            <ac:spMk id="11" creationId="{AC91F71A-2C30-66CC-6560-A4D9037D69B8}"/>
          </ac:spMkLst>
        </pc:spChg>
        <pc:spChg chg="add del mod">
          <ac:chgData name="ProfitByPPC Admin 4" userId="6582f847e536e3b3" providerId="LiveId" clId="{AD90D18F-FFB9-4628-9BA3-5AB66F5D5FA1}" dt="2023-08-29T10:46:26.538" v="328"/>
          <ac:spMkLst>
            <pc:docMk/>
            <pc:sldMk cId="801067131" sldId="282"/>
            <ac:spMk id="12" creationId="{9AA6F9AD-4B03-0B69-FE56-0A56B578A81E}"/>
          </ac:spMkLst>
        </pc:spChg>
        <pc:spChg chg="add del mod">
          <ac:chgData name="ProfitByPPC Admin 4" userId="6582f847e536e3b3" providerId="LiveId" clId="{AD90D18F-FFB9-4628-9BA3-5AB66F5D5FA1}" dt="2023-08-29T10:46:26.538" v="328"/>
          <ac:spMkLst>
            <pc:docMk/>
            <pc:sldMk cId="801067131" sldId="282"/>
            <ac:spMk id="13" creationId="{F0A41298-40F8-0E9A-B1B3-A6AFA2C034A5}"/>
          </ac:spMkLst>
        </pc:spChg>
        <pc:spChg chg="add del mod">
          <ac:chgData name="ProfitByPPC Admin 4" userId="6582f847e536e3b3" providerId="LiveId" clId="{AD90D18F-FFB9-4628-9BA3-5AB66F5D5FA1}" dt="2023-08-29T10:46:26.538" v="328"/>
          <ac:spMkLst>
            <pc:docMk/>
            <pc:sldMk cId="801067131" sldId="282"/>
            <ac:spMk id="14" creationId="{6C0D4BFA-5372-E514-2704-56814BA486ED}"/>
          </ac:spMkLst>
        </pc:spChg>
        <pc:spChg chg="add del mod">
          <ac:chgData name="ProfitByPPC Admin 4" userId="6582f847e536e3b3" providerId="LiveId" clId="{AD90D18F-FFB9-4628-9BA3-5AB66F5D5FA1}" dt="2023-08-29T10:46:26.538" v="328"/>
          <ac:spMkLst>
            <pc:docMk/>
            <pc:sldMk cId="801067131" sldId="282"/>
            <ac:spMk id="15" creationId="{B47508B1-70FA-CEAA-599D-CE219B7ECC77}"/>
          </ac:spMkLst>
        </pc:spChg>
        <pc:spChg chg="add del mod">
          <ac:chgData name="ProfitByPPC Admin 4" userId="6582f847e536e3b3" providerId="LiveId" clId="{AD90D18F-FFB9-4628-9BA3-5AB66F5D5FA1}" dt="2023-08-29T10:46:26.538" v="328"/>
          <ac:spMkLst>
            <pc:docMk/>
            <pc:sldMk cId="801067131" sldId="282"/>
            <ac:spMk id="16" creationId="{C50BF6DF-A02B-ECC7-1C07-EC6935187CD3}"/>
          </ac:spMkLst>
        </pc:spChg>
        <pc:spChg chg="add del mod">
          <ac:chgData name="ProfitByPPC Admin 4" userId="6582f847e536e3b3" providerId="LiveId" clId="{AD90D18F-FFB9-4628-9BA3-5AB66F5D5FA1}" dt="2023-08-29T11:10:32.209" v="435" actId="255"/>
          <ac:spMkLst>
            <pc:docMk/>
            <pc:sldMk cId="801067131" sldId="282"/>
            <ac:spMk id="17" creationId="{0A2B395F-EFAD-1B4E-D4A9-F86053132BD8}"/>
          </ac:spMkLst>
        </pc:spChg>
        <pc:spChg chg="add del mod">
          <ac:chgData name="ProfitByPPC Admin 4" userId="6582f847e536e3b3" providerId="LiveId" clId="{AD90D18F-FFB9-4628-9BA3-5AB66F5D5FA1}" dt="2023-08-29T11:05:48.218" v="408" actId="1076"/>
          <ac:spMkLst>
            <pc:docMk/>
            <pc:sldMk cId="801067131" sldId="282"/>
            <ac:spMk id="18" creationId="{353442D2-A034-BB16-E967-E415355B50F0}"/>
          </ac:spMkLst>
        </pc:spChg>
        <pc:spChg chg="add del mod">
          <ac:chgData name="ProfitByPPC Admin 4" userId="6582f847e536e3b3" providerId="LiveId" clId="{AD90D18F-FFB9-4628-9BA3-5AB66F5D5FA1}" dt="2023-08-29T11:10:14.351" v="434" actId="255"/>
          <ac:spMkLst>
            <pc:docMk/>
            <pc:sldMk cId="801067131" sldId="282"/>
            <ac:spMk id="19" creationId="{6B4FF13D-D478-A54D-0FBE-2BEFE8F47174}"/>
          </ac:spMkLst>
        </pc:spChg>
        <pc:spChg chg="add del mod">
          <ac:chgData name="ProfitByPPC Admin 4" userId="6582f847e536e3b3" providerId="LiveId" clId="{AD90D18F-FFB9-4628-9BA3-5AB66F5D5FA1}" dt="2023-08-29T11:10:06.052" v="433" actId="255"/>
          <ac:spMkLst>
            <pc:docMk/>
            <pc:sldMk cId="801067131" sldId="282"/>
            <ac:spMk id="20" creationId="{5A37C20F-C742-E537-5879-24AE33805BF9}"/>
          </ac:spMkLst>
        </pc:spChg>
        <pc:spChg chg="add del mod">
          <ac:chgData name="ProfitByPPC Admin 4" userId="6582f847e536e3b3" providerId="LiveId" clId="{AD90D18F-FFB9-4628-9BA3-5AB66F5D5FA1}" dt="2023-08-29T11:05:48.218" v="408" actId="1076"/>
          <ac:spMkLst>
            <pc:docMk/>
            <pc:sldMk cId="801067131" sldId="282"/>
            <ac:spMk id="21" creationId="{973CC736-F2A7-DD56-63B9-B1EDB0140E35}"/>
          </ac:spMkLst>
        </pc:spChg>
        <pc:spChg chg="add del mod">
          <ac:chgData name="ProfitByPPC Admin 4" userId="6582f847e536e3b3" providerId="LiveId" clId="{AD90D18F-FFB9-4628-9BA3-5AB66F5D5FA1}" dt="2023-08-29T11:05:48.218" v="408" actId="1076"/>
          <ac:spMkLst>
            <pc:docMk/>
            <pc:sldMk cId="801067131" sldId="282"/>
            <ac:spMk id="22" creationId="{44351FD7-CCE0-7586-4AA3-C4459B6B5E3B}"/>
          </ac:spMkLst>
        </pc:spChg>
        <pc:spChg chg="add del mod">
          <ac:chgData name="ProfitByPPC Admin 4" userId="6582f847e536e3b3" providerId="LiveId" clId="{AD90D18F-FFB9-4628-9BA3-5AB66F5D5FA1}" dt="2023-08-29T10:46:50.183" v="334"/>
          <ac:spMkLst>
            <pc:docMk/>
            <pc:sldMk cId="801067131" sldId="282"/>
            <ac:spMk id="23" creationId="{A1459394-F838-33D3-89E0-BE5BC077ABBB}"/>
          </ac:spMkLst>
        </pc:spChg>
        <pc:spChg chg="add del mod">
          <ac:chgData name="ProfitByPPC Admin 4" userId="6582f847e536e3b3" providerId="LiveId" clId="{AD90D18F-FFB9-4628-9BA3-5AB66F5D5FA1}" dt="2023-08-29T10:46:50.183" v="334"/>
          <ac:spMkLst>
            <pc:docMk/>
            <pc:sldMk cId="801067131" sldId="282"/>
            <ac:spMk id="24" creationId="{BE5819CD-E1B4-A8EF-0E44-2A12CFF81739}"/>
          </ac:spMkLst>
        </pc:spChg>
        <pc:spChg chg="add del mod">
          <ac:chgData name="ProfitByPPC Admin 4" userId="6582f847e536e3b3" providerId="LiveId" clId="{AD90D18F-FFB9-4628-9BA3-5AB66F5D5FA1}" dt="2023-08-29T10:46:50.183" v="334"/>
          <ac:spMkLst>
            <pc:docMk/>
            <pc:sldMk cId="801067131" sldId="282"/>
            <ac:spMk id="25" creationId="{19EC4B45-0363-FCD6-2F7C-24E465D7634C}"/>
          </ac:spMkLst>
        </pc:spChg>
        <pc:spChg chg="add del mod">
          <ac:chgData name="ProfitByPPC Admin 4" userId="6582f847e536e3b3" providerId="LiveId" clId="{AD90D18F-FFB9-4628-9BA3-5AB66F5D5FA1}" dt="2023-08-29T10:46:50.183" v="334"/>
          <ac:spMkLst>
            <pc:docMk/>
            <pc:sldMk cId="801067131" sldId="282"/>
            <ac:spMk id="26" creationId="{D1B9538D-B6F5-D236-1E99-70F40C67D773}"/>
          </ac:spMkLst>
        </pc:spChg>
        <pc:spChg chg="add del mod">
          <ac:chgData name="ProfitByPPC Admin 4" userId="6582f847e536e3b3" providerId="LiveId" clId="{AD90D18F-FFB9-4628-9BA3-5AB66F5D5FA1}" dt="2023-08-29T10:46:50.183" v="334"/>
          <ac:spMkLst>
            <pc:docMk/>
            <pc:sldMk cId="801067131" sldId="282"/>
            <ac:spMk id="27" creationId="{5EB0BD74-7DBA-AFE1-EA5C-F9826F2C1154}"/>
          </ac:spMkLst>
        </pc:spChg>
        <pc:spChg chg="add del mod">
          <ac:chgData name="ProfitByPPC Admin 4" userId="6582f847e536e3b3" providerId="LiveId" clId="{AD90D18F-FFB9-4628-9BA3-5AB66F5D5FA1}" dt="2023-08-29T10:46:50.183" v="334"/>
          <ac:spMkLst>
            <pc:docMk/>
            <pc:sldMk cId="801067131" sldId="282"/>
            <ac:spMk id="28" creationId="{3092D2AD-C9BD-0363-DE00-56B0628DCF26}"/>
          </ac:spMkLst>
        </pc:spChg>
        <pc:spChg chg="add del mod">
          <ac:chgData name="ProfitByPPC Admin 4" userId="6582f847e536e3b3" providerId="LiveId" clId="{AD90D18F-FFB9-4628-9BA3-5AB66F5D5FA1}" dt="2023-08-29T10:46:50.183" v="334"/>
          <ac:spMkLst>
            <pc:docMk/>
            <pc:sldMk cId="801067131" sldId="282"/>
            <ac:spMk id="29" creationId="{E0213205-4AA1-4CF4-30BC-FA62732D95A0}"/>
          </ac:spMkLst>
        </pc:spChg>
        <pc:spChg chg="add del mod">
          <ac:chgData name="ProfitByPPC Admin 4" userId="6582f847e536e3b3" providerId="LiveId" clId="{AD90D18F-FFB9-4628-9BA3-5AB66F5D5FA1}" dt="2023-08-29T10:46:50.183" v="334"/>
          <ac:spMkLst>
            <pc:docMk/>
            <pc:sldMk cId="801067131" sldId="282"/>
            <ac:spMk id="30" creationId="{02A61D19-971A-8EF6-749E-28985EAA9957}"/>
          </ac:spMkLst>
        </pc:spChg>
        <pc:spChg chg="add del mod">
          <ac:chgData name="ProfitByPPC Admin 4" userId="6582f847e536e3b3" providerId="LiveId" clId="{AD90D18F-FFB9-4628-9BA3-5AB66F5D5FA1}" dt="2023-08-29T10:46:50.183" v="334"/>
          <ac:spMkLst>
            <pc:docMk/>
            <pc:sldMk cId="801067131" sldId="282"/>
            <ac:spMk id="31" creationId="{2EB99422-44EE-8DAE-BD0A-2D7E1A55D6D6}"/>
          </ac:spMkLst>
        </pc:spChg>
        <pc:spChg chg="add del mod">
          <ac:chgData name="ProfitByPPC Admin 4" userId="6582f847e536e3b3" providerId="LiveId" clId="{AD90D18F-FFB9-4628-9BA3-5AB66F5D5FA1}" dt="2023-08-29T10:46:50.183" v="334"/>
          <ac:spMkLst>
            <pc:docMk/>
            <pc:sldMk cId="801067131" sldId="282"/>
            <ac:spMk id="32" creationId="{27E1B95A-CC01-A997-7690-EC6A2D3C715D}"/>
          </ac:spMkLst>
        </pc:spChg>
        <pc:spChg chg="add del mod">
          <ac:chgData name="ProfitByPPC Admin 4" userId="6582f847e536e3b3" providerId="LiveId" clId="{AD90D18F-FFB9-4628-9BA3-5AB66F5D5FA1}" dt="2023-08-29T10:46:50.183" v="334"/>
          <ac:spMkLst>
            <pc:docMk/>
            <pc:sldMk cId="801067131" sldId="282"/>
            <ac:spMk id="33" creationId="{ED7BA63D-21C8-96FE-BEC2-55CBBD7498D1}"/>
          </ac:spMkLst>
        </pc:spChg>
        <pc:spChg chg="add del mod">
          <ac:chgData name="ProfitByPPC Admin 4" userId="6582f847e536e3b3" providerId="LiveId" clId="{AD90D18F-FFB9-4628-9BA3-5AB66F5D5FA1}" dt="2023-08-29T10:46:50.183" v="334"/>
          <ac:spMkLst>
            <pc:docMk/>
            <pc:sldMk cId="801067131" sldId="282"/>
            <ac:spMk id="34" creationId="{0F5EA38F-F59E-47DB-F7A0-82681EEA40D7}"/>
          </ac:spMkLst>
        </pc:spChg>
        <pc:spChg chg="add del mod">
          <ac:chgData name="ProfitByPPC Admin 4" userId="6582f847e536e3b3" providerId="LiveId" clId="{AD90D18F-FFB9-4628-9BA3-5AB66F5D5FA1}" dt="2023-08-29T10:47:18.849" v="337"/>
          <ac:spMkLst>
            <pc:docMk/>
            <pc:sldMk cId="801067131" sldId="282"/>
            <ac:spMk id="35" creationId="{39E16141-AC0F-4248-B511-D488088ECCE1}"/>
          </ac:spMkLst>
        </pc:spChg>
        <pc:spChg chg="add del mod">
          <ac:chgData name="ProfitByPPC Admin 4" userId="6582f847e536e3b3" providerId="LiveId" clId="{AD90D18F-FFB9-4628-9BA3-5AB66F5D5FA1}" dt="2023-08-29T10:47:18.849" v="337"/>
          <ac:spMkLst>
            <pc:docMk/>
            <pc:sldMk cId="801067131" sldId="282"/>
            <ac:spMk id="36" creationId="{BF280FB9-1D0E-3508-A00A-3D8CF3B8E2A9}"/>
          </ac:spMkLst>
        </pc:spChg>
        <pc:spChg chg="add del mod">
          <ac:chgData name="ProfitByPPC Admin 4" userId="6582f847e536e3b3" providerId="LiveId" clId="{AD90D18F-FFB9-4628-9BA3-5AB66F5D5FA1}" dt="2023-08-29T10:47:23.850" v="339"/>
          <ac:spMkLst>
            <pc:docMk/>
            <pc:sldMk cId="801067131" sldId="282"/>
            <ac:spMk id="37" creationId="{F3A42A0E-E8FD-B4F1-C984-AC82753C31B5}"/>
          </ac:spMkLst>
        </pc:spChg>
        <pc:spChg chg="add del mod">
          <ac:chgData name="ProfitByPPC Admin 4" userId="6582f847e536e3b3" providerId="LiveId" clId="{AD90D18F-FFB9-4628-9BA3-5AB66F5D5FA1}" dt="2023-08-29T10:47:23.850" v="339"/>
          <ac:spMkLst>
            <pc:docMk/>
            <pc:sldMk cId="801067131" sldId="282"/>
            <ac:spMk id="38" creationId="{C59837DF-DE1A-9556-E6ED-2A8F3306E3E5}"/>
          </ac:spMkLst>
        </pc:spChg>
        <pc:spChg chg="add mod">
          <ac:chgData name="ProfitByPPC Admin 4" userId="6582f847e536e3b3" providerId="LiveId" clId="{AD90D18F-FFB9-4628-9BA3-5AB66F5D5FA1}" dt="2023-08-29T11:09:57.099" v="432" actId="255"/>
          <ac:spMkLst>
            <pc:docMk/>
            <pc:sldMk cId="801067131" sldId="282"/>
            <ac:spMk id="39" creationId="{DA07DDB5-50C8-0F49-22B2-ED864138BD0E}"/>
          </ac:spMkLst>
        </pc:spChg>
        <pc:spChg chg="add mod">
          <ac:chgData name="ProfitByPPC Admin 4" userId="6582f847e536e3b3" providerId="LiveId" clId="{AD90D18F-FFB9-4628-9BA3-5AB66F5D5FA1}" dt="2023-08-29T11:05:48.218" v="408" actId="1076"/>
          <ac:spMkLst>
            <pc:docMk/>
            <pc:sldMk cId="801067131" sldId="282"/>
            <ac:spMk id="40" creationId="{B14B1EDC-03F6-5615-727B-0E16FA0DFE10}"/>
          </ac:spMkLst>
        </pc:spChg>
        <pc:spChg chg="add mod">
          <ac:chgData name="ProfitByPPC Admin 4" userId="6582f847e536e3b3" providerId="LiveId" clId="{AD90D18F-FFB9-4628-9BA3-5AB66F5D5FA1}" dt="2023-08-29T11:09:43.579" v="428" actId="255"/>
          <ac:spMkLst>
            <pc:docMk/>
            <pc:sldMk cId="801067131" sldId="282"/>
            <ac:spMk id="41" creationId="{2618109E-5A28-B17F-39E2-49AB77A788F7}"/>
          </ac:spMkLst>
        </pc:spChg>
        <pc:spChg chg="add mod">
          <ac:chgData name="ProfitByPPC Admin 4" userId="6582f847e536e3b3" providerId="LiveId" clId="{AD90D18F-FFB9-4628-9BA3-5AB66F5D5FA1}" dt="2023-08-29T11:09:52.665" v="431" actId="255"/>
          <ac:spMkLst>
            <pc:docMk/>
            <pc:sldMk cId="801067131" sldId="282"/>
            <ac:spMk id="42" creationId="{C6BC3B78-86DC-1A97-BD44-5E193BF00DF7}"/>
          </ac:spMkLst>
        </pc:spChg>
        <pc:spChg chg="add mod">
          <ac:chgData name="ProfitByPPC Admin 4" userId="6582f847e536e3b3" providerId="LiveId" clId="{AD90D18F-FFB9-4628-9BA3-5AB66F5D5FA1}" dt="2023-08-29T11:05:48.218" v="408" actId="1076"/>
          <ac:spMkLst>
            <pc:docMk/>
            <pc:sldMk cId="801067131" sldId="282"/>
            <ac:spMk id="43" creationId="{D4AB27BD-3136-C789-DCA0-B98D2F7EFE3A}"/>
          </ac:spMkLst>
        </pc:spChg>
        <pc:spChg chg="add mod">
          <ac:chgData name="ProfitByPPC Admin 4" userId="6582f847e536e3b3" providerId="LiveId" clId="{AD90D18F-FFB9-4628-9BA3-5AB66F5D5FA1}" dt="2023-08-29T11:05:48.218" v="408" actId="1076"/>
          <ac:spMkLst>
            <pc:docMk/>
            <pc:sldMk cId="801067131" sldId="282"/>
            <ac:spMk id="44" creationId="{D7AAB253-D681-792A-D421-1B67CF39755C}"/>
          </ac:spMkLst>
        </pc:spChg>
        <pc:spChg chg="add mod">
          <ac:chgData name="ProfitByPPC Admin 4" userId="6582f847e536e3b3" providerId="LiveId" clId="{AD90D18F-FFB9-4628-9BA3-5AB66F5D5FA1}" dt="2023-08-29T11:09:36.629" v="427" actId="255"/>
          <ac:spMkLst>
            <pc:docMk/>
            <pc:sldMk cId="801067131" sldId="282"/>
            <ac:spMk id="45" creationId="{B9993AC5-9E49-A658-4556-4C650F9A4997}"/>
          </ac:spMkLst>
        </pc:spChg>
        <pc:spChg chg="add mod">
          <ac:chgData name="ProfitByPPC Admin 4" userId="6582f847e536e3b3" providerId="LiveId" clId="{AD90D18F-FFB9-4628-9BA3-5AB66F5D5FA1}" dt="2023-08-29T13:09:25.069" v="640" actId="20577"/>
          <ac:spMkLst>
            <pc:docMk/>
            <pc:sldMk cId="801067131" sldId="282"/>
            <ac:spMk id="46" creationId="{D20DA0F8-0947-0150-0F22-23FBE8FDEBF1}"/>
          </ac:spMkLst>
        </pc:spChg>
        <pc:spChg chg="mod">
          <ac:chgData name="ProfitByPPC Admin 4" userId="6582f847e536e3b3" providerId="LiveId" clId="{AD90D18F-FFB9-4628-9BA3-5AB66F5D5FA1}" dt="2023-08-29T11:43:27.412" v="581" actId="1036"/>
          <ac:spMkLst>
            <pc:docMk/>
            <pc:sldMk cId="801067131" sldId="282"/>
            <ac:spMk id="78" creationId="{00000000-0000-0000-0000-000000000000}"/>
          </ac:spMkLst>
        </pc:spChg>
      </pc:sldChg>
      <pc:sldChg chg="modSp add mod">
        <pc:chgData name="ProfitByPPC Admin 4" userId="6582f847e536e3b3" providerId="LiveId" clId="{AD90D18F-FFB9-4628-9BA3-5AB66F5D5FA1}" dt="2023-08-29T12:14:36.245" v="619" actId="1076"/>
        <pc:sldMkLst>
          <pc:docMk/>
          <pc:sldMk cId="3665451324" sldId="283"/>
        </pc:sldMkLst>
        <pc:spChg chg="mod">
          <ac:chgData name="ProfitByPPC Admin 4" userId="6582f847e536e3b3" providerId="LiveId" clId="{AD90D18F-FFB9-4628-9BA3-5AB66F5D5FA1}" dt="2023-08-29T12:12:57.218" v="618" actId="1076"/>
          <ac:spMkLst>
            <pc:docMk/>
            <pc:sldMk cId="3665451324" sldId="283"/>
            <ac:spMk id="5" creationId="{B44F16EE-5C17-4B36-0739-8942E8A1693B}"/>
          </ac:spMkLst>
        </pc:spChg>
        <pc:spChg chg="mod">
          <ac:chgData name="ProfitByPPC Admin 4" userId="6582f847e536e3b3" providerId="LiveId" clId="{AD90D18F-FFB9-4628-9BA3-5AB66F5D5FA1}" dt="2023-08-29T12:14:36.245" v="619" actId="1076"/>
          <ac:spMkLst>
            <pc:docMk/>
            <pc:sldMk cId="3665451324" sldId="283"/>
            <ac:spMk id="78" creationId="{00000000-0000-0000-0000-000000000000}"/>
          </ac:spMkLst>
        </pc:spChg>
      </pc:sldChg>
      <pc:sldChg chg="addSp delSp modSp new mod">
        <pc:chgData name="ProfitByPPC Admin 4" userId="6582f847e536e3b3" providerId="LiveId" clId="{AD90D18F-FFB9-4628-9BA3-5AB66F5D5FA1}" dt="2023-08-29T12:17:47.706" v="638" actId="14100"/>
        <pc:sldMkLst>
          <pc:docMk/>
          <pc:sldMk cId="3092768252" sldId="284"/>
        </pc:sldMkLst>
        <pc:spChg chg="del">
          <ac:chgData name="ProfitByPPC Admin 4" userId="6582f847e536e3b3" providerId="LiveId" clId="{AD90D18F-FFB9-4628-9BA3-5AB66F5D5FA1}" dt="2023-08-29T12:16:52.313" v="630" actId="478"/>
          <ac:spMkLst>
            <pc:docMk/>
            <pc:sldMk cId="3092768252" sldId="284"/>
            <ac:spMk id="2" creationId="{0C500E94-C489-BB11-BEB3-C1985DD1B97A}"/>
          </ac:spMkLst>
        </pc:spChg>
        <pc:spChg chg="del">
          <ac:chgData name="ProfitByPPC Admin 4" userId="6582f847e536e3b3" providerId="LiveId" clId="{AD90D18F-FFB9-4628-9BA3-5AB66F5D5FA1}" dt="2023-08-29T12:16:54.392" v="631" actId="478"/>
          <ac:spMkLst>
            <pc:docMk/>
            <pc:sldMk cId="3092768252" sldId="284"/>
            <ac:spMk id="3" creationId="{734CF179-AD51-30C8-0E23-21DA810AE279}"/>
          </ac:spMkLst>
        </pc:spChg>
        <pc:spChg chg="add mod">
          <ac:chgData name="ProfitByPPC Admin 4" userId="6582f847e536e3b3" providerId="LiveId" clId="{AD90D18F-FFB9-4628-9BA3-5AB66F5D5FA1}" dt="2023-08-29T12:17:39.082" v="636"/>
          <ac:spMkLst>
            <pc:docMk/>
            <pc:sldMk cId="3092768252" sldId="284"/>
            <ac:spMk id="4" creationId="{1207DCA8-2C58-56FC-3B5B-F1265F97CA8C}"/>
          </ac:spMkLst>
        </pc:spChg>
        <pc:picChg chg="add mod">
          <ac:chgData name="ProfitByPPC Admin 4" userId="6582f847e536e3b3" providerId="LiveId" clId="{AD90D18F-FFB9-4628-9BA3-5AB66F5D5FA1}" dt="2023-08-29T12:17:39.082" v="636"/>
          <ac:picMkLst>
            <pc:docMk/>
            <pc:sldMk cId="3092768252" sldId="284"/>
            <ac:picMk id="5" creationId="{C22FB638-8EBF-7611-C010-FA924EB0A1D1}"/>
          </ac:picMkLst>
        </pc:picChg>
        <pc:picChg chg="add mod">
          <ac:chgData name="ProfitByPPC Admin 4" userId="6582f847e536e3b3" providerId="LiveId" clId="{AD90D18F-FFB9-4628-9BA3-5AB66F5D5FA1}" dt="2023-08-29T12:17:47.706" v="638" actId="14100"/>
          <ac:picMkLst>
            <pc:docMk/>
            <pc:sldMk cId="3092768252" sldId="284"/>
            <ac:picMk id="2050" creationId="{5011AA80-D8BA-681B-7DB7-1D0191BD822B}"/>
          </ac:picMkLst>
        </pc:picChg>
      </pc:sldChg>
      <pc:sldMasterChg chg="addSldLayout delSldLayout">
        <pc:chgData name="ProfitByPPC Admin 4" userId="6582f847e536e3b3" providerId="LiveId" clId="{AD90D18F-FFB9-4628-9BA3-5AB66F5D5FA1}" dt="2023-08-29T11:59:50.376" v="582" actId="47"/>
        <pc:sldMasterMkLst>
          <pc:docMk/>
          <pc:sldMasterMk cId="0" sldId="2147483648"/>
        </pc:sldMasterMkLst>
        <pc:sldLayoutChg chg="add del">
          <pc:chgData name="ProfitByPPC Admin 4" userId="6582f847e536e3b3" providerId="LiveId" clId="{AD90D18F-FFB9-4628-9BA3-5AB66F5D5FA1}" dt="2023-08-29T08:38:48.601" v="3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ProfitByPPC Admin 4" userId="6582f847e536e3b3" providerId="LiveId" clId="{AD90D18F-FFB9-4628-9BA3-5AB66F5D5FA1}" dt="2023-08-29T11:59:50.376" v="582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ProfitByPPC Admin 4" userId="6582f847e536e3b3" providerId="LiveId" clId="{AD90D18F-FFB9-4628-9BA3-5AB66F5D5FA1}" dt="2023-08-29T08:53:49.172" v="116" actId="47"/>
          <pc:sldLayoutMkLst>
            <pc:docMk/>
            <pc:sldMasterMk cId="0" sldId="2147483648"/>
            <pc:sldLayoutMk cId="2801793125" sldId="2147483654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351350" y="848200"/>
            <a:ext cx="13403400" cy="4241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5" name="Google Shape;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5" name="Google Shape;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1639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5" name="Google Shape;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38410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5" name="Google Shape;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251907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5" name="Google Shape;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558620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5" name="Google Shape;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970825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5" name="Google Shape;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381363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5" name="Google Shape;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63165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>
  <p:cSld name="Title and Content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6"/>
          <p:cNvSpPr txBox="1">
            <a:spLocks noGrp="1"/>
          </p:cNvSpPr>
          <p:nvPr>
            <p:ph type="title"/>
          </p:nvPr>
        </p:nvSpPr>
        <p:spPr>
          <a:xfrm>
            <a:off x="3758565" y="2751614"/>
            <a:ext cx="12586969" cy="930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900" b="0" i="0">
                <a:solidFill>
                  <a:srgbClr val="0B152D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6"/>
          <p:cNvSpPr txBox="1">
            <a:spLocks noGrp="1"/>
          </p:cNvSpPr>
          <p:nvPr>
            <p:ph type="body" idx="1"/>
          </p:nvPr>
        </p:nvSpPr>
        <p:spPr>
          <a:xfrm>
            <a:off x="5757754" y="3463634"/>
            <a:ext cx="8588590" cy="5238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900" b="0" i="0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6"/>
          <p:cNvSpPr txBox="1">
            <a:spLocks noGrp="1"/>
          </p:cNvSpPr>
          <p:nvPr>
            <p:ph type="ftr" idx="11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dt" idx="10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sldNum" idx="12"/>
          </p:nvPr>
        </p:nvSpPr>
        <p:spPr>
          <a:xfrm>
            <a:off x="19458688" y="10667603"/>
            <a:ext cx="318134" cy="327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3810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marL="3810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marL="3810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marL="3810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marL="3810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marL="3810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marL="3810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marL="3810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 extrusionOk="0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4102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p14"/>
          <p:cNvSpPr txBox="1">
            <a:spLocks noGrp="1"/>
          </p:cNvSpPr>
          <p:nvPr>
            <p:ph type="title"/>
          </p:nvPr>
        </p:nvSpPr>
        <p:spPr>
          <a:xfrm>
            <a:off x="3758565" y="2751614"/>
            <a:ext cx="12586969" cy="930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900" b="0" i="0" u="none" strike="noStrike" cap="none">
                <a:solidFill>
                  <a:srgbClr val="0B152D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body" idx="1"/>
          </p:nvPr>
        </p:nvSpPr>
        <p:spPr>
          <a:xfrm>
            <a:off x="5757754" y="3463634"/>
            <a:ext cx="8588590" cy="5238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900" b="0" i="0" u="none" strike="noStrike" cap="non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4"/>
          <p:cNvSpPr txBox="1">
            <a:spLocks noGrp="1"/>
          </p:cNvSpPr>
          <p:nvPr>
            <p:ph type="ftr" idx="11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4"/>
          <p:cNvSpPr txBox="1">
            <a:spLocks noGrp="1"/>
          </p:cNvSpPr>
          <p:nvPr>
            <p:ph type="dt" idx="10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sldNum" idx="12"/>
          </p:nvPr>
        </p:nvSpPr>
        <p:spPr>
          <a:xfrm>
            <a:off x="19458688" y="10667603"/>
            <a:ext cx="318134" cy="327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381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marL="381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marL="381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marL="381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marL="381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marL="381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marL="381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marL="381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EF5C2A8-5B24-7F15-89C1-52EFE9B97243}"/>
              </a:ext>
            </a:extLst>
          </p:cNvPr>
          <p:cNvSpPr/>
          <p:nvPr/>
        </p:nvSpPr>
        <p:spPr>
          <a:xfrm>
            <a:off x="0" y="-21671"/>
            <a:ext cx="20104100" cy="11338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2834606-43D8-2F2A-9FD7-7BD4E85E5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046" y="275397"/>
            <a:ext cx="3163887" cy="676925"/>
          </a:xfrm>
          <a:prstGeom prst="rect">
            <a:avLst/>
          </a:prstGeom>
        </p:spPr>
      </p:pic>
      <p:sp>
        <p:nvSpPr>
          <p:cNvPr id="2" name="Google Shape;51;p1">
            <a:extLst>
              <a:ext uri="{FF2B5EF4-FFF2-40B4-BE49-F238E27FC236}">
                <a16:creationId xmlns:a16="http://schemas.microsoft.com/office/drawing/2014/main" id="{8F8A1E70-9CF3-BDCC-1BE2-8ECA960B77FC}"/>
              </a:ext>
            </a:extLst>
          </p:cNvPr>
          <p:cNvSpPr txBox="1"/>
          <p:nvPr/>
        </p:nvSpPr>
        <p:spPr>
          <a:xfrm>
            <a:off x="15225823" y="10477255"/>
            <a:ext cx="4704711" cy="5058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50"/>
              <a:buFont typeface="Arial"/>
              <a:buNone/>
            </a:pPr>
            <a:r>
              <a:rPr lang="en-US" sz="3200" b="0" i="0" u="none" strike="noStrike" cap="none" dirty="0">
                <a:solidFill>
                  <a:schemeClr val="tx1"/>
                </a:solidFill>
                <a:latin typeface="Archivo"/>
                <a:ea typeface="Archivo"/>
                <a:cs typeface="Archivo"/>
                <a:sym typeface="Archivo"/>
              </a:rPr>
              <a:t>By: The Digital Education</a:t>
            </a:r>
            <a:endParaRPr sz="3200" b="0" i="0" u="none" strike="noStrike" cap="none" dirty="0">
              <a:solidFill>
                <a:schemeClr val="tx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1026" name="Picture 2" descr="Vedic Mathematics is neither truly vedic nor accurate, rigorous maths">
            <a:extLst>
              <a:ext uri="{FF2B5EF4-FFF2-40B4-BE49-F238E27FC236}">
                <a16:creationId xmlns:a16="http://schemas.microsoft.com/office/drawing/2014/main" id="{086CE647-872F-5774-D7CE-F9D549BC2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1338" y="2624667"/>
            <a:ext cx="11086529" cy="6700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0604812-7EA6-8A30-F951-CC62746EBEC7}"/>
              </a:ext>
            </a:extLst>
          </p:cNvPr>
          <p:cNvSpPr txBox="1"/>
          <p:nvPr/>
        </p:nvSpPr>
        <p:spPr>
          <a:xfrm>
            <a:off x="1125317" y="3526626"/>
            <a:ext cx="657934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600" b="1" dirty="0"/>
              <a:t>Tricks And Importance of Vedic Maths</a:t>
            </a:r>
          </a:p>
        </p:txBody>
      </p:sp>
      <p:grpSp>
        <p:nvGrpSpPr>
          <p:cNvPr id="6" name="Google Shape;137;p6">
            <a:extLst>
              <a:ext uri="{FF2B5EF4-FFF2-40B4-BE49-F238E27FC236}">
                <a16:creationId xmlns:a16="http://schemas.microsoft.com/office/drawing/2014/main" id="{DA809B77-104C-D6E2-F422-25491248E4AB}"/>
              </a:ext>
            </a:extLst>
          </p:cNvPr>
          <p:cNvGrpSpPr/>
          <p:nvPr/>
        </p:nvGrpSpPr>
        <p:grpSpPr>
          <a:xfrm rot="10800000">
            <a:off x="0" y="7382932"/>
            <a:ext cx="5977467" cy="3926418"/>
            <a:chOff x="4188354" y="376951"/>
            <a:chExt cx="15915745" cy="10350365"/>
          </a:xfrm>
        </p:grpSpPr>
        <p:pic>
          <p:nvPicPr>
            <p:cNvPr id="7" name="Google Shape;138;p6">
              <a:extLst>
                <a:ext uri="{FF2B5EF4-FFF2-40B4-BE49-F238E27FC236}">
                  <a16:creationId xmlns:a16="http://schemas.microsoft.com/office/drawing/2014/main" id="{951C0043-5760-2607-F974-AD6721F3D36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188354" y="376951"/>
              <a:ext cx="15915745" cy="103503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Google Shape;139;p6">
              <a:extLst>
                <a:ext uri="{FF2B5EF4-FFF2-40B4-BE49-F238E27FC236}">
                  <a16:creationId xmlns:a16="http://schemas.microsoft.com/office/drawing/2014/main" id="{9D0D1F25-793A-6C07-6F8C-C040542BE537}"/>
                </a:ext>
              </a:extLst>
            </p:cNvPr>
            <p:cNvSpPr/>
            <p:nvPr/>
          </p:nvSpPr>
          <p:spPr>
            <a:xfrm>
              <a:off x="10321617" y="5941297"/>
              <a:ext cx="347345" cy="173990"/>
            </a:xfrm>
            <a:custGeom>
              <a:avLst/>
              <a:gdLst/>
              <a:ahLst/>
              <a:cxnLst/>
              <a:rect l="l" t="t" r="r" b="b"/>
              <a:pathLst>
                <a:path w="347345" h="173989" extrusionOk="0">
                  <a:moveTo>
                    <a:pt x="262327" y="0"/>
                  </a:moveTo>
                  <a:lnTo>
                    <a:pt x="255793" y="0"/>
                  </a:lnTo>
                  <a:lnTo>
                    <a:pt x="252264" y="3518"/>
                  </a:lnTo>
                  <a:lnTo>
                    <a:pt x="252264" y="10062"/>
                  </a:lnTo>
                  <a:lnTo>
                    <a:pt x="253144" y="12041"/>
                  </a:lnTo>
                  <a:lnTo>
                    <a:pt x="319948" y="78824"/>
                  </a:lnTo>
                  <a:lnTo>
                    <a:pt x="3539" y="78824"/>
                  </a:lnTo>
                  <a:lnTo>
                    <a:pt x="0" y="82353"/>
                  </a:lnTo>
                  <a:lnTo>
                    <a:pt x="0" y="91075"/>
                  </a:lnTo>
                  <a:lnTo>
                    <a:pt x="3539" y="94593"/>
                  </a:lnTo>
                  <a:lnTo>
                    <a:pt x="319948" y="94593"/>
                  </a:lnTo>
                  <a:lnTo>
                    <a:pt x="253144" y="161398"/>
                  </a:lnTo>
                  <a:lnTo>
                    <a:pt x="252264" y="163366"/>
                  </a:lnTo>
                  <a:lnTo>
                    <a:pt x="252264" y="169900"/>
                  </a:lnTo>
                  <a:lnTo>
                    <a:pt x="255793" y="173418"/>
                  </a:lnTo>
                  <a:lnTo>
                    <a:pt x="262327" y="173418"/>
                  </a:lnTo>
                  <a:lnTo>
                    <a:pt x="264285" y="172549"/>
                  </a:lnTo>
                  <a:lnTo>
                    <a:pt x="345968" y="90866"/>
                  </a:lnTo>
                  <a:lnTo>
                    <a:pt x="346858" y="88897"/>
                  </a:lnTo>
                  <a:lnTo>
                    <a:pt x="346858" y="84541"/>
                  </a:lnTo>
                  <a:lnTo>
                    <a:pt x="345968" y="82562"/>
                  </a:lnTo>
                  <a:lnTo>
                    <a:pt x="344544" y="81138"/>
                  </a:lnTo>
                  <a:lnTo>
                    <a:pt x="264285" y="890"/>
                  </a:lnTo>
                  <a:lnTo>
                    <a:pt x="262327" y="0"/>
                  </a:lnTo>
                  <a:close/>
                </a:path>
              </a:pathLst>
            </a:custGeom>
            <a:solidFill>
              <a:srgbClr val="04102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"/>
          <p:cNvSpPr txBox="1"/>
          <p:nvPr/>
        </p:nvSpPr>
        <p:spPr>
          <a:xfrm>
            <a:off x="1522482" y="2031871"/>
            <a:ext cx="15817718" cy="845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600" rIns="0" bIns="0" anchor="t" anchorCtr="0">
            <a:sp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IN" sz="5400" b="1" u="sng" dirty="0">
                <a:solidFill>
                  <a:schemeClr val="tx1"/>
                </a:solidFill>
                <a:latin typeface="+mj-lt"/>
              </a:rPr>
              <a:t>What</a:t>
            </a:r>
            <a:r>
              <a:rPr lang="en-IN" sz="4800" b="1" u="sng" dirty="0">
                <a:solidFill>
                  <a:schemeClr val="tx1"/>
                </a:solidFill>
                <a:latin typeface="+mj-lt"/>
              </a:rPr>
              <a:t> Is Vedic Maths</a:t>
            </a:r>
            <a:endParaRPr lang="en-US" sz="4800" b="1" i="0" strike="noStrike" cap="none" dirty="0">
              <a:solidFill>
                <a:schemeClr val="tx1"/>
              </a:solidFill>
              <a:latin typeface="+mj-lt"/>
              <a:ea typeface="Avenir"/>
              <a:cs typeface="Avenir"/>
              <a:sym typeface="Avenir"/>
            </a:endParaRPr>
          </a:p>
        </p:txBody>
      </p:sp>
      <p:grpSp>
        <p:nvGrpSpPr>
          <p:cNvPr id="25" name="Google Shape;137;p6">
            <a:extLst>
              <a:ext uri="{FF2B5EF4-FFF2-40B4-BE49-F238E27FC236}">
                <a16:creationId xmlns:a16="http://schemas.microsoft.com/office/drawing/2014/main" id="{EB97A45F-7355-F169-D1E3-6D61C7D9FBD4}"/>
              </a:ext>
            </a:extLst>
          </p:cNvPr>
          <p:cNvGrpSpPr/>
          <p:nvPr/>
        </p:nvGrpSpPr>
        <p:grpSpPr>
          <a:xfrm rot="5400000">
            <a:off x="14549958" y="5887684"/>
            <a:ext cx="5955944" cy="4992954"/>
            <a:chOff x="4188354" y="376951"/>
            <a:chExt cx="15915745" cy="10350365"/>
          </a:xfrm>
        </p:grpSpPr>
        <p:pic>
          <p:nvPicPr>
            <p:cNvPr id="26" name="Google Shape;138;p6">
              <a:extLst>
                <a:ext uri="{FF2B5EF4-FFF2-40B4-BE49-F238E27FC236}">
                  <a16:creationId xmlns:a16="http://schemas.microsoft.com/office/drawing/2014/main" id="{79337147-19C4-1519-F3A5-9C8B76B618C9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188354" y="376951"/>
              <a:ext cx="15915745" cy="103503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" name="Google Shape;139;p6">
              <a:extLst>
                <a:ext uri="{FF2B5EF4-FFF2-40B4-BE49-F238E27FC236}">
                  <a16:creationId xmlns:a16="http://schemas.microsoft.com/office/drawing/2014/main" id="{F385F3A8-C739-C720-3AF9-EAD7881F73DD}"/>
                </a:ext>
              </a:extLst>
            </p:cNvPr>
            <p:cNvSpPr/>
            <p:nvPr/>
          </p:nvSpPr>
          <p:spPr>
            <a:xfrm>
              <a:off x="10321617" y="5941297"/>
              <a:ext cx="347345" cy="173990"/>
            </a:xfrm>
            <a:custGeom>
              <a:avLst/>
              <a:gdLst/>
              <a:ahLst/>
              <a:cxnLst/>
              <a:rect l="l" t="t" r="r" b="b"/>
              <a:pathLst>
                <a:path w="347345" h="173989" extrusionOk="0">
                  <a:moveTo>
                    <a:pt x="262327" y="0"/>
                  </a:moveTo>
                  <a:lnTo>
                    <a:pt x="255793" y="0"/>
                  </a:lnTo>
                  <a:lnTo>
                    <a:pt x="252264" y="3518"/>
                  </a:lnTo>
                  <a:lnTo>
                    <a:pt x="252264" y="10062"/>
                  </a:lnTo>
                  <a:lnTo>
                    <a:pt x="253144" y="12041"/>
                  </a:lnTo>
                  <a:lnTo>
                    <a:pt x="319948" y="78824"/>
                  </a:lnTo>
                  <a:lnTo>
                    <a:pt x="3539" y="78824"/>
                  </a:lnTo>
                  <a:lnTo>
                    <a:pt x="0" y="82353"/>
                  </a:lnTo>
                  <a:lnTo>
                    <a:pt x="0" y="91075"/>
                  </a:lnTo>
                  <a:lnTo>
                    <a:pt x="3539" y="94593"/>
                  </a:lnTo>
                  <a:lnTo>
                    <a:pt x="319948" y="94593"/>
                  </a:lnTo>
                  <a:lnTo>
                    <a:pt x="253144" y="161398"/>
                  </a:lnTo>
                  <a:lnTo>
                    <a:pt x="252264" y="163366"/>
                  </a:lnTo>
                  <a:lnTo>
                    <a:pt x="252264" y="169900"/>
                  </a:lnTo>
                  <a:lnTo>
                    <a:pt x="255793" y="173418"/>
                  </a:lnTo>
                  <a:lnTo>
                    <a:pt x="262327" y="173418"/>
                  </a:lnTo>
                  <a:lnTo>
                    <a:pt x="264285" y="172549"/>
                  </a:lnTo>
                  <a:lnTo>
                    <a:pt x="345968" y="90866"/>
                  </a:lnTo>
                  <a:lnTo>
                    <a:pt x="346858" y="88897"/>
                  </a:lnTo>
                  <a:lnTo>
                    <a:pt x="346858" y="84541"/>
                  </a:lnTo>
                  <a:lnTo>
                    <a:pt x="345968" y="82562"/>
                  </a:lnTo>
                  <a:lnTo>
                    <a:pt x="344544" y="81138"/>
                  </a:lnTo>
                  <a:lnTo>
                    <a:pt x="264285" y="890"/>
                  </a:lnTo>
                  <a:lnTo>
                    <a:pt x="262327" y="0"/>
                  </a:lnTo>
                  <a:close/>
                </a:path>
              </a:pathLst>
            </a:custGeom>
            <a:solidFill>
              <a:srgbClr val="04102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5EF5C2A8-5B24-7F15-89C1-52EFE9B97243}"/>
              </a:ext>
            </a:extLst>
          </p:cNvPr>
          <p:cNvSpPr/>
          <p:nvPr/>
        </p:nvSpPr>
        <p:spPr>
          <a:xfrm>
            <a:off x="0" y="-21671"/>
            <a:ext cx="20104100" cy="11338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C4DACE-1511-A7D9-1AFF-E20B24FE27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046" y="275397"/>
            <a:ext cx="3163887" cy="6769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44F16EE-5C17-4B36-0739-8942E8A1693B}"/>
              </a:ext>
            </a:extLst>
          </p:cNvPr>
          <p:cNvSpPr txBox="1"/>
          <p:nvPr/>
        </p:nvSpPr>
        <p:spPr>
          <a:xfrm>
            <a:off x="5072648" y="4443663"/>
            <a:ext cx="946484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Vedic Mathematics </a:t>
            </a:r>
            <a:r>
              <a:rPr lang="en-US" sz="4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is an ancient mathematical technique that originated in India. These methods were very helpful to simplify complex mathematical calculations, making them easier and more efficient to solve.</a:t>
            </a:r>
            <a:endParaRPr lang="en-IN" sz="4000" dirty="0"/>
          </a:p>
        </p:txBody>
      </p:sp>
      <p:pic>
        <p:nvPicPr>
          <p:cNvPr id="6" name="Google Shape;138;p6">
            <a:extLst>
              <a:ext uri="{FF2B5EF4-FFF2-40B4-BE49-F238E27FC236}">
                <a16:creationId xmlns:a16="http://schemas.microsoft.com/office/drawing/2014/main" id="{AFE285A9-50AB-65AC-FBF3-7EF3CCE2FD9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0" y="6641432"/>
            <a:ext cx="5823284" cy="47354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7169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"/>
          <p:cNvSpPr txBox="1"/>
          <p:nvPr/>
        </p:nvSpPr>
        <p:spPr>
          <a:xfrm>
            <a:off x="1255186" y="2089386"/>
            <a:ext cx="15817718" cy="845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600" rIns="0" bIns="0" anchor="t" anchorCtr="0">
            <a:sp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IN" sz="5400" b="1" u="sng" dirty="0">
                <a:solidFill>
                  <a:schemeClr val="tx1"/>
                </a:solidFill>
                <a:latin typeface="+mj-lt"/>
              </a:rPr>
              <a:t>Benefits Of </a:t>
            </a:r>
            <a:r>
              <a:rPr lang="en-IN" sz="4800" b="1" u="sng" dirty="0">
                <a:solidFill>
                  <a:schemeClr val="tx1"/>
                </a:solidFill>
                <a:latin typeface="+mj-lt"/>
              </a:rPr>
              <a:t>Vedic Maths</a:t>
            </a:r>
            <a:endParaRPr lang="en-US" sz="4800" b="1" i="0" strike="noStrike" cap="none" dirty="0">
              <a:solidFill>
                <a:schemeClr val="tx1"/>
              </a:solidFill>
              <a:latin typeface="+mj-lt"/>
              <a:ea typeface="Avenir"/>
              <a:cs typeface="Avenir"/>
              <a:sym typeface="Avenir"/>
            </a:endParaRPr>
          </a:p>
        </p:txBody>
      </p:sp>
      <p:grpSp>
        <p:nvGrpSpPr>
          <p:cNvPr id="25" name="Google Shape;137;p6">
            <a:extLst>
              <a:ext uri="{FF2B5EF4-FFF2-40B4-BE49-F238E27FC236}">
                <a16:creationId xmlns:a16="http://schemas.microsoft.com/office/drawing/2014/main" id="{EB97A45F-7355-F169-D1E3-6D61C7D9FBD4}"/>
              </a:ext>
            </a:extLst>
          </p:cNvPr>
          <p:cNvGrpSpPr/>
          <p:nvPr/>
        </p:nvGrpSpPr>
        <p:grpSpPr>
          <a:xfrm rot="5400000">
            <a:off x="14549958" y="5887684"/>
            <a:ext cx="5955944" cy="4992954"/>
            <a:chOff x="4188354" y="376951"/>
            <a:chExt cx="15915745" cy="10350365"/>
          </a:xfrm>
        </p:grpSpPr>
        <p:pic>
          <p:nvPicPr>
            <p:cNvPr id="26" name="Google Shape;138;p6">
              <a:extLst>
                <a:ext uri="{FF2B5EF4-FFF2-40B4-BE49-F238E27FC236}">
                  <a16:creationId xmlns:a16="http://schemas.microsoft.com/office/drawing/2014/main" id="{79337147-19C4-1519-F3A5-9C8B76B618C9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188354" y="376951"/>
              <a:ext cx="15915745" cy="103503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" name="Google Shape;139;p6">
              <a:extLst>
                <a:ext uri="{FF2B5EF4-FFF2-40B4-BE49-F238E27FC236}">
                  <a16:creationId xmlns:a16="http://schemas.microsoft.com/office/drawing/2014/main" id="{F385F3A8-C739-C720-3AF9-EAD7881F73DD}"/>
                </a:ext>
              </a:extLst>
            </p:cNvPr>
            <p:cNvSpPr/>
            <p:nvPr/>
          </p:nvSpPr>
          <p:spPr>
            <a:xfrm>
              <a:off x="10321617" y="5941297"/>
              <a:ext cx="347345" cy="173990"/>
            </a:xfrm>
            <a:custGeom>
              <a:avLst/>
              <a:gdLst/>
              <a:ahLst/>
              <a:cxnLst/>
              <a:rect l="l" t="t" r="r" b="b"/>
              <a:pathLst>
                <a:path w="347345" h="173989" extrusionOk="0">
                  <a:moveTo>
                    <a:pt x="262327" y="0"/>
                  </a:moveTo>
                  <a:lnTo>
                    <a:pt x="255793" y="0"/>
                  </a:lnTo>
                  <a:lnTo>
                    <a:pt x="252264" y="3518"/>
                  </a:lnTo>
                  <a:lnTo>
                    <a:pt x="252264" y="10062"/>
                  </a:lnTo>
                  <a:lnTo>
                    <a:pt x="253144" y="12041"/>
                  </a:lnTo>
                  <a:lnTo>
                    <a:pt x="319948" y="78824"/>
                  </a:lnTo>
                  <a:lnTo>
                    <a:pt x="3539" y="78824"/>
                  </a:lnTo>
                  <a:lnTo>
                    <a:pt x="0" y="82353"/>
                  </a:lnTo>
                  <a:lnTo>
                    <a:pt x="0" y="91075"/>
                  </a:lnTo>
                  <a:lnTo>
                    <a:pt x="3539" y="94593"/>
                  </a:lnTo>
                  <a:lnTo>
                    <a:pt x="319948" y="94593"/>
                  </a:lnTo>
                  <a:lnTo>
                    <a:pt x="253144" y="161398"/>
                  </a:lnTo>
                  <a:lnTo>
                    <a:pt x="252264" y="163366"/>
                  </a:lnTo>
                  <a:lnTo>
                    <a:pt x="252264" y="169900"/>
                  </a:lnTo>
                  <a:lnTo>
                    <a:pt x="255793" y="173418"/>
                  </a:lnTo>
                  <a:lnTo>
                    <a:pt x="262327" y="173418"/>
                  </a:lnTo>
                  <a:lnTo>
                    <a:pt x="264285" y="172549"/>
                  </a:lnTo>
                  <a:lnTo>
                    <a:pt x="345968" y="90866"/>
                  </a:lnTo>
                  <a:lnTo>
                    <a:pt x="346858" y="88897"/>
                  </a:lnTo>
                  <a:lnTo>
                    <a:pt x="346858" y="84541"/>
                  </a:lnTo>
                  <a:lnTo>
                    <a:pt x="345968" y="82562"/>
                  </a:lnTo>
                  <a:lnTo>
                    <a:pt x="344544" y="81138"/>
                  </a:lnTo>
                  <a:lnTo>
                    <a:pt x="264285" y="890"/>
                  </a:lnTo>
                  <a:lnTo>
                    <a:pt x="262327" y="0"/>
                  </a:lnTo>
                  <a:close/>
                </a:path>
              </a:pathLst>
            </a:custGeom>
            <a:solidFill>
              <a:srgbClr val="04102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5EF5C2A8-5B24-7F15-89C1-52EFE9B97243}"/>
              </a:ext>
            </a:extLst>
          </p:cNvPr>
          <p:cNvSpPr/>
          <p:nvPr/>
        </p:nvSpPr>
        <p:spPr>
          <a:xfrm>
            <a:off x="0" y="-21671"/>
            <a:ext cx="20104100" cy="11338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C4DACE-1511-A7D9-1AFF-E20B24FE27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046" y="275397"/>
            <a:ext cx="3163887" cy="6769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44F16EE-5C17-4B36-0739-8942E8A1693B}"/>
              </a:ext>
            </a:extLst>
          </p:cNvPr>
          <p:cNvSpPr txBox="1"/>
          <p:nvPr/>
        </p:nvSpPr>
        <p:spPr>
          <a:xfrm>
            <a:off x="5566611" y="3758813"/>
            <a:ext cx="9464842" cy="6056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IN" sz="4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Speed and Efficiency</a:t>
            </a:r>
          </a:p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IN" sz="4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Mental Math</a:t>
            </a:r>
            <a:endParaRPr lang="en-IN" sz="4000" dirty="0">
              <a:latin typeface="Arial" panose="020B0604020202020204" pitchFamily="34" charset="0"/>
            </a:endParaRPr>
          </a:p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IN" sz="4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Flexibility</a:t>
            </a:r>
          </a:p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IN" sz="4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Conceptual Understanding</a:t>
            </a:r>
            <a:endParaRPr lang="en-IN" sz="4000" dirty="0">
              <a:latin typeface="Arial" panose="020B0604020202020204" pitchFamily="34" charset="0"/>
            </a:endParaRPr>
          </a:p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IN" sz="4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Cultural Heritage</a:t>
            </a:r>
            <a:endParaRPr lang="en-IN" sz="4000" dirty="0"/>
          </a:p>
        </p:txBody>
      </p:sp>
      <p:pic>
        <p:nvPicPr>
          <p:cNvPr id="6" name="Google Shape;138;p6">
            <a:extLst>
              <a:ext uri="{FF2B5EF4-FFF2-40B4-BE49-F238E27FC236}">
                <a16:creationId xmlns:a16="http://schemas.microsoft.com/office/drawing/2014/main" id="{AFE285A9-50AB-65AC-FBF3-7EF3CCE2FD9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0" y="6641432"/>
            <a:ext cx="5823284" cy="47354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545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"/>
          <p:cNvSpPr txBox="1"/>
          <p:nvPr/>
        </p:nvSpPr>
        <p:spPr>
          <a:xfrm>
            <a:off x="558801" y="1589519"/>
            <a:ext cx="15817718" cy="753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600" rIns="0" bIns="0" anchor="t" anchorCtr="0">
            <a:spAutoFit/>
          </a:bodyPr>
          <a:lstStyle/>
          <a:p>
            <a:pPr marL="1270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IN" sz="4800" b="1" dirty="0">
                <a:solidFill>
                  <a:schemeClr val="tx1"/>
                </a:solidFill>
                <a:latin typeface="+mj-lt"/>
              </a:rPr>
              <a:t>Addition Trick – Example 1</a:t>
            </a:r>
            <a:endParaRPr lang="en-US" sz="4800" b="1" i="0" strike="noStrike" cap="none" dirty="0">
              <a:solidFill>
                <a:schemeClr val="tx1"/>
              </a:solidFill>
              <a:latin typeface="+mj-lt"/>
              <a:ea typeface="Avenir"/>
              <a:cs typeface="Avenir"/>
              <a:sym typeface="Avenir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EF5C2A8-5B24-7F15-89C1-52EFE9B97243}"/>
              </a:ext>
            </a:extLst>
          </p:cNvPr>
          <p:cNvSpPr/>
          <p:nvPr/>
        </p:nvSpPr>
        <p:spPr>
          <a:xfrm>
            <a:off x="0" y="-21671"/>
            <a:ext cx="20104100" cy="11338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C4DACE-1511-A7D9-1AFF-E20B24FE2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046" y="275397"/>
            <a:ext cx="3163887" cy="676925"/>
          </a:xfrm>
          <a:prstGeom prst="rect">
            <a:avLst/>
          </a:prstGeom>
        </p:spPr>
      </p:pic>
      <p:sp>
        <p:nvSpPr>
          <p:cNvPr id="2" name="Rectangle: Rounded Corners 59">
            <a:extLst>
              <a:ext uri="{FF2B5EF4-FFF2-40B4-BE49-F238E27FC236}">
                <a16:creationId xmlns:a16="http://schemas.microsoft.com/office/drawing/2014/main" id="{D2578AA6-14CB-62E7-D2B7-C3695103F53D}"/>
              </a:ext>
            </a:extLst>
          </p:cNvPr>
          <p:cNvSpPr/>
          <p:nvPr/>
        </p:nvSpPr>
        <p:spPr>
          <a:xfrm>
            <a:off x="1187792" y="4598291"/>
            <a:ext cx="2818667" cy="6090891"/>
          </a:xfrm>
          <a:prstGeom prst="roundRect">
            <a:avLst>
              <a:gd name="adj" fmla="val 5199"/>
            </a:avLst>
          </a:prstGeom>
          <a:solidFill>
            <a:schemeClr val="accent2">
              <a:lumMod val="20000"/>
              <a:lumOff val="80000"/>
              <a:alpha val="94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Split the numbers into tens and units: 50 + 8 and 60 + 6</a:t>
            </a:r>
            <a:endParaRPr lang="en-IN" sz="3200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17269E6-9330-B008-277D-A4D71E969ABE}"/>
              </a:ext>
            </a:extLst>
          </p:cNvPr>
          <p:cNvSpPr/>
          <p:nvPr/>
        </p:nvSpPr>
        <p:spPr>
          <a:xfrm>
            <a:off x="2204573" y="3981916"/>
            <a:ext cx="785101" cy="78510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9" b="1" dirty="0"/>
              <a:t>1</a:t>
            </a:r>
          </a:p>
        </p:txBody>
      </p:sp>
      <p:sp>
        <p:nvSpPr>
          <p:cNvPr id="6" name="Rectangle: Rounded Corners 59">
            <a:extLst>
              <a:ext uri="{FF2B5EF4-FFF2-40B4-BE49-F238E27FC236}">
                <a16:creationId xmlns:a16="http://schemas.microsoft.com/office/drawing/2014/main" id="{7A5B80ED-2794-FAF6-06A9-5D46C5BA7DB9}"/>
              </a:ext>
            </a:extLst>
          </p:cNvPr>
          <p:cNvSpPr/>
          <p:nvPr/>
        </p:nvSpPr>
        <p:spPr>
          <a:xfrm>
            <a:off x="5846158" y="4598291"/>
            <a:ext cx="2818667" cy="6090891"/>
          </a:xfrm>
          <a:prstGeom prst="roundRect">
            <a:avLst>
              <a:gd name="adj" fmla="val 5199"/>
            </a:avLst>
          </a:prstGeom>
          <a:solidFill>
            <a:schemeClr val="accent3">
              <a:lumMod val="20000"/>
              <a:lumOff val="80000"/>
              <a:alpha val="94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Add the components: 50 + 40 = 90 and 8 + 6 = 14</a:t>
            </a:r>
            <a:endParaRPr lang="en-IN" sz="3200" dirty="0"/>
          </a:p>
        </p:txBody>
      </p:sp>
      <p:sp>
        <p:nvSpPr>
          <p:cNvPr id="7" name="Rectangle: Rounded Corners 59">
            <a:extLst>
              <a:ext uri="{FF2B5EF4-FFF2-40B4-BE49-F238E27FC236}">
                <a16:creationId xmlns:a16="http://schemas.microsoft.com/office/drawing/2014/main" id="{D169564A-3791-028E-2F1B-4939E9D23465}"/>
              </a:ext>
            </a:extLst>
          </p:cNvPr>
          <p:cNvSpPr/>
          <p:nvPr/>
        </p:nvSpPr>
        <p:spPr>
          <a:xfrm>
            <a:off x="10604219" y="4598291"/>
            <a:ext cx="2818667" cy="6090891"/>
          </a:xfrm>
          <a:prstGeom prst="roundRect">
            <a:avLst>
              <a:gd name="adj" fmla="val 5199"/>
            </a:avLst>
          </a:prstGeom>
          <a:solidFill>
            <a:schemeClr val="accent1">
              <a:lumMod val="20000"/>
              <a:lumOff val="80000"/>
              <a:alpha val="94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Since 14 is greater than 10, add 10 to the sum of 90, resulting in 100 + 4</a:t>
            </a:r>
            <a:endParaRPr lang="en-IN" sz="3200" dirty="0"/>
          </a:p>
        </p:txBody>
      </p:sp>
      <p:sp>
        <p:nvSpPr>
          <p:cNvPr id="8" name="Rectangle: Rounded Corners 59">
            <a:extLst>
              <a:ext uri="{FF2B5EF4-FFF2-40B4-BE49-F238E27FC236}">
                <a16:creationId xmlns:a16="http://schemas.microsoft.com/office/drawing/2014/main" id="{9F75193D-3C36-96EF-D916-58F83745051C}"/>
              </a:ext>
            </a:extLst>
          </p:cNvPr>
          <p:cNvSpPr/>
          <p:nvPr/>
        </p:nvSpPr>
        <p:spPr>
          <a:xfrm>
            <a:off x="15416971" y="4695516"/>
            <a:ext cx="2818667" cy="6090891"/>
          </a:xfrm>
          <a:prstGeom prst="roundRect">
            <a:avLst>
              <a:gd name="adj" fmla="val 5199"/>
            </a:avLst>
          </a:prstGeom>
          <a:solidFill>
            <a:schemeClr val="accent5">
              <a:lumMod val="20000"/>
              <a:lumOff val="80000"/>
              <a:alpha val="94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final sum is 104</a:t>
            </a:r>
            <a:endParaRPr lang="en-IN" sz="320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D56E1CA-85F2-4864-6EE8-B1478649814B}"/>
              </a:ext>
            </a:extLst>
          </p:cNvPr>
          <p:cNvSpPr/>
          <p:nvPr/>
        </p:nvSpPr>
        <p:spPr>
          <a:xfrm>
            <a:off x="6862941" y="3981916"/>
            <a:ext cx="785101" cy="785101"/>
          </a:xfrm>
          <a:prstGeom prst="ellips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9" b="1" dirty="0"/>
              <a:t>2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5DA56BB-63B0-FEDB-00E3-BB70BEAC54D1}"/>
              </a:ext>
            </a:extLst>
          </p:cNvPr>
          <p:cNvSpPr/>
          <p:nvPr/>
        </p:nvSpPr>
        <p:spPr>
          <a:xfrm>
            <a:off x="11559122" y="3981916"/>
            <a:ext cx="785101" cy="785101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9" b="1" dirty="0"/>
              <a:t>3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99077E1-0CFD-4492-8BD5-A70194B7BD6A}"/>
              </a:ext>
            </a:extLst>
          </p:cNvPr>
          <p:cNvSpPr/>
          <p:nvPr/>
        </p:nvSpPr>
        <p:spPr>
          <a:xfrm>
            <a:off x="16392813" y="4079141"/>
            <a:ext cx="785101" cy="785101"/>
          </a:xfrm>
          <a:prstGeom prst="ellips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9" b="1" dirty="0"/>
              <a:t>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CF1B99D-82E3-68A1-2756-34803B25FE8A}"/>
              </a:ext>
            </a:extLst>
          </p:cNvPr>
          <p:cNvSpPr txBox="1"/>
          <p:nvPr/>
        </p:nvSpPr>
        <p:spPr>
          <a:xfrm>
            <a:off x="558801" y="3200884"/>
            <a:ext cx="9228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instance, to add 58 and 46:</a:t>
            </a:r>
            <a:endParaRPr lang="en-IN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263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"/>
          <p:cNvSpPr txBox="1"/>
          <p:nvPr/>
        </p:nvSpPr>
        <p:spPr>
          <a:xfrm>
            <a:off x="558801" y="1589519"/>
            <a:ext cx="15817718" cy="753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600" rIns="0" bIns="0" anchor="t" anchorCtr="0">
            <a:spAutoFit/>
          </a:bodyPr>
          <a:lstStyle/>
          <a:p>
            <a:pPr marL="1270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IN" sz="4800" b="1" dirty="0">
                <a:solidFill>
                  <a:schemeClr val="tx1"/>
                </a:solidFill>
                <a:latin typeface="+mj-lt"/>
              </a:rPr>
              <a:t>Subtraction Trick – Example 1</a:t>
            </a:r>
            <a:endParaRPr lang="en-US" sz="4800" b="1" i="0" strike="noStrike" cap="none" dirty="0">
              <a:solidFill>
                <a:schemeClr val="tx1"/>
              </a:solidFill>
              <a:latin typeface="+mj-lt"/>
              <a:ea typeface="Avenir"/>
              <a:cs typeface="Avenir"/>
              <a:sym typeface="Avenir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EF5C2A8-5B24-7F15-89C1-52EFE9B97243}"/>
              </a:ext>
            </a:extLst>
          </p:cNvPr>
          <p:cNvSpPr/>
          <p:nvPr/>
        </p:nvSpPr>
        <p:spPr>
          <a:xfrm>
            <a:off x="0" y="-21671"/>
            <a:ext cx="20104100" cy="11338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C4DACE-1511-A7D9-1AFF-E20B24FE2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046" y="275397"/>
            <a:ext cx="3163887" cy="676925"/>
          </a:xfrm>
          <a:prstGeom prst="rect">
            <a:avLst/>
          </a:prstGeom>
        </p:spPr>
      </p:pic>
      <p:sp>
        <p:nvSpPr>
          <p:cNvPr id="2" name="Rectangle: Rounded Corners 59">
            <a:extLst>
              <a:ext uri="{FF2B5EF4-FFF2-40B4-BE49-F238E27FC236}">
                <a16:creationId xmlns:a16="http://schemas.microsoft.com/office/drawing/2014/main" id="{D2578AA6-14CB-62E7-D2B7-C3695103F53D}"/>
              </a:ext>
            </a:extLst>
          </p:cNvPr>
          <p:cNvSpPr/>
          <p:nvPr/>
        </p:nvSpPr>
        <p:spPr>
          <a:xfrm>
            <a:off x="3572933" y="4463590"/>
            <a:ext cx="2818667" cy="6090891"/>
          </a:xfrm>
          <a:prstGeom prst="roundRect">
            <a:avLst>
              <a:gd name="adj" fmla="val 5199"/>
            </a:avLst>
          </a:prstGeom>
          <a:solidFill>
            <a:schemeClr val="accent2">
              <a:lumMod val="20000"/>
              <a:lumOff val="80000"/>
              <a:alpha val="94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Split the numbers into components: 500 - 300, 80 - 70, and 9 - 6</a:t>
            </a:r>
            <a:endParaRPr lang="en-IN" sz="3200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17269E6-9330-B008-277D-A4D71E969ABE}"/>
              </a:ext>
            </a:extLst>
          </p:cNvPr>
          <p:cNvSpPr/>
          <p:nvPr/>
        </p:nvSpPr>
        <p:spPr>
          <a:xfrm>
            <a:off x="4589714" y="3863090"/>
            <a:ext cx="785101" cy="78510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9" b="1" dirty="0"/>
              <a:t>1</a:t>
            </a:r>
          </a:p>
        </p:txBody>
      </p:sp>
      <p:sp>
        <p:nvSpPr>
          <p:cNvPr id="6" name="Rectangle: Rounded Corners 59">
            <a:extLst>
              <a:ext uri="{FF2B5EF4-FFF2-40B4-BE49-F238E27FC236}">
                <a16:creationId xmlns:a16="http://schemas.microsoft.com/office/drawing/2014/main" id="{7A5B80ED-2794-FAF6-06A9-5D46C5BA7DB9}"/>
              </a:ext>
            </a:extLst>
          </p:cNvPr>
          <p:cNvSpPr/>
          <p:nvPr/>
        </p:nvSpPr>
        <p:spPr>
          <a:xfrm>
            <a:off x="8756772" y="4463590"/>
            <a:ext cx="2818667" cy="6090891"/>
          </a:xfrm>
          <a:prstGeom prst="roundRect">
            <a:avLst>
              <a:gd name="adj" fmla="val 5199"/>
            </a:avLst>
          </a:prstGeom>
          <a:solidFill>
            <a:schemeClr val="accent3">
              <a:lumMod val="20000"/>
              <a:lumOff val="80000"/>
              <a:alpha val="94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Subtract each component: 500 - 300 = 200, 80 - 70 = 10, and 9 - 6 = 3</a:t>
            </a:r>
            <a:endParaRPr lang="en-IN" sz="3200" dirty="0"/>
          </a:p>
        </p:txBody>
      </p:sp>
      <p:sp>
        <p:nvSpPr>
          <p:cNvPr id="7" name="Rectangle: Rounded Corners 59">
            <a:extLst>
              <a:ext uri="{FF2B5EF4-FFF2-40B4-BE49-F238E27FC236}">
                <a16:creationId xmlns:a16="http://schemas.microsoft.com/office/drawing/2014/main" id="{D169564A-3791-028E-2F1B-4939E9D23465}"/>
              </a:ext>
            </a:extLst>
          </p:cNvPr>
          <p:cNvSpPr/>
          <p:nvPr/>
        </p:nvSpPr>
        <p:spPr>
          <a:xfrm>
            <a:off x="13770811" y="4463590"/>
            <a:ext cx="2818667" cy="6090891"/>
          </a:xfrm>
          <a:prstGeom prst="roundRect">
            <a:avLst>
              <a:gd name="adj" fmla="val 5199"/>
            </a:avLst>
          </a:prstGeom>
          <a:solidFill>
            <a:schemeClr val="accent1">
              <a:lumMod val="20000"/>
              <a:lumOff val="80000"/>
              <a:alpha val="94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Combine the results: 200 + 10 + 3 = 213</a:t>
            </a:r>
            <a:endParaRPr lang="en-IN" sz="320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D56E1CA-85F2-4864-6EE8-B1478649814B}"/>
              </a:ext>
            </a:extLst>
          </p:cNvPr>
          <p:cNvSpPr/>
          <p:nvPr/>
        </p:nvSpPr>
        <p:spPr>
          <a:xfrm>
            <a:off x="9773555" y="3847215"/>
            <a:ext cx="785101" cy="785101"/>
          </a:xfrm>
          <a:prstGeom prst="ellips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9" b="1" dirty="0"/>
              <a:t>2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5DA56BB-63B0-FEDB-00E3-BB70BEAC54D1}"/>
              </a:ext>
            </a:extLst>
          </p:cNvPr>
          <p:cNvSpPr/>
          <p:nvPr/>
        </p:nvSpPr>
        <p:spPr>
          <a:xfrm>
            <a:off x="14725714" y="3847215"/>
            <a:ext cx="785101" cy="785101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9" b="1" dirty="0"/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F41EF6-3571-8EFD-A092-FF38452BDBF8}"/>
              </a:ext>
            </a:extLst>
          </p:cNvPr>
          <p:cNvSpPr txBox="1"/>
          <p:nvPr/>
        </p:nvSpPr>
        <p:spPr>
          <a:xfrm>
            <a:off x="558801" y="3200884"/>
            <a:ext cx="9228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instance, to subtract 376 from 589</a:t>
            </a:r>
            <a:endParaRPr lang="en-IN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1418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"/>
          <p:cNvSpPr txBox="1"/>
          <p:nvPr/>
        </p:nvSpPr>
        <p:spPr>
          <a:xfrm>
            <a:off x="558801" y="1589519"/>
            <a:ext cx="15817718" cy="753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600" rIns="0" bIns="0" anchor="t" anchorCtr="0">
            <a:spAutoFit/>
          </a:bodyPr>
          <a:lstStyle/>
          <a:p>
            <a:pPr marL="1270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IN" sz="4800" b="1" dirty="0">
                <a:solidFill>
                  <a:schemeClr val="tx1"/>
                </a:solidFill>
                <a:latin typeface="+mj-lt"/>
              </a:rPr>
              <a:t>Squaring Trick – Example 1</a:t>
            </a:r>
            <a:endParaRPr lang="en-US" sz="4800" b="1" i="0" strike="noStrike" cap="none" dirty="0">
              <a:solidFill>
                <a:schemeClr val="tx1"/>
              </a:solidFill>
              <a:latin typeface="+mj-lt"/>
              <a:ea typeface="Avenir"/>
              <a:cs typeface="Avenir"/>
              <a:sym typeface="Avenir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EF5C2A8-5B24-7F15-89C1-52EFE9B97243}"/>
              </a:ext>
            </a:extLst>
          </p:cNvPr>
          <p:cNvSpPr/>
          <p:nvPr/>
        </p:nvSpPr>
        <p:spPr>
          <a:xfrm>
            <a:off x="0" y="-21671"/>
            <a:ext cx="20104100" cy="11338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C4DACE-1511-A7D9-1AFF-E20B24FE2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046" y="275397"/>
            <a:ext cx="3163887" cy="6769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05BFFCB-385E-90B7-7787-D81A0B95EFB6}"/>
              </a:ext>
            </a:extLst>
          </p:cNvPr>
          <p:cNvSpPr txBox="1"/>
          <p:nvPr/>
        </p:nvSpPr>
        <p:spPr>
          <a:xfrm>
            <a:off x="558801" y="3200884"/>
            <a:ext cx="9228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instance, to square 35</a:t>
            </a:r>
            <a:endParaRPr lang="en-IN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: Rounded Corners 59">
            <a:extLst>
              <a:ext uri="{FF2B5EF4-FFF2-40B4-BE49-F238E27FC236}">
                <a16:creationId xmlns:a16="http://schemas.microsoft.com/office/drawing/2014/main" id="{0A2B395F-EFAD-1B4E-D4A9-F86053132BD8}"/>
              </a:ext>
            </a:extLst>
          </p:cNvPr>
          <p:cNvSpPr/>
          <p:nvPr/>
        </p:nvSpPr>
        <p:spPr>
          <a:xfrm>
            <a:off x="3096500" y="4721049"/>
            <a:ext cx="2818667" cy="6090891"/>
          </a:xfrm>
          <a:prstGeom prst="roundRect">
            <a:avLst>
              <a:gd name="adj" fmla="val 5199"/>
            </a:avLst>
          </a:prstGeom>
          <a:solidFill>
            <a:schemeClr val="accent2">
              <a:lumMod val="20000"/>
              <a:lumOff val="80000"/>
              <a:alpha val="94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Split the number: 30 + 5</a:t>
            </a:r>
            <a:endParaRPr lang="en-IN" sz="320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53442D2-A034-BB16-E967-E415355B50F0}"/>
              </a:ext>
            </a:extLst>
          </p:cNvPr>
          <p:cNvSpPr/>
          <p:nvPr/>
        </p:nvSpPr>
        <p:spPr>
          <a:xfrm>
            <a:off x="4113281" y="4104674"/>
            <a:ext cx="785101" cy="78510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9" b="1" dirty="0"/>
              <a:t>1</a:t>
            </a:r>
          </a:p>
        </p:txBody>
      </p:sp>
      <p:sp>
        <p:nvSpPr>
          <p:cNvPr id="19" name="Rectangle: Rounded Corners 59">
            <a:extLst>
              <a:ext uri="{FF2B5EF4-FFF2-40B4-BE49-F238E27FC236}">
                <a16:creationId xmlns:a16="http://schemas.microsoft.com/office/drawing/2014/main" id="{6B4FF13D-D478-A54D-0FBE-2BEFE8F47174}"/>
              </a:ext>
            </a:extLst>
          </p:cNvPr>
          <p:cNvSpPr/>
          <p:nvPr/>
        </p:nvSpPr>
        <p:spPr>
          <a:xfrm>
            <a:off x="8280339" y="4705174"/>
            <a:ext cx="2818667" cy="6090891"/>
          </a:xfrm>
          <a:prstGeom prst="roundRect">
            <a:avLst>
              <a:gd name="adj" fmla="val 5199"/>
            </a:avLst>
          </a:prstGeom>
          <a:solidFill>
            <a:schemeClr val="accent3">
              <a:lumMod val="20000"/>
              <a:lumOff val="80000"/>
              <a:alpha val="94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Square each component: 30^2 = 900 and 5^2 = 25</a:t>
            </a:r>
            <a:endParaRPr lang="en-IN" sz="3200" dirty="0"/>
          </a:p>
        </p:txBody>
      </p:sp>
      <p:sp>
        <p:nvSpPr>
          <p:cNvPr id="20" name="Rectangle: Rounded Corners 59">
            <a:extLst>
              <a:ext uri="{FF2B5EF4-FFF2-40B4-BE49-F238E27FC236}">
                <a16:creationId xmlns:a16="http://schemas.microsoft.com/office/drawing/2014/main" id="{5A37C20F-C742-E537-5879-24AE33805BF9}"/>
              </a:ext>
            </a:extLst>
          </p:cNvPr>
          <p:cNvSpPr/>
          <p:nvPr/>
        </p:nvSpPr>
        <p:spPr>
          <a:xfrm>
            <a:off x="13294378" y="4705174"/>
            <a:ext cx="2818667" cy="6090891"/>
          </a:xfrm>
          <a:prstGeom prst="roundRect">
            <a:avLst>
              <a:gd name="adj" fmla="val 5199"/>
            </a:avLst>
          </a:prstGeom>
          <a:solidFill>
            <a:schemeClr val="accent1">
              <a:lumMod val="20000"/>
              <a:lumOff val="80000"/>
              <a:alpha val="94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Combine the results: 900 + 25 = 925</a:t>
            </a:r>
            <a:endParaRPr lang="en-IN" sz="320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73CC736-F2A7-DD56-63B9-B1EDB0140E35}"/>
              </a:ext>
            </a:extLst>
          </p:cNvPr>
          <p:cNvSpPr/>
          <p:nvPr/>
        </p:nvSpPr>
        <p:spPr>
          <a:xfrm>
            <a:off x="9297122" y="4088799"/>
            <a:ext cx="785101" cy="785101"/>
          </a:xfrm>
          <a:prstGeom prst="ellips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9" b="1" dirty="0"/>
              <a:t>2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4351FD7-CCE0-7586-4AA3-C4459B6B5E3B}"/>
              </a:ext>
            </a:extLst>
          </p:cNvPr>
          <p:cNvSpPr/>
          <p:nvPr/>
        </p:nvSpPr>
        <p:spPr>
          <a:xfrm>
            <a:off x="14249281" y="4088799"/>
            <a:ext cx="785101" cy="785101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9" b="1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93968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"/>
          <p:cNvSpPr txBox="1"/>
          <p:nvPr/>
        </p:nvSpPr>
        <p:spPr>
          <a:xfrm>
            <a:off x="558801" y="1589519"/>
            <a:ext cx="15817718" cy="753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600" rIns="0" bIns="0" anchor="t" anchorCtr="0">
            <a:spAutoFit/>
          </a:bodyPr>
          <a:lstStyle/>
          <a:p>
            <a:pPr marL="1270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IN" sz="4800" b="1" dirty="0">
                <a:solidFill>
                  <a:schemeClr val="tx1"/>
                </a:solidFill>
                <a:latin typeface="+mj-lt"/>
              </a:rPr>
              <a:t>Square Root Trick – Example 1</a:t>
            </a:r>
            <a:endParaRPr lang="en-US" sz="4800" b="1" i="0" strike="noStrike" cap="none" dirty="0">
              <a:solidFill>
                <a:schemeClr val="tx1"/>
              </a:solidFill>
              <a:latin typeface="+mj-lt"/>
              <a:ea typeface="Avenir"/>
              <a:cs typeface="Avenir"/>
              <a:sym typeface="Avenir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EF5C2A8-5B24-7F15-89C1-52EFE9B97243}"/>
              </a:ext>
            </a:extLst>
          </p:cNvPr>
          <p:cNvSpPr/>
          <p:nvPr/>
        </p:nvSpPr>
        <p:spPr>
          <a:xfrm>
            <a:off x="0" y="-21671"/>
            <a:ext cx="20104100" cy="11338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C4DACE-1511-A7D9-1AFF-E20B24FE2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046" y="275397"/>
            <a:ext cx="3163887" cy="6769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05BFFCB-385E-90B7-7787-D81A0B95EFB6}"/>
              </a:ext>
            </a:extLst>
          </p:cNvPr>
          <p:cNvSpPr txBox="1"/>
          <p:nvPr/>
        </p:nvSpPr>
        <p:spPr>
          <a:xfrm>
            <a:off x="558801" y="3200884"/>
            <a:ext cx="9228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instance, to find square root of 1764</a:t>
            </a:r>
            <a:endParaRPr lang="en-IN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: Rounded Corners 59">
            <a:extLst>
              <a:ext uri="{FF2B5EF4-FFF2-40B4-BE49-F238E27FC236}">
                <a16:creationId xmlns:a16="http://schemas.microsoft.com/office/drawing/2014/main" id="{0A2B395F-EFAD-1B4E-D4A9-F86053132BD8}"/>
              </a:ext>
            </a:extLst>
          </p:cNvPr>
          <p:cNvSpPr/>
          <p:nvPr/>
        </p:nvSpPr>
        <p:spPr>
          <a:xfrm>
            <a:off x="672897" y="4781773"/>
            <a:ext cx="2150312" cy="5561773"/>
          </a:xfrm>
          <a:prstGeom prst="roundRect">
            <a:avLst>
              <a:gd name="adj" fmla="val 5199"/>
            </a:avLst>
          </a:prstGeom>
          <a:solidFill>
            <a:schemeClr val="accent2">
              <a:lumMod val="20000"/>
              <a:lumOff val="80000"/>
              <a:alpha val="94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Split the number into pairs: 17 and 64</a:t>
            </a:r>
            <a:endParaRPr lang="en-IN" sz="240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53442D2-A034-BB16-E967-E415355B50F0}"/>
              </a:ext>
            </a:extLst>
          </p:cNvPr>
          <p:cNvSpPr/>
          <p:nvPr/>
        </p:nvSpPr>
        <p:spPr>
          <a:xfrm>
            <a:off x="1383788" y="4263429"/>
            <a:ext cx="598940" cy="71689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9" b="1" dirty="0"/>
              <a:t>1</a:t>
            </a:r>
          </a:p>
        </p:txBody>
      </p:sp>
      <p:sp>
        <p:nvSpPr>
          <p:cNvPr id="19" name="Rectangle: Rounded Corners 59">
            <a:extLst>
              <a:ext uri="{FF2B5EF4-FFF2-40B4-BE49-F238E27FC236}">
                <a16:creationId xmlns:a16="http://schemas.microsoft.com/office/drawing/2014/main" id="{6B4FF13D-D478-A54D-0FBE-2BEFE8F47174}"/>
              </a:ext>
            </a:extLst>
          </p:cNvPr>
          <p:cNvSpPr/>
          <p:nvPr/>
        </p:nvSpPr>
        <p:spPr>
          <a:xfrm>
            <a:off x="3416120" y="4781773"/>
            <a:ext cx="2150312" cy="5561773"/>
          </a:xfrm>
          <a:prstGeom prst="roundRect">
            <a:avLst>
              <a:gd name="adj" fmla="val 5199"/>
            </a:avLst>
          </a:prstGeom>
          <a:solidFill>
            <a:schemeClr val="accent3">
              <a:lumMod val="20000"/>
              <a:lumOff val="80000"/>
              <a:alpha val="94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Find the largest digit whose square is less than 17 (which is 4), and the remaining digits become the dividend (17 - 16)</a:t>
            </a:r>
            <a:endParaRPr lang="en-IN" sz="2400" dirty="0"/>
          </a:p>
        </p:txBody>
      </p:sp>
      <p:sp>
        <p:nvSpPr>
          <p:cNvPr id="20" name="Rectangle: Rounded Corners 59">
            <a:extLst>
              <a:ext uri="{FF2B5EF4-FFF2-40B4-BE49-F238E27FC236}">
                <a16:creationId xmlns:a16="http://schemas.microsoft.com/office/drawing/2014/main" id="{5A37C20F-C742-E537-5879-24AE33805BF9}"/>
              </a:ext>
            </a:extLst>
          </p:cNvPr>
          <p:cNvSpPr/>
          <p:nvPr/>
        </p:nvSpPr>
        <p:spPr>
          <a:xfrm>
            <a:off x="6108546" y="4781773"/>
            <a:ext cx="2150312" cy="5561773"/>
          </a:xfrm>
          <a:prstGeom prst="roundRect">
            <a:avLst>
              <a:gd name="adj" fmla="val 5199"/>
            </a:avLst>
          </a:prstGeom>
          <a:solidFill>
            <a:schemeClr val="accent1">
              <a:lumMod val="20000"/>
              <a:lumOff val="80000"/>
              <a:alpha val="94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approximate square root is the digit we found in the previous step, which is 4</a:t>
            </a:r>
            <a:endParaRPr lang="en-IN" sz="240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73CC736-F2A7-DD56-63B9-B1EDB0140E35}"/>
              </a:ext>
            </a:extLst>
          </p:cNvPr>
          <p:cNvSpPr/>
          <p:nvPr/>
        </p:nvSpPr>
        <p:spPr>
          <a:xfrm>
            <a:off x="4191806" y="4165398"/>
            <a:ext cx="598940" cy="716899"/>
          </a:xfrm>
          <a:prstGeom prst="ellips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9" b="1" dirty="0"/>
              <a:t>2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4351FD7-CCE0-7586-4AA3-C4459B6B5E3B}"/>
              </a:ext>
            </a:extLst>
          </p:cNvPr>
          <p:cNvSpPr/>
          <p:nvPr/>
        </p:nvSpPr>
        <p:spPr>
          <a:xfrm>
            <a:off x="6884232" y="4165398"/>
            <a:ext cx="598940" cy="716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9" b="1" dirty="0"/>
              <a:t>3</a:t>
            </a:r>
          </a:p>
        </p:txBody>
      </p:sp>
      <p:sp>
        <p:nvSpPr>
          <p:cNvPr id="39" name="Rectangle: Rounded Corners 59">
            <a:extLst>
              <a:ext uri="{FF2B5EF4-FFF2-40B4-BE49-F238E27FC236}">
                <a16:creationId xmlns:a16="http://schemas.microsoft.com/office/drawing/2014/main" id="{DA07DDB5-50C8-0F49-22B2-ED864138BD0E}"/>
              </a:ext>
            </a:extLst>
          </p:cNvPr>
          <p:cNvSpPr/>
          <p:nvPr/>
        </p:nvSpPr>
        <p:spPr>
          <a:xfrm>
            <a:off x="8851771" y="4781773"/>
            <a:ext cx="2150312" cy="5561773"/>
          </a:xfrm>
          <a:prstGeom prst="roundRect">
            <a:avLst>
              <a:gd name="adj" fmla="val 5199"/>
            </a:avLst>
          </a:prstGeom>
          <a:solidFill>
            <a:schemeClr val="accent4">
              <a:lumMod val="40000"/>
              <a:lumOff val="60000"/>
              <a:alpha val="94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Subtract the square of the approximate root from the dividend: 1 - 4^2 = 1 - 16 = -15</a:t>
            </a:r>
            <a:endParaRPr lang="en-IN" sz="240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B14B1EDC-03F6-5615-727B-0E16FA0DFE10}"/>
              </a:ext>
            </a:extLst>
          </p:cNvPr>
          <p:cNvSpPr/>
          <p:nvPr/>
        </p:nvSpPr>
        <p:spPr>
          <a:xfrm>
            <a:off x="9565773" y="4165398"/>
            <a:ext cx="598940" cy="71689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9" b="1" dirty="0"/>
              <a:t>4</a:t>
            </a:r>
          </a:p>
        </p:txBody>
      </p:sp>
      <p:sp>
        <p:nvSpPr>
          <p:cNvPr id="41" name="Rectangle: Rounded Corners 59">
            <a:extLst>
              <a:ext uri="{FF2B5EF4-FFF2-40B4-BE49-F238E27FC236}">
                <a16:creationId xmlns:a16="http://schemas.microsoft.com/office/drawing/2014/main" id="{2618109E-5A28-B17F-39E2-49AB77A788F7}"/>
              </a:ext>
            </a:extLst>
          </p:cNvPr>
          <p:cNvSpPr/>
          <p:nvPr/>
        </p:nvSpPr>
        <p:spPr>
          <a:xfrm>
            <a:off x="11656872" y="4681249"/>
            <a:ext cx="2150312" cy="5561773"/>
          </a:xfrm>
          <a:prstGeom prst="roundRect">
            <a:avLst>
              <a:gd name="adj" fmla="val 5199"/>
            </a:avLst>
          </a:prstGeom>
          <a:solidFill>
            <a:schemeClr val="tx2">
              <a:lumMod val="90000"/>
              <a:alpha val="94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Divide the adjusted dividend by twice the approximate root: -15 / (2 * 4) = -15 / 8 = -1.875</a:t>
            </a:r>
            <a:endParaRPr lang="en-IN" sz="2400" dirty="0"/>
          </a:p>
        </p:txBody>
      </p:sp>
      <p:sp>
        <p:nvSpPr>
          <p:cNvPr id="42" name="Rectangle: Rounded Corners 59">
            <a:extLst>
              <a:ext uri="{FF2B5EF4-FFF2-40B4-BE49-F238E27FC236}">
                <a16:creationId xmlns:a16="http://schemas.microsoft.com/office/drawing/2014/main" id="{C6BC3B78-86DC-1A97-BD44-5E193BF00DF7}"/>
              </a:ext>
            </a:extLst>
          </p:cNvPr>
          <p:cNvSpPr/>
          <p:nvPr/>
        </p:nvSpPr>
        <p:spPr>
          <a:xfrm>
            <a:off x="14461973" y="4681249"/>
            <a:ext cx="2150312" cy="5561773"/>
          </a:xfrm>
          <a:prstGeom prst="roundRect">
            <a:avLst>
              <a:gd name="adj" fmla="val 5199"/>
            </a:avLst>
          </a:prstGeom>
          <a:solidFill>
            <a:schemeClr val="accent6">
              <a:lumMod val="40000"/>
              <a:lumOff val="60000"/>
              <a:alpha val="94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Combine the approximate root (4) and the quotient from the previous step 4 - 1.875 = 2.125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D4AB27BD-3136-C789-DCA0-B98D2F7EFE3A}"/>
              </a:ext>
            </a:extLst>
          </p:cNvPr>
          <p:cNvSpPr/>
          <p:nvPr/>
        </p:nvSpPr>
        <p:spPr>
          <a:xfrm>
            <a:off x="12432558" y="4064874"/>
            <a:ext cx="598940" cy="716899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9" b="1" dirty="0"/>
              <a:t>5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D7AAB253-D681-792A-D421-1B67CF39755C}"/>
              </a:ext>
            </a:extLst>
          </p:cNvPr>
          <p:cNvSpPr/>
          <p:nvPr/>
        </p:nvSpPr>
        <p:spPr>
          <a:xfrm>
            <a:off x="15241026" y="4064874"/>
            <a:ext cx="598940" cy="716899"/>
          </a:xfrm>
          <a:prstGeom prst="ellipse">
            <a:avLst/>
          </a:prstGeom>
          <a:solidFill>
            <a:schemeClr val="tx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9" b="1" dirty="0"/>
              <a:t>6</a:t>
            </a:r>
          </a:p>
        </p:txBody>
      </p:sp>
      <p:sp>
        <p:nvSpPr>
          <p:cNvPr id="45" name="Rectangle: Rounded Corners 59">
            <a:extLst>
              <a:ext uri="{FF2B5EF4-FFF2-40B4-BE49-F238E27FC236}">
                <a16:creationId xmlns:a16="http://schemas.microsoft.com/office/drawing/2014/main" id="{B9993AC5-9E49-A658-4556-4C650F9A4997}"/>
              </a:ext>
            </a:extLst>
          </p:cNvPr>
          <p:cNvSpPr/>
          <p:nvPr/>
        </p:nvSpPr>
        <p:spPr>
          <a:xfrm>
            <a:off x="17208705" y="4681249"/>
            <a:ext cx="2150312" cy="5561773"/>
          </a:xfrm>
          <a:prstGeom prst="roundRect">
            <a:avLst>
              <a:gd name="adj" fmla="val 5199"/>
            </a:avLst>
          </a:prstGeom>
          <a:solidFill>
            <a:schemeClr val="accent3">
              <a:lumMod val="40000"/>
              <a:lumOff val="60000"/>
              <a:alpha val="94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So, the square root of 1764 is approximately 42.125</a:t>
            </a:r>
            <a:endParaRPr lang="en-IN" sz="240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D20DA0F8-0947-0150-0F22-23FBE8FDEBF1}"/>
              </a:ext>
            </a:extLst>
          </p:cNvPr>
          <p:cNvSpPr/>
          <p:nvPr/>
        </p:nvSpPr>
        <p:spPr>
          <a:xfrm>
            <a:off x="18046127" y="4064874"/>
            <a:ext cx="598940" cy="71689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9" b="1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801067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"/>
          <p:cNvSpPr txBox="1"/>
          <p:nvPr/>
        </p:nvSpPr>
        <p:spPr>
          <a:xfrm>
            <a:off x="558801" y="1589519"/>
            <a:ext cx="15817718" cy="753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600" rIns="0" bIns="0" anchor="t" anchorCtr="0">
            <a:spAutoFit/>
          </a:bodyPr>
          <a:lstStyle/>
          <a:p>
            <a:pPr marL="1270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IN" sz="4800" b="1" dirty="0">
                <a:solidFill>
                  <a:schemeClr val="tx1"/>
                </a:solidFill>
                <a:latin typeface="+mj-lt"/>
              </a:rPr>
              <a:t>Multiplication Trick – Example 1</a:t>
            </a:r>
            <a:endParaRPr lang="en-US" sz="4800" b="1" i="0" strike="noStrike" cap="none" dirty="0">
              <a:solidFill>
                <a:schemeClr val="tx1"/>
              </a:solidFill>
              <a:latin typeface="+mj-lt"/>
              <a:ea typeface="Avenir"/>
              <a:cs typeface="Avenir"/>
              <a:sym typeface="Avenir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EF5C2A8-5B24-7F15-89C1-52EFE9B97243}"/>
              </a:ext>
            </a:extLst>
          </p:cNvPr>
          <p:cNvSpPr/>
          <p:nvPr/>
        </p:nvSpPr>
        <p:spPr>
          <a:xfrm>
            <a:off x="0" y="-21671"/>
            <a:ext cx="20104100" cy="11338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C4DACE-1511-A7D9-1AFF-E20B24FE2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046" y="275397"/>
            <a:ext cx="3163887" cy="6769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05BFFCB-385E-90B7-7787-D81A0B95EFB6}"/>
              </a:ext>
            </a:extLst>
          </p:cNvPr>
          <p:cNvSpPr txBox="1"/>
          <p:nvPr/>
        </p:nvSpPr>
        <p:spPr>
          <a:xfrm>
            <a:off x="558801" y="3200884"/>
            <a:ext cx="9228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instance, </a:t>
            </a:r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 multiply 27 by 35</a:t>
            </a:r>
            <a:endParaRPr lang="en-IN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: Rounded Corners 59">
            <a:extLst>
              <a:ext uri="{FF2B5EF4-FFF2-40B4-BE49-F238E27FC236}">
                <a16:creationId xmlns:a16="http://schemas.microsoft.com/office/drawing/2014/main" id="{0A2B395F-EFAD-1B4E-D4A9-F86053132BD8}"/>
              </a:ext>
            </a:extLst>
          </p:cNvPr>
          <p:cNvSpPr/>
          <p:nvPr/>
        </p:nvSpPr>
        <p:spPr>
          <a:xfrm>
            <a:off x="2828260" y="4583054"/>
            <a:ext cx="4389675" cy="6090891"/>
          </a:xfrm>
          <a:prstGeom prst="roundRect">
            <a:avLst>
              <a:gd name="adj" fmla="val 5199"/>
            </a:avLst>
          </a:prstGeom>
          <a:solidFill>
            <a:schemeClr val="accent2">
              <a:lumMod val="20000"/>
              <a:lumOff val="80000"/>
              <a:alpha val="94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Split the numbers into components: 20 + 7 and 30 + 5</a:t>
            </a:r>
            <a:endParaRPr lang="en-IN" sz="360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53442D2-A034-BB16-E967-E415355B50F0}"/>
              </a:ext>
            </a:extLst>
          </p:cNvPr>
          <p:cNvSpPr/>
          <p:nvPr/>
        </p:nvSpPr>
        <p:spPr>
          <a:xfrm>
            <a:off x="4780583" y="4086827"/>
            <a:ext cx="785101" cy="78510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9" b="1" dirty="0"/>
              <a:t>1</a:t>
            </a:r>
          </a:p>
        </p:txBody>
      </p:sp>
      <p:sp>
        <p:nvSpPr>
          <p:cNvPr id="19" name="Rectangle: Rounded Corners 59">
            <a:extLst>
              <a:ext uri="{FF2B5EF4-FFF2-40B4-BE49-F238E27FC236}">
                <a16:creationId xmlns:a16="http://schemas.microsoft.com/office/drawing/2014/main" id="{6B4FF13D-D478-A54D-0FBE-2BEFE8F47174}"/>
              </a:ext>
            </a:extLst>
          </p:cNvPr>
          <p:cNvSpPr/>
          <p:nvPr/>
        </p:nvSpPr>
        <p:spPr>
          <a:xfrm>
            <a:off x="10052049" y="4703203"/>
            <a:ext cx="4389675" cy="6090891"/>
          </a:xfrm>
          <a:prstGeom prst="roundRect">
            <a:avLst>
              <a:gd name="adj" fmla="val 5199"/>
            </a:avLst>
          </a:prstGeom>
          <a:solidFill>
            <a:schemeClr val="accent3">
              <a:lumMod val="20000"/>
              <a:lumOff val="80000"/>
              <a:alpha val="94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Cross-multiply the components: (20 * 30) + (7 * 5) = 600 + 35 = 635</a:t>
            </a:r>
            <a:endParaRPr lang="en-IN" sz="360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73CC736-F2A7-DD56-63B9-B1EDB0140E35}"/>
              </a:ext>
            </a:extLst>
          </p:cNvPr>
          <p:cNvSpPr/>
          <p:nvPr/>
        </p:nvSpPr>
        <p:spPr>
          <a:xfrm>
            <a:off x="11682860" y="4086827"/>
            <a:ext cx="785101" cy="785101"/>
          </a:xfrm>
          <a:prstGeom prst="ellips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9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54749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ank You Images – Browse 243,805 Stock Photos, Vectors, and Video | Adobe  Stock">
            <a:extLst>
              <a:ext uri="{FF2B5EF4-FFF2-40B4-BE49-F238E27FC236}">
                <a16:creationId xmlns:a16="http://schemas.microsoft.com/office/drawing/2014/main" id="{5011AA80-D8BA-681B-7DB7-1D0191BD82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75049"/>
            <a:ext cx="20104100" cy="9834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207DCA8-2C58-56FC-3B5B-F1265F97CA8C}"/>
              </a:ext>
            </a:extLst>
          </p:cNvPr>
          <p:cNvSpPr/>
          <p:nvPr/>
        </p:nvSpPr>
        <p:spPr>
          <a:xfrm>
            <a:off x="0" y="-21671"/>
            <a:ext cx="20104100" cy="11338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2FB638-8EBF-7611-C010-FA924EB0A1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046" y="275397"/>
            <a:ext cx="3163887" cy="67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7682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</TotalTime>
  <Words>442</Words>
  <Application>Microsoft Macintosh PowerPoint</Application>
  <PresentationFormat>Custom</PresentationFormat>
  <Paragraphs>58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Wingdings</vt:lpstr>
      <vt:lpstr>Barlow Light</vt:lpstr>
      <vt:lpstr>Archivo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Tricks And Importance Of Vedic Maths</dc:title>
  <dc:subject/>
  <dc:creator>The Digital Education</dc:creator>
  <cp:keywords>vedic maths</cp:keywords>
  <dc:description/>
  <cp:lastModifiedBy>Narendra Kumar</cp:lastModifiedBy>
  <cp:revision>4</cp:revision>
  <dcterms:modified xsi:type="dcterms:W3CDTF">2023-10-10T09:37:28Z</dcterms:modified>
  <cp:category/>
</cp:coreProperties>
</file>