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7" r:id="rId4"/>
    <p:sldId id="259" r:id="rId5"/>
    <p:sldId id="269" r:id="rId6"/>
    <p:sldId id="270" r:id="rId7"/>
    <p:sldId id="268" r:id="rId8"/>
  </p:sldIdLst>
  <p:sldSz cx="20104100" cy="11309350"/>
  <p:notesSz cx="20104100" cy="11309350"/>
  <p:embeddedFontLst>
    <p:embeddedFont>
      <p:font typeface="Archivo" panose="020B0604020202020204" charset="0"/>
      <p:regular r:id="rId10"/>
      <p:bold r:id="rId11"/>
      <p:italic r:id="rId12"/>
      <p:boldItalic r:id="rId13"/>
    </p:embeddedFont>
    <p:embeddedFont>
      <p:font typeface="Barlow Light" panose="00000400000000000000" pitchFamily="2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Work Sans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g+OkFBCfJDWU3spwwoX/R4yBxe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38" d="100"/>
          <a:sy n="38" d="100"/>
        </p:scale>
        <p:origin x="804" y="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4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20E63507-FC54-497F-B129-01EA022106E3}"/>
    <pc:docChg chg="undo redo custSel addSld delSld modSld sldOrd">
      <pc:chgData name="ProfitByPPC Admin 4" userId="6582f847e536e3b3" providerId="LiveId" clId="{20E63507-FC54-497F-B129-01EA022106E3}" dt="2023-08-22T09:04:28.326" v="1102" actId="1076"/>
      <pc:docMkLst>
        <pc:docMk/>
      </pc:docMkLst>
      <pc:sldChg chg="addSp modSp mod">
        <pc:chgData name="ProfitByPPC Admin 4" userId="6582f847e536e3b3" providerId="LiveId" clId="{20E63507-FC54-497F-B129-01EA022106E3}" dt="2023-08-22T09:02:47.596" v="1068" actId="1076"/>
        <pc:sldMkLst>
          <pc:docMk/>
          <pc:sldMk cId="0" sldId="256"/>
        </pc:sldMkLst>
        <pc:spChg chg="mod">
          <ac:chgData name="ProfitByPPC Admin 4" userId="6582f847e536e3b3" providerId="LiveId" clId="{20E63507-FC54-497F-B129-01EA022106E3}" dt="2023-08-22T09:02:27.131" v="1065" actId="14100"/>
          <ac:spMkLst>
            <pc:docMk/>
            <pc:sldMk cId="0" sldId="256"/>
            <ac:spMk id="5" creationId="{76925A68-915B-A3EA-2C93-2A5578169D20}"/>
          </ac:spMkLst>
        </pc:spChg>
        <pc:spChg chg="mod">
          <ac:chgData name="ProfitByPPC Admin 4" userId="6582f847e536e3b3" providerId="LiveId" clId="{20E63507-FC54-497F-B129-01EA022106E3}" dt="2023-08-19T17:15:40.802" v="5" actId="1076"/>
          <ac:spMkLst>
            <pc:docMk/>
            <pc:sldMk cId="0" sldId="256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2:50.006" v="259" actId="14100"/>
          <ac:spMkLst>
            <pc:docMk/>
            <pc:sldMk cId="0" sldId="256"/>
            <ac:spMk id="51" creationId="{00000000-0000-0000-0000-000000000000}"/>
          </ac:spMkLst>
        </pc:spChg>
        <pc:picChg chg="add mod">
          <ac:chgData name="ProfitByPPC Admin 4" userId="6582f847e536e3b3" providerId="LiveId" clId="{20E63507-FC54-497F-B129-01EA022106E3}" dt="2023-08-22T09:02:47.596" v="1068" actId="1076"/>
          <ac:picMkLst>
            <pc:docMk/>
            <pc:sldMk cId="0" sldId="256"/>
            <ac:picMk id="3" creationId="{0D528309-E892-C385-750C-D173FFDBC6AA}"/>
          </ac:picMkLst>
        </pc:picChg>
        <pc:picChg chg="mod">
          <ac:chgData name="ProfitByPPC Admin 4" userId="6582f847e536e3b3" providerId="LiveId" clId="{20E63507-FC54-497F-B129-01EA022106E3}" dt="2023-08-19T17:15:34.531" v="4" actId="14100"/>
          <ac:picMkLst>
            <pc:docMk/>
            <pc:sldMk cId="0" sldId="256"/>
            <ac:picMk id="1026" creationId="{7706FA37-20C1-309D-44B4-97ADF2101393}"/>
          </ac:picMkLst>
        </pc:picChg>
      </pc:sldChg>
      <pc:sldChg chg="addSp delSp modSp mod">
        <pc:chgData name="ProfitByPPC Admin 4" userId="6582f847e536e3b3" providerId="LiveId" clId="{20E63507-FC54-497F-B129-01EA022106E3}" dt="2023-08-22T09:03:26.144" v="1079" actId="1076"/>
        <pc:sldMkLst>
          <pc:docMk/>
          <pc:sldMk cId="0" sldId="257"/>
        </pc:sldMkLst>
        <pc:spChg chg="add del mod">
          <ac:chgData name="ProfitByPPC Admin 4" userId="6582f847e536e3b3" providerId="LiveId" clId="{20E63507-FC54-497F-B129-01EA022106E3}" dt="2023-08-22T09:03:19.182" v="1077" actId="478"/>
          <ac:spMkLst>
            <pc:docMk/>
            <pc:sldMk cId="0" sldId="257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19.942" v="1078"/>
          <ac:spMkLst>
            <pc:docMk/>
            <pc:sldMk cId="0" sldId="257"/>
            <ac:spMk id="4" creationId="{38EC68FA-6F50-DFE0-BDDD-22B29394815D}"/>
          </ac:spMkLst>
        </pc:spChg>
        <pc:spChg chg="mod">
          <ac:chgData name="ProfitByPPC Admin 4" userId="6582f847e536e3b3" providerId="LiveId" clId="{20E63507-FC54-497F-B129-01EA022106E3}" dt="2023-08-21T10:25:45.021" v="774"/>
          <ac:spMkLst>
            <pc:docMk/>
            <pc:sldMk cId="0" sldId="257"/>
            <ac:spMk id="6" creationId="{3A891B33-49BE-C1B0-3C9D-FA631B81025C}"/>
          </ac:spMkLst>
        </pc:spChg>
        <pc:spChg chg="mod">
          <ac:chgData name="ProfitByPPC Admin 4" userId="6582f847e536e3b3" providerId="LiveId" clId="{20E63507-FC54-497F-B129-01EA022106E3}" dt="2023-08-22T09:03:26.144" v="1079" actId="1076"/>
          <ac:spMkLst>
            <pc:docMk/>
            <pc:sldMk cId="0" sldId="257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9.400" v="351" actId="478"/>
          <ac:spMkLst>
            <pc:docMk/>
            <pc:sldMk cId="0" sldId="257"/>
            <ac:spMk id="6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11.909" v="352" actId="478"/>
          <ac:spMkLst>
            <pc:docMk/>
            <pc:sldMk cId="0" sldId="257"/>
            <ac:spMk id="62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7.239" v="350" actId="478"/>
          <ac:spMkLst>
            <pc:docMk/>
            <pc:sldMk cId="0" sldId="257"/>
            <ac:spMk id="6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34.997" v="358" actId="478"/>
          <ac:spMkLst>
            <pc:docMk/>
            <pc:sldMk cId="0" sldId="257"/>
            <ac:spMk id="6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51:42.271" v="999" actId="1076"/>
          <ac:spMkLst>
            <pc:docMk/>
            <pc:sldMk cId="0" sldId="257"/>
            <ac:spMk id="72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6:07.723" v="777" actId="478"/>
          <ac:grpSpMkLst>
            <pc:docMk/>
            <pc:sldMk cId="0" sldId="257"/>
            <ac:grpSpMk id="4" creationId="{00587639-6CF3-0589-6134-70F915998E33}"/>
          </ac:grpSpMkLst>
        </pc:grpChg>
        <pc:grpChg chg="del">
          <ac:chgData name="ProfitByPPC Admin 4" userId="6582f847e536e3b3" providerId="LiveId" clId="{20E63507-FC54-497F-B129-01EA022106E3}" dt="2023-08-21T10:05:13.562" v="353" actId="478"/>
          <ac:grpSpMkLst>
            <pc:docMk/>
            <pc:sldMk cId="0" sldId="257"/>
            <ac:grpSpMk id="65" creationId="{00000000-0000-0000-0000-000000000000}"/>
          </ac:grpSpMkLst>
        </pc:grpChg>
        <pc:grpChg chg="mod">
          <ac:chgData name="ProfitByPPC Admin 4" userId="6582f847e536e3b3" providerId="LiveId" clId="{20E63507-FC54-497F-B129-01EA022106E3}" dt="2023-08-21T10:05:00.801" v="349" actId="1076"/>
          <ac:grpSpMkLst>
            <pc:docMk/>
            <pc:sldMk cId="0" sldId="257"/>
            <ac:grpSpMk id="68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18.131" v="1075" actId="478"/>
          <ac:picMkLst>
            <pc:docMk/>
            <pc:sldMk cId="0" sldId="257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19.942" v="1078"/>
          <ac:picMkLst>
            <pc:docMk/>
            <pc:sldMk cId="0" sldId="257"/>
            <ac:picMk id="5" creationId="{B5D5E2C0-87FD-819F-54BA-E915EDAC8018}"/>
          </ac:picMkLst>
        </pc:picChg>
        <pc:picChg chg="mod">
          <ac:chgData name="ProfitByPPC Admin 4" userId="6582f847e536e3b3" providerId="LiveId" clId="{20E63507-FC54-497F-B129-01EA022106E3}" dt="2023-08-21T10:25:45.021" v="774"/>
          <ac:picMkLst>
            <pc:docMk/>
            <pc:sldMk cId="0" sldId="257"/>
            <ac:picMk id="5" creationId="{E34001FB-CEAF-14CC-98D4-5B9675A2C7B6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14.895" v="1074" actId="1076"/>
        <pc:sldMkLst>
          <pc:docMk/>
          <pc:sldMk cId="0" sldId="258"/>
        </pc:sldMkLst>
        <pc:spChg chg="add mod">
          <ac:chgData name="ProfitByPPC Admin 4" userId="6582f847e536e3b3" providerId="LiveId" clId="{20E63507-FC54-497F-B129-01EA022106E3}" dt="2023-08-21T10:32:38.694" v="824" actId="1076"/>
          <ac:spMkLst>
            <pc:docMk/>
            <pc:sldMk cId="0" sldId="258"/>
            <ac:spMk id="2" creationId="{06EACD71-1884-1DD0-AB0D-0248D8CE9859}"/>
          </ac:spMkLst>
        </pc:spChg>
        <pc:spChg chg="add del mod">
          <ac:chgData name="ProfitByPPC Admin 4" userId="6582f847e536e3b3" providerId="LiveId" clId="{20E63507-FC54-497F-B129-01EA022106E3}" dt="2023-08-22T09:03:02.683" v="1072" actId="478"/>
          <ac:spMkLst>
            <pc:docMk/>
            <pc:sldMk cId="0" sldId="258"/>
            <ac:spMk id="3" creationId="{C5A80E5C-17CE-FBB4-5438-5377D1B58951}"/>
          </ac:spMkLst>
        </pc:spChg>
        <pc:spChg chg="add del mod">
          <ac:chgData name="ProfitByPPC Admin 4" userId="6582f847e536e3b3" providerId="LiveId" clId="{20E63507-FC54-497F-B129-01EA022106E3}" dt="2023-08-22T09:02:59.664" v="1070"/>
          <ac:spMkLst>
            <pc:docMk/>
            <pc:sldMk cId="0" sldId="258"/>
            <ac:spMk id="5" creationId="{0B58A205-0D6D-CDEE-21E7-3E058593594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6" creationId="{7F6DCFEB-AB06-D441-393C-E2D824913353}"/>
          </ac:spMkLst>
        </pc:spChg>
        <pc:spChg chg="add mod">
          <ac:chgData name="ProfitByPPC Admin 4" userId="6582f847e536e3b3" providerId="LiveId" clId="{20E63507-FC54-497F-B129-01EA022106E3}" dt="2023-08-22T09:03:03.394" v="1073"/>
          <ac:spMkLst>
            <pc:docMk/>
            <pc:sldMk cId="0" sldId="258"/>
            <ac:spMk id="7" creationId="{BEA875BC-A24B-641F-ABD5-A131680B35CF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7" creationId="{F844B027-01E7-27C2-8378-3F7549965ED6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8" creationId="{0506B9FD-A3A5-76D1-7E42-9C58CB12D368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9" creationId="{93EF1755-3B4E-284A-F44D-5A456D707B9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10" creationId="{DCDB0FA6-0BEC-2FC8-8952-338D8041D491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3" creationId="{AA2A176C-CFB2-E9A0-0544-1602CC8023B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4" creationId="{172AD6EC-6B8E-5841-8777-187275865D76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5" creationId="{B348B50E-EA8D-E277-13C6-F72D769DB23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6" creationId="{B4A0296C-E7A8-434B-1C0B-50CE6C6CB1B3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7" creationId="{ECBC56EA-6F1B-EB8D-6B17-38C639162B23}"/>
          </ac:spMkLst>
        </pc:spChg>
        <pc:spChg chg="mod">
          <ac:chgData name="ProfitByPPC Admin 4" userId="6582f847e536e3b3" providerId="LiveId" clId="{20E63507-FC54-497F-B129-01EA022106E3}" dt="2023-08-21T10:24:52.510" v="765"/>
          <ac:spMkLst>
            <pc:docMk/>
            <pc:sldMk cId="0" sldId="258"/>
            <ac:spMk id="21" creationId="{444B1706-F824-C7FA-3779-720727431694}"/>
          </ac:spMkLst>
        </pc:spChg>
        <pc:spChg chg="add mod">
          <ac:chgData name="ProfitByPPC Admin 4" userId="6582f847e536e3b3" providerId="LiveId" clId="{20E63507-FC54-497F-B129-01EA022106E3}" dt="2023-08-21T10:32:47.043" v="825" actId="1076"/>
          <ac:spMkLst>
            <pc:docMk/>
            <pc:sldMk cId="0" sldId="258"/>
            <ac:spMk id="23" creationId="{7BAD3E17-59A2-A395-5E5C-E2DC922840B8}"/>
          </ac:spMkLst>
        </pc:spChg>
        <pc:spChg chg="add mod">
          <ac:chgData name="ProfitByPPC Admin 4" userId="6582f847e536e3b3" providerId="LiveId" clId="{20E63507-FC54-497F-B129-01EA022106E3}" dt="2023-08-21T10:32:56.935" v="828" actId="1076"/>
          <ac:spMkLst>
            <pc:docMk/>
            <pc:sldMk cId="0" sldId="258"/>
            <ac:spMk id="24" creationId="{3B7632FE-9103-8A1E-C80A-C26787712A37}"/>
          </ac:spMkLst>
        </pc:spChg>
        <pc:spChg chg="mod">
          <ac:chgData name="ProfitByPPC Admin 4" userId="6582f847e536e3b3" providerId="LiveId" clId="{20E63507-FC54-497F-B129-01EA022106E3}" dt="2023-08-21T10:31:42.983" v="815"/>
          <ac:spMkLst>
            <pc:docMk/>
            <pc:sldMk cId="0" sldId="258"/>
            <ac:spMk id="27" creationId="{F385F3A8-C739-C720-3AF9-EAD7881F73DD}"/>
          </ac:spMkLst>
        </pc:spChg>
        <pc:spChg chg="mod">
          <ac:chgData name="ProfitByPPC Admin 4" userId="6582f847e536e3b3" providerId="LiveId" clId="{20E63507-FC54-497F-B129-01EA022106E3}" dt="2023-08-21T10:32:52.982" v="826" actId="1076"/>
          <ac:spMkLst>
            <pc:docMk/>
            <pc:sldMk cId="0" sldId="258"/>
            <ac:spMk id="7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2T09:03:14.895" v="1074" actId="1076"/>
          <ac:spMkLst>
            <pc:docMk/>
            <pc:sldMk cId="0" sldId="258"/>
            <ac:spMk id="7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14.382" v="759" actId="478"/>
          <ac:spMkLst>
            <pc:docMk/>
            <pc:sldMk cId="0" sldId="258"/>
            <ac:spMk id="8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08.417" v="757" actId="478"/>
          <ac:spMkLst>
            <pc:docMk/>
            <pc:sldMk cId="0" sldId="258"/>
            <ac:spMk id="8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8:40.555" v="667" actId="478"/>
          <ac:spMkLst>
            <pc:docMk/>
            <pc:sldMk cId="0" sldId="258"/>
            <ac:spMk id="82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28:42.990" v="798" actId="478"/>
          <ac:spMkLst>
            <pc:docMk/>
            <pc:sldMk cId="0" sldId="258"/>
            <ac:spMk id="83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4:12.354" v="758" actId="478"/>
          <ac:grpSpMkLst>
            <pc:docMk/>
            <pc:sldMk cId="0" sldId="258"/>
            <ac:grpSpMk id="5" creationId="{A7B9F21B-0F76-0CC7-8942-537D0978A3DE}"/>
          </ac:grpSpMkLst>
        </pc:grpChg>
        <pc:grpChg chg="add del mod">
          <ac:chgData name="ProfitByPPC Admin 4" userId="6582f847e536e3b3" providerId="LiveId" clId="{20E63507-FC54-497F-B129-01EA022106E3}" dt="2023-08-21T10:24:44.216" v="764" actId="478"/>
          <ac:grpSpMkLst>
            <pc:docMk/>
            <pc:sldMk cId="0" sldId="258"/>
            <ac:grpSpMk id="12" creationId="{ED9C5002-C620-D68A-DCF5-34B9E4954E29}"/>
          </ac:grpSpMkLst>
        </pc:grpChg>
        <pc:grpChg chg="add mod">
          <ac:chgData name="ProfitByPPC Admin 4" userId="6582f847e536e3b3" providerId="LiveId" clId="{20E63507-FC54-497F-B129-01EA022106E3}" dt="2023-08-21T10:30:07.386" v="805" actId="1076"/>
          <ac:grpSpMkLst>
            <pc:docMk/>
            <pc:sldMk cId="0" sldId="258"/>
            <ac:grpSpMk id="19" creationId="{6C4BCF21-9832-2A83-E0C2-F7D78B10D09D}"/>
          </ac:grpSpMkLst>
        </pc:grpChg>
        <pc:grpChg chg="add mod">
          <ac:chgData name="ProfitByPPC Admin 4" userId="6582f847e536e3b3" providerId="LiveId" clId="{20E63507-FC54-497F-B129-01EA022106E3}" dt="2023-08-21T10:50:52.290" v="971" actId="14100"/>
          <ac:grpSpMkLst>
            <pc:docMk/>
            <pc:sldMk cId="0" sldId="258"/>
            <ac:grpSpMk id="25" creationId="{EB97A45F-7355-F169-D1E3-6D61C7D9FBD4}"/>
          </ac:grpSpMkLst>
        </pc:grpChg>
        <pc:picChg chg="add del mod">
          <ac:chgData name="ProfitByPPC Admin 4" userId="6582f847e536e3b3" providerId="LiveId" clId="{20E63507-FC54-497F-B129-01EA022106E3}" dt="2023-08-22T09:03:01.516" v="1071" actId="478"/>
          <ac:picMkLst>
            <pc:docMk/>
            <pc:sldMk cId="0" sldId="258"/>
            <ac:picMk id="4" creationId="{32F4990E-087C-715E-2DC5-D8DED3767A35}"/>
          </ac:picMkLst>
        </pc:picChg>
        <pc:picChg chg="add del mod">
          <ac:chgData name="ProfitByPPC Admin 4" userId="6582f847e536e3b3" providerId="LiveId" clId="{20E63507-FC54-497F-B129-01EA022106E3}" dt="2023-08-22T09:02:59.664" v="1070"/>
          <ac:picMkLst>
            <pc:docMk/>
            <pc:sldMk cId="0" sldId="258"/>
            <ac:picMk id="6" creationId="{4BAA5DB2-18C0-425E-D1F5-628E093AC00D}"/>
          </ac:picMkLst>
        </pc:picChg>
        <pc:picChg chg="add mod">
          <ac:chgData name="ProfitByPPC Admin 4" userId="6582f847e536e3b3" providerId="LiveId" clId="{20E63507-FC54-497F-B129-01EA022106E3}" dt="2023-08-22T09:03:03.394" v="1073"/>
          <ac:picMkLst>
            <pc:docMk/>
            <pc:sldMk cId="0" sldId="258"/>
            <ac:picMk id="8" creationId="{A844801A-3BEF-B3CB-556D-4F91EE63C334}"/>
          </ac:picMkLst>
        </pc:picChg>
        <pc:picChg chg="mod">
          <ac:chgData name="ProfitByPPC Admin 4" userId="6582f847e536e3b3" providerId="LiveId" clId="{20E63507-FC54-497F-B129-01EA022106E3}" dt="2023-08-21T10:24:03.866" v="756"/>
          <ac:picMkLst>
            <pc:docMk/>
            <pc:sldMk cId="0" sldId="258"/>
            <ac:picMk id="11" creationId="{DF45D0F9-C26A-8777-5D1D-1FEDB99B691C}"/>
          </ac:picMkLst>
        </pc:picChg>
        <pc:picChg chg="mod">
          <ac:chgData name="ProfitByPPC Admin 4" userId="6582f847e536e3b3" providerId="LiveId" clId="{20E63507-FC54-497F-B129-01EA022106E3}" dt="2023-08-21T10:24:15.433" v="760"/>
          <ac:picMkLst>
            <pc:docMk/>
            <pc:sldMk cId="0" sldId="258"/>
            <ac:picMk id="18" creationId="{E0337F3E-1408-B7A0-4D44-C507325F870B}"/>
          </ac:picMkLst>
        </pc:picChg>
        <pc:picChg chg="mod">
          <ac:chgData name="ProfitByPPC Admin 4" userId="6582f847e536e3b3" providerId="LiveId" clId="{20E63507-FC54-497F-B129-01EA022106E3}" dt="2023-08-21T10:24:52.510" v="765"/>
          <ac:picMkLst>
            <pc:docMk/>
            <pc:sldMk cId="0" sldId="258"/>
            <ac:picMk id="20" creationId="{88A0FE96-A9AF-70C4-23F5-D719207FB52F}"/>
          </ac:picMkLst>
        </pc:picChg>
        <pc:picChg chg="mod">
          <ac:chgData name="ProfitByPPC Admin 4" userId="6582f847e536e3b3" providerId="LiveId" clId="{20E63507-FC54-497F-B129-01EA022106E3}" dt="2023-08-21T10:31:42.983" v="815"/>
          <ac:picMkLst>
            <pc:docMk/>
            <pc:sldMk cId="0" sldId="258"/>
            <ac:picMk id="26" creationId="{79337147-19C4-1519-F3A5-9C8B76B618C9}"/>
          </ac:picMkLst>
        </pc:picChg>
        <pc:picChg chg="del">
          <ac:chgData name="ProfitByPPC Admin 4" userId="6582f847e536e3b3" providerId="LiveId" clId="{20E63507-FC54-497F-B129-01EA022106E3}" dt="2023-08-21T10:18:37.863" v="666" actId="478"/>
          <ac:picMkLst>
            <pc:docMk/>
            <pc:sldMk cId="0" sldId="258"/>
            <ac:picMk id="79" creationId="{00000000-0000-0000-0000-000000000000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45.228" v="1086"/>
        <pc:sldMkLst>
          <pc:docMk/>
          <pc:sldMk cId="0" sldId="259"/>
        </pc:sldMkLst>
        <pc:spChg chg="add del mod">
          <ac:chgData name="ProfitByPPC Admin 4" userId="6582f847e536e3b3" providerId="LiveId" clId="{20E63507-FC54-497F-B129-01EA022106E3}" dt="2023-08-22T09:03:29.881" v="1080" actId="478"/>
          <ac:spMkLst>
            <pc:docMk/>
            <pc:sldMk cId="0" sldId="259"/>
            <ac:spMk id="2" creationId="{07AE9C66-2CA0-CBCE-521B-BDAFE87CE616}"/>
          </ac:spMkLst>
        </pc:spChg>
        <pc:spChg chg="add del mod">
          <ac:chgData name="ProfitByPPC Admin 4" userId="6582f847e536e3b3" providerId="LiveId" clId="{20E63507-FC54-497F-B129-01EA022106E3}" dt="2023-08-22T09:03:45.228" v="1086"/>
          <ac:spMkLst>
            <pc:docMk/>
            <pc:sldMk cId="0" sldId="259"/>
            <ac:spMk id="4" creationId="{402E763A-3E70-B7F6-DDBE-5C76F7D8C6B9}"/>
          </ac:spMkLst>
        </pc:spChg>
        <pc:spChg chg="mod">
          <ac:chgData name="ProfitByPPC Admin 4" userId="6582f847e536e3b3" providerId="LiveId" clId="{20E63507-FC54-497F-B129-01EA022106E3}" dt="2023-08-21T10:07:56.990" v="405" actId="1076"/>
          <ac:spMkLst>
            <pc:docMk/>
            <pc:sldMk cId="0" sldId="259"/>
            <ac:spMk id="8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1:01.985" v="431" actId="1076"/>
          <ac:spMkLst>
            <pc:docMk/>
            <pc:sldMk cId="0" sldId="259"/>
            <ac:spMk id="89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8:31.696" v="408" actId="478"/>
          <ac:spMkLst>
            <pc:docMk/>
            <pc:sldMk cId="0" sldId="259"/>
            <ac:spMk id="97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08:16.171" v="407" actId="478"/>
          <ac:spMkLst>
            <pc:docMk/>
            <pc:sldMk cId="0" sldId="259"/>
            <ac:spMk id="9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6:12.800" v="659" actId="478"/>
          <ac:spMkLst>
            <pc:docMk/>
            <pc:sldMk cId="0" sldId="259"/>
            <ac:spMk id="99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6:09.627" v="658" actId="478"/>
          <ac:spMkLst>
            <pc:docMk/>
            <pc:sldMk cId="0" sldId="259"/>
            <ac:spMk id="100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8.896" v="665" actId="478"/>
          <ac:spMkLst>
            <pc:docMk/>
            <pc:sldMk cId="0" sldId="259"/>
            <ac:spMk id="101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3.548" v="663" actId="478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50.024" v="661" actId="1076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9.240" v="631" actId="1076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57.244" v="656" actId="107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35.636" v="633" actId="1076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2.469" v="654" actId="1076"/>
          <ac:spMkLst>
            <pc:docMk/>
            <pc:sldMk cId="0" sldId="259"/>
            <ac:spMk id="10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36.261" v="660" actId="1076"/>
          <ac:spMkLst>
            <pc:docMk/>
            <pc:sldMk cId="0" sldId="259"/>
            <ac:spMk id="109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4.284" v="630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3:13.870" v="551" actId="14100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7.977" v="65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25.935" v="632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34.404" v="653" actId="1076"/>
          <ac:spMkLst>
            <pc:docMk/>
            <pc:sldMk cId="0" sldId="259"/>
            <ac:spMk id="114" creationId="{00000000-0000-0000-0000-000000000000}"/>
          </ac:spMkLst>
        </pc:spChg>
        <pc:grpChg chg="mod">
          <ac:chgData name="ProfitByPPC Admin 4" userId="6582f847e536e3b3" providerId="LiveId" clId="{20E63507-FC54-497F-B129-01EA022106E3}" dt="2023-08-21T10:07:23.901" v="397" actId="14100"/>
          <ac:grpSpMkLst>
            <pc:docMk/>
            <pc:sldMk cId="0" sldId="259"/>
            <ac:grpSpMk id="90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31.722" v="1081" actId="478"/>
          <ac:picMkLst>
            <pc:docMk/>
            <pc:sldMk cId="0" sldId="259"/>
            <ac:picMk id="3" creationId="{74671F06-047A-6907-F3F6-85F1155FFBC3}"/>
          </ac:picMkLst>
        </pc:picChg>
        <pc:picChg chg="add del mod">
          <ac:chgData name="ProfitByPPC Admin 4" userId="6582f847e536e3b3" providerId="LiveId" clId="{20E63507-FC54-497F-B129-01EA022106E3}" dt="2023-08-22T09:03:45.228" v="1086"/>
          <ac:picMkLst>
            <pc:docMk/>
            <pc:sldMk cId="0" sldId="259"/>
            <ac:picMk id="5" creationId="{66B1279D-B610-07EB-8E2C-27E7A24D64A4}"/>
          </ac:picMkLst>
        </pc:picChg>
      </pc:sldChg>
      <pc:sldChg chg="del">
        <pc:chgData name="ProfitByPPC Admin 4" userId="6582f847e536e3b3" providerId="LiveId" clId="{20E63507-FC54-497F-B129-01EA022106E3}" dt="2023-08-21T10:48:40.296" v="949" actId="47"/>
        <pc:sldMkLst>
          <pc:docMk/>
          <pc:sldMk cId="0" sldId="260"/>
        </pc:sldMkLst>
      </pc:sldChg>
      <pc:sldChg chg="del">
        <pc:chgData name="ProfitByPPC Admin 4" userId="6582f847e536e3b3" providerId="LiveId" clId="{20E63507-FC54-497F-B129-01EA022106E3}" dt="2023-08-21T10:48:42.594" v="950" actId="47"/>
        <pc:sldMkLst>
          <pc:docMk/>
          <pc:sldMk cId="0" sldId="261"/>
        </pc:sldMkLst>
      </pc:sldChg>
      <pc:sldChg chg="del">
        <pc:chgData name="ProfitByPPC Admin 4" userId="6582f847e536e3b3" providerId="LiveId" clId="{20E63507-FC54-497F-B129-01EA022106E3}" dt="2023-08-21T10:48:43.482" v="951" actId="47"/>
        <pc:sldMkLst>
          <pc:docMk/>
          <pc:sldMk cId="0" sldId="262"/>
        </pc:sldMkLst>
      </pc:sldChg>
      <pc:sldChg chg="del">
        <pc:chgData name="ProfitByPPC Admin 4" userId="6582f847e536e3b3" providerId="LiveId" clId="{20E63507-FC54-497F-B129-01EA022106E3}" dt="2023-08-21T10:48:44.395" v="952" actId="47"/>
        <pc:sldMkLst>
          <pc:docMk/>
          <pc:sldMk cId="0" sldId="263"/>
        </pc:sldMkLst>
      </pc:sldChg>
      <pc:sldChg chg="del">
        <pc:chgData name="ProfitByPPC Admin 4" userId="6582f847e536e3b3" providerId="LiveId" clId="{20E63507-FC54-497F-B129-01EA022106E3}" dt="2023-08-21T10:48:45.246" v="953" actId="47"/>
        <pc:sldMkLst>
          <pc:docMk/>
          <pc:sldMk cId="0" sldId="264"/>
        </pc:sldMkLst>
      </pc:sldChg>
      <pc:sldChg chg="del">
        <pc:chgData name="ProfitByPPC Admin 4" userId="6582f847e536e3b3" providerId="LiveId" clId="{20E63507-FC54-497F-B129-01EA022106E3}" dt="2023-08-21T10:48:46.128" v="954" actId="47"/>
        <pc:sldMkLst>
          <pc:docMk/>
          <pc:sldMk cId="0" sldId="265"/>
        </pc:sldMkLst>
      </pc:sldChg>
      <pc:sldChg chg="del">
        <pc:chgData name="ProfitByPPC Admin 4" userId="6582f847e536e3b3" providerId="LiveId" clId="{20E63507-FC54-497F-B129-01EA022106E3}" dt="2023-08-21T10:48:46.977" v="955" actId="47"/>
        <pc:sldMkLst>
          <pc:docMk/>
          <pc:sldMk cId="0" sldId="266"/>
        </pc:sldMkLst>
      </pc:sldChg>
      <pc:sldChg chg="del">
        <pc:chgData name="ProfitByPPC Admin 4" userId="6582f847e536e3b3" providerId="LiveId" clId="{20E63507-FC54-497F-B129-01EA022106E3}" dt="2023-08-21T10:48:47.925" v="956" actId="47"/>
        <pc:sldMkLst>
          <pc:docMk/>
          <pc:sldMk cId="0" sldId="267"/>
        </pc:sldMkLst>
      </pc:sldChg>
      <pc:sldChg chg="addSp delSp modSp mod">
        <pc:chgData name="ProfitByPPC Admin 4" userId="6582f847e536e3b3" providerId="LiveId" clId="{20E63507-FC54-497F-B129-01EA022106E3}" dt="2023-08-22T09:04:28.326" v="1102" actId="1076"/>
        <pc:sldMkLst>
          <pc:docMk/>
          <pc:sldMk cId="0" sldId="268"/>
        </pc:sldMkLst>
        <pc:spChg chg="add del mod">
          <ac:chgData name="ProfitByPPC Admin 4" userId="6582f847e536e3b3" providerId="LiveId" clId="{20E63507-FC54-497F-B129-01EA022106E3}" dt="2023-08-22T09:04:22.251" v="1098" actId="478"/>
          <ac:spMkLst>
            <pc:docMk/>
            <pc:sldMk cId="0" sldId="268"/>
            <ac:spMk id="2" creationId="{BA344B46-B4F1-2DFA-3291-C97115B0CBCA}"/>
          </ac:spMkLst>
        </pc:spChg>
        <pc:spChg chg="add mod">
          <ac:chgData name="ProfitByPPC Admin 4" userId="6582f847e536e3b3" providerId="LiveId" clId="{20E63507-FC54-497F-B129-01EA022106E3}" dt="2023-08-22T09:04:28.326" v="1102" actId="1076"/>
          <ac:spMkLst>
            <pc:docMk/>
            <pc:sldMk cId="0" sldId="268"/>
            <ac:spMk id="4" creationId="{511E9361-09DA-3E2A-B2B7-E48E223F806A}"/>
          </ac:spMkLst>
        </pc:spChg>
        <pc:spChg chg="mod">
          <ac:chgData name="ProfitByPPC Admin 4" userId="6582f847e536e3b3" providerId="LiveId" clId="{20E63507-FC54-497F-B129-01EA022106E3}" dt="2023-08-22T08:47:15.386" v="1063" actId="14100"/>
          <ac:spMkLst>
            <pc:docMk/>
            <pc:sldMk cId="0" sldId="268"/>
            <ac:spMk id="27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9:04.084" v="959" actId="478"/>
          <ac:spMkLst>
            <pc:docMk/>
            <pc:sldMk cId="0" sldId="268"/>
            <ac:spMk id="274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8:59.698" v="958" actId="478"/>
          <ac:spMkLst>
            <pc:docMk/>
            <pc:sldMk cId="0" sldId="268"/>
            <ac:spMk id="275" creationId="{00000000-0000-0000-0000-000000000000}"/>
          </ac:spMkLst>
        </pc:spChg>
        <pc:picChg chg="add del mod">
          <ac:chgData name="ProfitByPPC Admin 4" userId="6582f847e536e3b3" providerId="LiveId" clId="{20E63507-FC54-497F-B129-01EA022106E3}" dt="2023-08-22T09:04:23.125" v="1100" actId="478"/>
          <ac:picMkLst>
            <pc:docMk/>
            <pc:sldMk cId="0" sldId="268"/>
            <ac:picMk id="3" creationId="{9B17EB4F-FFEE-777F-D40D-52F4A8AC2495}"/>
          </ac:picMkLst>
        </pc:picChg>
        <pc:picChg chg="add mod">
          <ac:chgData name="ProfitByPPC Admin 4" userId="6582f847e536e3b3" providerId="LiveId" clId="{20E63507-FC54-497F-B129-01EA022106E3}" dt="2023-08-22T09:04:23.912" v="1101"/>
          <ac:picMkLst>
            <pc:docMk/>
            <pc:sldMk cId="0" sldId="268"/>
            <ac:picMk id="5" creationId="{6A89F1B6-6713-6237-B9CE-13379053EE7D}"/>
          </ac:picMkLst>
        </pc:picChg>
      </pc:sldChg>
      <pc:sldChg chg="add del">
        <pc:chgData name="ProfitByPPC Admin 4" userId="6582f847e536e3b3" providerId="LiveId" clId="{20E63507-FC54-497F-B129-01EA022106E3}" dt="2023-08-21T10:05:20.988" v="355"/>
        <pc:sldMkLst>
          <pc:docMk/>
          <pc:sldMk cId="50587896" sldId="269"/>
        </pc:sldMkLst>
      </pc:sldChg>
      <pc:sldChg chg="new del">
        <pc:chgData name="ProfitByPPC Admin 4" userId="6582f847e536e3b3" providerId="LiveId" clId="{20E63507-FC54-497F-B129-01EA022106E3}" dt="2023-08-21T09:31:41.844" v="20" actId="47"/>
        <pc:sldMkLst>
          <pc:docMk/>
          <pc:sldMk cId="1910591591" sldId="269"/>
        </pc:sldMkLst>
      </pc:sldChg>
      <pc:sldChg chg="addSp delSp modSp add mod">
        <pc:chgData name="ProfitByPPC Admin 4" userId="6582f847e536e3b3" providerId="LiveId" clId="{20E63507-FC54-497F-B129-01EA022106E3}" dt="2023-08-22T09:04:05.036" v="1093" actId="1076"/>
        <pc:sldMkLst>
          <pc:docMk/>
          <pc:sldMk cId="2647513303" sldId="269"/>
        </pc:sldMkLst>
        <pc:spChg chg="del mod">
          <ac:chgData name="ProfitByPPC Admin 4" userId="6582f847e536e3b3" providerId="LiveId" clId="{20E63507-FC54-497F-B129-01EA022106E3}" dt="2023-08-22T09:03:51.052" v="1089" actId="478"/>
          <ac:spMkLst>
            <pc:docMk/>
            <pc:sldMk cId="2647513303" sldId="269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52.013" v="1090"/>
          <ac:spMkLst>
            <pc:docMk/>
            <pc:sldMk cId="2647513303" sldId="269"/>
            <ac:spMk id="4" creationId="{F6D0264B-808A-690E-F0CE-D2080CC39F62}"/>
          </ac:spMkLst>
        </pc:spChg>
        <pc:spChg chg="mod">
          <ac:chgData name="ProfitByPPC Admin 4" userId="6582f847e536e3b3" providerId="LiveId" clId="{20E63507-FC54-497F-B129-01EA022106E3}" dt="2023-08-22T09:04:05.036" v="1093" actId="1076"/>
          <ac:spMkLst>
            <pc:docMk/>
            <pc:sldMk cId="2647513303" sldId="269"/>
            <ac:spMk id="60" creationId="{00000000-0000-0000-0000-000000000000}"/>
          </ac:spMkLst>
        </pc:spChg>
        <pc:picChg chg="del mod">
          <ac:chgData name="ProfitByPPC Admin 4" userId="6582f847e536e3b3" providerId="LiveId" clId="{20E63507-FC54-497F-B129-01EA022106E3}" dt="2023-08-22T09:03:50.224" v="1087" actId="478"/>
          <ac:picMkLst>
            <pc:docMk/>
            <pc:sldMk cId="2647513303" sldId="269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52.013" v="1090"/>
          <ac:picMkLst>
            <pc:docMk/>
            <pc:sldMk cId="2647513303" sldId="269"/>
            <ac:picMk id="5" creationId="{219DF72C-6815-FBE9-F6AD-7234F74FC7E7}"/>
          </ac:picMkLst>
        </pc:picChg>
      </pc:sldChg>
      <pc:sldChg chg="addSp delSp modSp add del mod">
        <pc:chgData name="ProfitByPPC Admin 4" userId="6582f847e536e3b3" providerId="LiveId" clId="{20E63507-FC54-497F-B129-01EA022106E3}" dt="2023-08-21T09:59:56.361" v="320" actId="47"/>
        <pc:sldMkLst>
          <pc:docMk/>
          <pc:sldMk cId="1720904419" sldId="270"/>
        </pc:sldMkLst>
        <pc:spChg chg="add mod">
          <ac:chgData name="ProfitByPPC Admin 4" userId="6582f847e536e3b3" providerId="LiveId" clId="{20E63507-FC54-497F-B129-01EA022106E3}" dt="2023-08-21T09:36:00.913" v="91" actId="20577"/>
          <ac:spMkLst>
            <pc:docMk/>
            <pc:sldMk cId="1720904419" sldId="270"/>
            <ac:spMk id="2" creationId="{A588280F-7E4A-AFA1-8B02-3E62D8193005}"/>
          </ac:spMkLst>
        </pc:spChg>
        <pc:spChg chg="add del mod">
          <ac:chgData name="ProfitByPPC Admin 4" userId="6582f847e536e3b3" providerId="LiveId" clId="{20E63507-FC54-497F-B129-01EA022106E3}" dt="2023-08-21T09:54:15.995" v="267" actId="478"/>
          <ac:spMkLst>
            <pc:docMk/>
            <pc:sldMk cId="1720904419" sldId="270"/>
            <ac:spMk id="7" creationId="{88633EEA-0B96-0F0B-6A79-655A73C19E70}"/>
          </ac:spMkLst>
        </pc:spChg>
        <pc:spChg chg="add del mod">
          <ac:chgData name="ProfitByPPC Admin 4" userId="6582f847e536e3b3" providerId="LiveId" clId="{20E63507-FC54-497F-B129-01EA022106E3}" dt="2023-08-21T09:58:09.676" v="313" actId="478"/>
          <ac:spMkLst>
            <pc:docMk/>
            <pc:sldMk cId="1720904419" sldId="270"/>
            <ac:spMk id="9" creationId="{E43BA3EC-5539-CE7F-1FEB-2BA99EB0101C}"/>
          </ac:spMkLst>
        </pc:spChg>
        <pc:spChg chg="add del mod">
          <ac:chgData name="ProfitByPPC Admin 4" userId="6582f847e536e3b3" providerId="LiveId" clId="{20E63507-FC54-497F-B129-01EA022106E3}" dt="2023-08-21T09:58:20.559" v="316" actId="478"/>
          <ac:spMkLst>
            <pc:docMk/>
            <pc:sldMk cId="1720904419" sldId="270"/>
            <ac:spMk id="10" creationId="{5D68BFF1-1DA3-5A37-4A4F-B7850807DB8B}"/>
          </ac:spMkLst>
        </pc:spChg>
        <pc:spChg chg="add del mod">
          <ac:chgData name="ProfitByPPC Admin 4" userId="6582f847e536e3b3" providerId="LiveId" clId="{20E63507-FC54-497F-B129-01EA022106E3}" dt="2023-08-21T09:58:17.633" v="315" actId="478"/>
          <ac:spMkLst>
            <pc:docMk/>
            <pc:sldMk cId="1720904419" sldId="270"/>
            <ac:spMk id="11" creationId="{9B12A67B-3B53-9FC1-ECCA-C2FE2681596C}"/>
          </ac:spMkLst>
        </pc:spChg>
        <pc:spChg chg="add del mod">
          <ac:chgData name="ProfitByPPC Admin 4" userId="6582f847e536e3b3" providerId="LiveId" clId="{20E63507-FC54-497F-B129-01EA022106E3}" dt="2023-08-21T09:57:49.573" v="309"/>
          <ac:spMkLst>
            <pc:docMk/>
            <pc:sldMk cId="1720904419" sldId="270"/>
            <ac:spMk id="12" creationId="{FD034FDA-8C29-1FD5-FBCA-E4E1A7A27640}"/>
          </ac:spMkLst>
        </pc:spChg>
        <pc:spChg chg="add mod">
          <ac:chgData name="ProfitByPPC Admin 4" userId="6582f847e536e3b3" providerId="LiveId" clId="{20E63507-FC54-497F-B129-01EA022106E3}" dt="2023-08-21T09:58:43.438" v="319" actId="2711"/>
          <ac:spMkLst>
            <pc:docMk/>
            <pc:sldMk cId="1720904419" sldId="270"/>
            <ac:spMk id="13" creationId="{3C1CA898-419D-43A6-BEE2-E9F6927911A1}"/>
          </ac:spMkLst>
        </pc:spChg>
        <pc:spChg chg="add del mod">
          <ac:chgData name="ProfitByPPC Admin 4" userId="6582f847e536e3b3" providerId="LiveId" clId="{20E63507-FC54-497F-B129-01EA022106E3}" dt="2023-08-21T09:58:25.465" v="317" actId="478"/>
          <ac:spMkLst>
            <pc:docMk/>
            <pc:sldMk cId="1720904419" sldId="270"/>
            <ac:spMk id="15" creationId="{E2F1D2C9-C963-F21A-1061-350497E80CE8}"/>
          </ac:spMkLst>
        </pc:spChg>
        <pc:spChg chg="del mod">
          <ac:chgData name="ProfitByPPC Admin 4" userId="6582f847e536e3b3" providerId="LiveId" clId="{20E63507-FC54-497F-B129-01EA022106E3}" dt="2023-08-21T09:35:48.435" v="86" actId="478"/>
          <ac:spMkLst>
            <pc:docMk/>
            <pc:sldMk cId="1720904419" sldId="270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3:00.933" v="260" actId="1076"/>
          <ac:spMkLst>
            <pc:docMk/>
            <pc:sldMk cId="1720904419" sldId="270"/>
            <ac:spMk id="51" creationId="{00000000-0000-0000-0000-000000000000}"/>
          </ac:spMkLst>
        </pc:spChg>
        <pc:picChg chg="del">
          <ac:chgData name="ProfitByPPC Admin 4" userId="6582f847e536e3b3" providerId="LiveId" clId="{20E63507-FC54-497F-B129-01EA022106E3}" dt="2023-08-21T09:31:45.423" v="21" actId="478"/>
          <ac:picMkLst>
            <pc:docMk/>
            <pc:sldMk cId="1720904419" sldId="270"/>
            <ac:picMk id="1026" creationId="{7706FA37-20C1-309D-44B4-97ADF2101393}"/>
          </ac:picMkLst>
        </pc:picChg>
      </pc:sldChg>
      <pc:sldChg chg="addSp delSp modSp add mod">
        <pc:chgData name="ProfitByPPC Admin 4" userId="6582f847e536e3b3" providerId="LiveId" clId="{20E63507-FC54-497F-B129-01EA022106E3}" dt="2023-08-22T09:04:17.404" v="1097" actId="1076"/>
        <pc:sldMkLst>
          <pc:docMk/>
          <pc:sldMk cId="2785941889" sldId="270"/>
        </pc:sldMkLst>
        <pc:spChg chg="del mod">
          <ac:chgData name="ProfitByPPC Admin 4" userId="6582f847e536e3b3" providerId="LiveId" clId="{20E63507-FC54-497F-B129-01EA022106E3}" dt="2023-08-22T09:04:09.857" v="1095" actId="478"/>
          <ac:spMkLst>
            <pc:docMk/>
            <pc:sldMk cId="2785941889" sldId="270"/>
            <ac:spMk id="2" creationId="{59768ADA-B09A-9C1E-F039-79C54AAE477F}"/>
          </ac:spMkLst>
        </pc:spChg>
        <pc:spChg chg="mod">
          <ac:chgData name="ProfitByPPC Admin 4" userId="6582f847e536e3b3" providerId="LiveId" clId="{20E63507-FC54-497F-B129-01EA022106E3}" dt="2023-08-21T10:40:11.509" v="878"/>
          <ac:spMkLst>
            <pc:docMk/>
            <pc:sldMk cId="2785941889" sldId="270"/>
            <ac:spMk id="6" creationId="{5CCE5AA9-8AC1-CB52-7666-7FA71DE8C555}"/>
          </ac:spMkLst>
        </pc:spChg>
        <pc:spChg chg="mod">
          <ac:chgData name="ProfitByPPC Admin 4" userId="6582f847e536e3b3" providerId="LiveId" clId="{20E63507-FC54-497F-B129-01EA022106E3}" dt="2023-08-21T10:40:16.121" v="879"/>
          <ac:spMkLst>
            <pc:docMk/>
            <pc:sldMk cId="2785941889" sldId="270"/>
            <ac:spMk id="9" creationId="{376F8CCA-97B4-4878-9A44-CD9BE681D3E8}"/>
          </ac:spMkLst>
        </pc:spChg>
        <pc:spChg chg="add mod">
          <ac:chgData name="ProfitByPPC Admin 4" userId="6582f847e536e3b3" providerId="LiveId" clId="{20E63507-FC54-497F-B129-01EA022106E3}" dt="2023-08-21T10:48:19.949" v="948" actId="1076"/>
          <ac:spMkLst>
            <pc:docMk/>
            <pc:sldMk cId="2785941889" sldId="270"/>
            <ac:spMk id="10" creationId="{94796983-97FC-98D4-60B6-519DF5067C41}"/>
          </ac:spMkLst>
        </pc:spChg>
        <pc:spChg chg="add mod">
          <ac:chgData name="ProfitByPPC Admin 4" userId="6582f847e536e3b3" providerId="LiveId" clId="{20E63507-FC54-497F-B129-01EA022106E3}" dt="2023-08-21T10:47:31.146" v="934" actId="12"/>
          <ac:spMkLst>
            <pc:docMk/>
            <pc:sldMk cId="2785941889" sldId="270"/>
            <ac:spMk id="11" creationId="{60B28592-53E0-E089-3794-FE3CD9390BED}"/>
          </ac:spMkLst>
        </pc:spChg>
        <pc:spChg chg="add mod">
          <ac:chgData name="ProfitByPPC Admin 4" userId="6582f847e536e3b3" providerId="LiveId" clId="{20E63507-FC54-497F-B129-01EA022106E3}" dt="2023-08-21T10:47:37.608" v="936" actId="12"/>
          <ac:spMkLst>
            <pc:docMk/>
            <pc:sldMk cId="2785941889" sldId="270"/>
            <ac:spMk id="12" creationId="{2764E98C-0770-0E3F-96F1-6FA7DA438DA5}"/>
          </ac:spMkLst>
        </pc:spChg>
        <pc:spChg chg="add mod">
          <ac:chgData name="ProfitByPPC Admin 4" userId="6582f847e536e3b3" providerId="LiveId" clId="{20E63507-FC54-497F-B129-01EA022106E3}" dt="2023-08-21T10:47:40.897" v="937" actId="12"/>
          <ac:spMkLst>
            <pc:docMk/>
            <pc:sldMk cId="2785941889" sldId="270"/>
            <ac:spMk id="13" creationId="{E90DB648-F866-538E-8F62-578DE396025F}"/>
          </ac:spMkLst>
        </pc:spChg>
        <pc:spChg chg="add mod">
          <ac:chgData name="ProfitByPPC Admin 4" userId="6582f847e536e3b3" providerId="LiveId" clId="{20E63507-FC54-497F-B129-01EA022106E3}" dt="2023-08-22T09:04:11.055" v="1096"/>
          <ac:spMkLst>
            <pc:docMk/>
            <pc:sldMk cId="2785941889" sldId="270"/>
            <ac:spMk id="14" creationId="{CF50406B-B4AF-88B9-3021-E1E7A6A8622C}"/>
          </ac:spMkLst>
        </pc:spChg>
        <pc:spChg chg="mod">
          <ac:chgData name="ProfitByPPC Admin 4" userId="6582f847e536e3b3" providerId="LiveId" clId="{20E63507-FC54-497F-B129-01EA022106E3}" dt="2023-08-22T09:04:17.404" v="1097" actId="1076"/>
          <ac:spMkLst>
            <pc:docMk/>
            <pc:sldMk cId="2785941889" sldId="270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0:00.099" v="876" actId="478"/>
          <ac:spMkLst>
            <pc:docMk/>
            <pc:sldMk cId="2785941889" sldId="270"/>
            <ac:spMk id="72" creationId="{00000000-0000-0000-0000-000000000000}"/>
          </ac:spMkLst>
        </pc:spChg>
        <pc:grpChg chg="add mod">
          <ac:chgData name="ProfitByPPC Admin 4" userId="6582f847e536e3b3" providerId="LiveId" clId="{20E63507-FC54-497F-B129-01EA022106E3}" dt="2023-08-21T10:40:11.509" v="878"/>
          <ac:grpSpMkLst>
            <pc:docMk/>
            <pc:sldMk cId="2785941889" sldId="270"/>
            <ac:grpSpMk id="4" creationId="{8387C735-458C-345E-061D-08DD4B1487E3}"/>
          </ac:grpSpMkLst>
        </pc:grpChg>
        <pc:grpChg chg="add mod">
          <ac:chgData name="ProfitByPPC Admin 4" userId="6582f847e536e3b3" providerId="LiveId" clId="{20E63507-FC54-497F-B129-01EA022106E3}" dt="2023-08-21T10:40:16.121" v="879"/>
          <ac:grpSpMkLst>
            <pc:docMk/>
            <pc:sldMk cId="2785941889" sldId="270"/>
            <ac:grpSpMk id="7" creationId="{6BA6B767-D1D9-67E3-A43F-E7DE085F2446}"/>
          </ac:grpSpMkLst>
        </pc:grpChg>
        <pc:grpChg chg="del">
          <ac:chgData name="ProfitByPPC Admin 4" userId="6582f847e536e3b3" providerId="LiveId" clId="{20E63507-FC54-497F-B129-01EA022106E3}" dt="2023-08-21T10:40:04.699" v="877" actId="478"/>
          <ac:grpSpMkLst>
            <pc:docMk/>
            <pc:sldMk cId="2785941889" sldId="270"/>
            <ac:grpSpMk id="68" creationId="{00000000-0000-0000-0000-000000000000}"/>
          </ac:grpSpMkLst>
        </pc:grpChg>
        <pc:picChg chg="del mod">
          <ac:chgData name="ProfitByPPC Admin 4" userId="6582f847e536e3b3" providerId="LiveId" clId="{20E63507-FC54-497F-B129-01EA022106E3}" dt="2023-08-22T09:04:09.040" v="1094" actId="478"/>
          <ac:picMkLst>
            <pc:docMk/>
            <pc:sldMk cId="2785941889" sldId="270"/>
            <ac:picMk id="3" creationId="{EFC8B2F3-364A-5282-5874-34C5ED42D0BE}"/>
          </ac:picMkLst>
        </pc:picChg>
        <pc:picChg chg="mod">
          <ac:chgData name="ProfitByPPC Admin 4" userId="6582f847e536e3b3" providerId="LiveId" clId="{20E63507-FC54-497F-B129-01EA022106E3}" dt="2023-08-21T10:40:11.509" v="878"/>
          <ac:picMkLst>
            <pc:docMk/>
            <pc:sldMk cId="2785941889" sldId="270"/>
            <ac:picMk id="5" creationId="{D60D127C-55F9-900A-2A98-8407E8543EB3}"/>
          </ac:picMkLst>
        </pc:picChg>
        <pc:picChg chg="mod">
          <ac:chgData name="ProfitByPPC Admin 4" userId="6582f847e536e3b3" providerId="LiveId" clId="{20E63507-FC54-497F-B129-01EA022106E3}" dt="2023-08-21T10:40:16.121" v="879"/>
          <ac:picMkLst>
            <pc:docMk/>
            <pc:sldMk cId="2785941889" sldId="270"/>
            <ac:picMk id="8" creationId="{8850B749-324C-51B7-D986-BA6C6F01B20C}"/>
          </ac:picMkLst>
        </pc:picChg>
        <pc:picChg chg="add mod">
          <ac:chgData name="ProfitByPPC Admin 4" userId="6582f847e536e3b3" providerId="LiveId" clId="{20E63507-FC54-497F-B129-01EA022106E3}" dt="2023-08-22T09:04:11.055" v="1096"/>
          <ac:picMkLst>
            <pc:docMk/>
            <pc:sldMk cId="2785941889" sldId="270"/>
            <ac:picMk id="15" creationId="{E0C50316-90F4-21DF-EAE6-749E8AE19019}"/>
          </ac:picMkLst>
        </pc:picChg>
      </pc:sldChg>
      <pc:sldChg chg="new del">
        <pc:chgData name="ProfitByPPC Admin 4" userId="6582f847e536e3b3" providerId="LiveId" clId="{20E63507-FC54-497F-B129-01EA022106E3}" dt="2023-08-21T09:43:58.942" v="99" actId="680"/>
        <pc:sldMkLst>
          <pc:docMk/>
          <pc:sldMk cId="1570276044" sldId="271"/>
        </pc:sldMkLst>
      </pc:sldChg>
      <pc:sldMasterChg chg="delSldLayout">
        <pc:chgData name="ProfitByPPC Admin 4" userId="6582f847e536e3b3" providerId="LiveId" clId="{20E63507-FC54-497F-B129-01EA022106E3}" dt="2023-08-21T10:48:47.925" v="956" actId="47"/>
        <pc:sldMasterMkLst>
          <pc:docMk/>
          <pc:sldMasterMk cId="0" sldId="2147483648"/>
        </pc:sldMasterMkLst>
        <pc:sldLayoutChg chg="del">
          <pc:chgData name="ProfitByPPC Admin 4" userId="6582f847e536e3b3" providerId="LiveId" clId="{20E63507-FC54-497F-B129-01EA022106E3}" dt="2023-08-21T10:48:40.296" v="949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rofitByPPC Admin 4" userId="6582f847e536e3b3" providerId="LiveId" clId="{20E63507-FC54-497F-B129-01EA022106E3}" dt="2023-08-21T10:48:47.925" v="956" actId="47"/>
          <pc:sldLayoutMkLst>
            <pc:docMk/>
            <pc:sldMasterMk cId="0" sldId="2147483648"/>
            <pc:sldLayoutMk cId="0" sldId="21474836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6271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7506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2962546" y="2500312"/>
            <a:ext cx="14179007" cy="3795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0" b="0" i="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ubTitle" idx="1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9"/>
          <p:cNvSpPr/>
          <p:nvPr/>
        </p:nvSpPr>
        <p:spPr>
          <a:xfrm>
            <a:off x="15160711" y="4731715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 extrusionOk="0">
                <a:moveTo>
                  <a:pt x="292409" y="10"/>
                </a:moveTo>
                <a:lnTo>
                  <a:pt x="285143" y="0"/>
                </a:lnTo>
                <a:lnTo>
                  <a:pt x="278420" y="6722"/>
                </a:lnTo>
                <a:lnTo>
                  <a:pt x="277289" y="9664"/>
                </a:lnTo>
                <a:lnTo>
                  <a:pt x="277289" y="277289"/>
                </a:lnTo>
                <a:lnTo>
                  <a:pt x="9675" y="277279"/>
                </a:lnTo>
                <a:lnTo>
                  <a:pt x="6743" y="278399"/>
                </a:lnTo>
                <a:lnTo>
                  <a:pt x="0" y="285143"/>
                </a:lnTo>
                <a:lnTo>
                  <a:pt x="10" y="292409"/>
                </a:lnTo>
                <a:lnTo>
                  <a:pt x="6743" y="299142"/>
                </a:lnTo>
                <a:lnTo>
                  <a:pt x="9675" y="300263"/>
                </a:lnTo>
                <a:lnTo>
                  <a:pt x="277289" y="300252"/>
                </a:lnTo>
                <a:lnTo>
                  <a:pt x="277279" y="567867"/>
                </a:lnTo>
                <a:lnTo>
                  <a:pt x="278399" y="570799"/>
                </a:lnTo>
                <a:lnTo>
                  <a:pt x="285143" y="577542"/>
                </a:lnTo>
                <a:lnTo>
                  <a:pt x="292399" y="577542"/>
                </a:lnTo>
                <a:lnTo>
                  <a:pt x="299142" y="570799"/>
                </a:lnTo>
                <a:lnTo>
                  <a:pt x="300263" y="567867"/>
                </a:lnTo>
                <a:lnTo>
                  <a:pt x="300252" y="300252"/>
                </a:lnTo>
                <a:lnTo>
                  <a:pt x="567877" y="300252"/>
                </a:lnTo>
                <a:lnTo>
                  <a:pt x="570820" y="299121"/>
                </a:lnTo>
                <a:lnTo>
                  <a:pt x="577542" y="292399"/>
                </a:lnTo>
                <a:lnTo>
                  <a:pt x="577542" y="285143"/>
                </a:lnTo>
                <a:lnTo>
                  <a:pt x="570809" y="278399"/>
                </a:lnTo>
                <a:lnTo>
                  <a:pt x="567867" y="277279"/>
                </a:lnTo>
                <a:lnTo>
                  <a:pt x="300252" y="277289"/>
                </a:lnTo>
                <a:lnTo>
                  <a:pt x="300263" y="9675"/>
                </a:lnTo>
                <a:lnTo>
                  <a:pt x="299142" y="6732"/>
                </a:lnTo>
                <a:lnTo>
                  <a:pt x="292409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9"/>
          <p:cNvSpPr/>
          <p:nvPr/>
        </p:nvSpPr>
        <p:spPr>
          <a:xfrm>
            <a:off x="2344350" y="8626885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 extrusionOk="0">
                <a:moveTo>
                  <a:pt x="292409" y="10"/>
                </a:moveTo>
                <a:lnTo>
                  <a:pt x="285143" y="0"/>
                </a:lnTo>
                <a:lnTo>
                  <a:pt x="278420" y="6722"/>
                </a:lnTo>
                <a:lnTo>
                  <a:pt x="277289" y="9664"/>
                </a:lnTo>
                <a:lnTo>
                  <a:pt x="277289" y="277289"/>
                </a:lnTo>
                <a:lnTo>
                  <a:pt x="9675" y="277279"/>
                </a:lnTo>
                <a:lnTo>
                  <a:pt x="6743" y="278399"/>
                </a:lnTo>
                <a:lnTo>
                  <a:pt x="0" y="285143"/>
                </a:lnTo>
                <a:lnTo>
                  <a:pt x="10" y="292409"/>
                </a:lnTo>
                <a:lnTo>
                  <a:pt x="6743" y="299142"/>
                </a:lnTo>
                <a:lnTo>
                  <a:pt x="9675" y="300263"/>
                </a:lnTo>
                <a:lnTo>
                  <a:pt x="277289" y="300252"/>
                </a:lnTo>
                <a:lnTo>
                  <a:pt x="277279" y="567867"/>
                </a:lnTo>
                <a:lnTo>
                  <a:pt x="278399" y="570799"/>
                </a:lnTo>
                <a:lnTo>
                  <a:pt x="285143" y="577542"/>
                </a:lnTo>
                <a:lnTo>
                  <a:pt x="292399" y="577542"/>
                </a:lnTo>
                <a:lnTo>
                  <a:pt x="299142" y="570799"/>
                </a:lnTo>
                <a:lnTo>
                  <a:pt x="300263" y="567867"/>
                </a:lnTo>
                <a:lnTo>
                  <a:pt x="300252" y="300252"/>
                </a:lnTo>
                <a:lnTo>
                  <a:pt x="567877" y="300252"/>
                </a:lnTo>
                <a:lnTo>
                  <a:pt x="570820" y="299121"/>
                </a:lnTo>
                <a:lnTo>
                  <a:pt x="577542" y="292399"/>
                </a:lnTo>
                <a:lnTo>
                  <a:pt x="577542" y="285143"/>
                </a:lnTo>
                <a:lnTo>
                  <a:pt x="570809" y="278399"/>
                </a:lnTo>
                <a:lnTo>
                  <a:pt x="567867" y="277279"/>
                </a:lnTo>
                <a:lnTo>
                  <a:pt x="300252" y="277289"/>
                </a:lnTo>
                <a:lnTo>
                  <a:pt x="300263" y="9675"/>
                </a:lnTo>
                <a:lnTo>
                  <a:pt x="299142" y="6732"/>
                </a:lnTo>
                <a:lnTo>
                  <a:pt x="292409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3777" y="4868961"/>
            <a:ext cx="18300322" cy="643959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4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>
            <a:spLocks noGrp="1"/>
          </p:cNvSpPr>
          <p:nvPr>
            <p:ph type="ctrTitle"/>
          </p:nvPr>
        </p:nvSpPr>
        <p:spPr>
          <a:xfrm>
            <a:off x="3954920" y="2309214"/>
            <a:ext cx="14509800" cy="636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9026525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Scope Of Digital Marketing Career in India</a:t>
            </a:r>
          </a:p>
        </p:txBody>
      </p:sp>
      <p:sp>
        <p:nvSpPr>
          <p:cNvPr id="51" name="Google Shape;51;p1"/>
          <p:cNvSpPr txBox="1"/>
          <p:nvPr/>
        </p:nvSpPr>
        <p:spPr>
          <a:xfrm>
            <a:off x="15225823" y="10477255"/>
            <a:ext cx="4704711" cy="50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  <a:endParaRPr sz="3200" b="0" i="0" u="none" strike="noStrike" cap="none" dirty="0">
              <a:solidFill>
                <a:schemeClr val="tx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1026" name="Picture 2" descr="Scope of digital marketing">
            <a:extLst>
              <a:ext uri="{FF2B5EF4-FFF2-40B4-BE49-F238E27FC236}">
                <a16:creationId xmlns:a16="http://schemas.microsoft.com/office/drawing/2014/main" id="{7706FA37-20C1-309D-44B4-97ADF2101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2471"/>
            <a:ext cx="10914434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484098-3FFB-91C7-22AC-FA37147BCAAB}"/>
              </a:ext>
            </a:extLst>
          </p:cNvPr>
          <p:cNvSpPr/>
          <p:nvPr/>
        </p:nvSpPr>
        <p:spPr>
          <a:xfrm>
            <a:off x="183524" y="-585419"/>
            <a:ext cx="69395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925A68-915B-A3EA-2C93-2A5578169D20}"/>
              </a:ext>
            </a:extLst>
          </p:cNvPr>
          <p:cNvSpPr/>
          <p:nvPr/>
        </p:nvSpPr>
        <p:spPr>
          <a:xfrm>
            <a:off x="0" y="-29804"/>
            <a:ext cx="20104100" cy="113388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528309-E892-C385-750C-D173FFDBC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19" y="274360"/>
            <a:ext cx="2456414" cy="5255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>
            <a:spLocks noGrp="1"/>
          </p:cNvSpPr>
          <p:nvPr>
            <p:ph type="title"/>
          </p:nvPr>
        </p:nvSpPr>
        <p:spPr>
          <a:xfrm>
            <a:off x="2160958" y="4260011"/>
            <a:ext cx="5535752" cy="77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950" b="1" dirty="0">
                <a:solidFill>
                  <a:srgbClr val="324659"/>
                </a:solidFill>
                <a:latin typeface="Avenir"/>
                <a:ea typeface="Avenir"/>
                <a:cs typeface="Avenir"/>
                <a:sym typeface="Avenir"/>
              </a:rPr>
              <a:t>B2B - </a:t>
            </a:r>
            <a:endParaRPr sz="4950" dirty="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530549" y="1589519"/>
            <a:ext cx="13845969" cy="149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Companies </a:t>
            </a:r>
            <a:r>
              <a:rPr lang="en-IN" sz="4800" b="1" i="0" u="none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Utilize</a:t>
            </a:r>
            <a:r>
              <a:rPr lang="en-IN" sz="4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 S</a:t>
            </a:r>
            <a:r>
              <a:rPr lang="en-IN" sz="4800" b="1" i="0" u="none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ocial Media Platforms For Digital Marketing</a:t>
            </a:r>
            <a:endParaRPr lang="en-US" sz="4800" b="1" i="0" u="none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sp>
        <p:nvSpPr>
          <p:cNvPr id="2" name="Google Shape;77;p3">
            <a:extLst>
              <a:ext uri="{FF2B5EF4-FFF2-40B4-BE49-F238E27FC236}">
                <a16:creationId xmlns:a16="http://schemas.microsoft.com/office/drawing/2014/main" id="{06EACD71-1884-1DD0-AB0D-0248D8CE9859}"/>
              </a:ext>
            </a:extLst>
          </p:cNvPr>
          <p:cNvSpPr txBox="1">
            <a:spLocks/>
          </p:cNvSpPr>
          <p:nvPr/>
        </p:nvSpPr>
        <p:spPr>
          <a:xfrm>
            <a:off x="2160958" y="7132186"/>
            <a:ext cx="5535752" cy="77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algn="ctr"/>
            <a:r>
              <a:rPr lang="en-US" sz="4950" b="1" dirty="0">
                <a:solidFill>
                  <a:srgbClr val="324659"/>
                </a:solidFill>
                <a:latin typeface="Avenir"/>
                <a:ea typeface="Avenir"/>
                <a:cs typeface="Avenir"/>
                <a:sym typeface="Avenir"/>
              </a:rPr>
              <a:t>B2C - </a:t>
            </a:r>
            <a:endParaRPr lang="en-US" sz="4950" dirty="0"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9" name="Google Shape;137;p6">
            <a:extLst>
              <a:ext uri="{FF2B5EF4-FFF2-40B4-BE49-F238E27FC236}">
                <a16:creationId xmlns:a16="http://schemas.microsoft.com/office/drawing/2014/main" id="{6C4BCF21-9832-2A83-E0C2-F7D78B10D09D}"/>
              </a:ext>
            </a:extLst>
          </p:cNvPr>
          <p:cNvGrpSpPr/>
          <p:nvPr/>
        </p:nvGrpSpPr>
        <p:grpSpPr>
          <a:xfrm rot="11188048">
            <a:off x="0" y="7407706"/>
            <a:ext cx="7213226" cy="3901644"/>
            <a:chOff x="4188354" y="376951"/>
            <a:chExt cx="15915745" cy="10350365"/>
          </a:xfrm>
        </p:grpSpPr>
        <p:pic>
          <p:nvPicPr>
            <p:cNvPr id="20" name="Google Shape;138;p6">
              <a:extLst>
                <a:ext uri="{FF2B5EF4-FFF2-40B4-BE49-F238E27FC236}">
                  <a16:creationId xmlns:a16="http://schemas.microsoft.com/office/drawing/2014/main" id="{88A0FE96-A9AF-70C4-23F5-D719207FB52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139;p6">
              <a:extLst>
                <a:ext uri="{FF2B5EF4-FFF2-40B4-BE49-F238E27FC236}">
                  <a16:creationId xmlns:a16="http://schemas.microsoft.com/office/drawing/2014/main" id="{444B1706-F824-C7FA-3779-720727431694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BAD3E17-59A2-A395-5E5C-E2DC922840B8}"/>
              </a:ext>
            </a:extLst>
          </p:cNvPr>
          <p:cNvSpPr txBox="1"/>
          <p:nvPr/>
        </p:nvSpPr>
        <p:spPr>
          <a:xfrm>
            <a:off x="6318118" y="3966556"/>
            <a:ext cx="10058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</a:rPr>
              <a:t>B2B marketers actively use social media platforms like LinkedIn and Twitter to generate leads</a:t>
            </a:r>
            <a:endParaRPr lang="en-IN" sz="3600" dirty="0">
              <a:latin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7632FE-9103-8A1E-C80A-C26787712A37}"/>
              </a:ext>
            </a:extLst>
          </p:cNvPr>
          <p:cNvSpPr txBox="1"/>
          <p:nvPr/>
        </p:nvSpPr>
        <p:spPr>
          <a:xfrm>
            <a:off x="6495719" y="6854321"/>
            <a:ext cx="10058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</a:rPr>
              <a:t>The main focus of B2C marketers is to improve brand awareness and attract new customers to their websites</a:t>
            </a:r>
            <a:endParaRPr lang="en-IN" sz="3600" dirty="0">
              <a:latin typeface="+mn-lt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732624">
            <a:off x="15025172" y="6389684"/>
            <a:ext cx="6253970" cy="390164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EA875BC-A24B-641F-ABD5-A131680B35CF}"/>
              </a:ext>
            </a:extLst>
          </p:cNvPr>
          <p:cNvSpPr/>
          <p:nvPr/>
        </p:nvSpPr>
        <p:spPr>
          <a:xfrm>
            <a:off x="0" y="-29804"/>
            <a:ext cx="20104100" cy="113388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44801A-3BEF-B3CB-556D-4F91EE63C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19" y="274360"/>
            <a:ext cx="2456414" cy="5255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375181" y="1566682"/>
            <a:ext cx="17288539" cy="84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400" b="1" i="0" u="none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Why Do Companies Use Digital Marketing?</a:t>
            </a:r>
            <a:endParaRPr lang="en-US" sz="5400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68" name="Google Shape;68;p2"/>
          <p:cNvGrpSpPr/>
          <p:nvPr/>
        </p:nvGrpSpPr>
        <p:grpSpPr>
          <a:xfrm>
            <a:off x="0" y="3210711"/>
            <a:ext cx="20104100" cy="8104463"/>
            <a:chOff x="0" y="3204093"/>
            <a:chExt cx="20104100" cy="8104463"/>
          </a:xfrm>
        </p:grpSpPr>
        <p:sp>
          <p:nvSpPr>
            <p:cNvPr id="69" name="Google Shape;69;p2"/>
            <p:cNvSpPr/>
            <p:nvPr/>
          </p:nvSpPr>
          <p:spPr>
            <a:xfrm>
              <a:off x="0" y="4552156"/>
              <a:ext cx="20104100" cy="6756400"/>
            </a:xfrm>
            <a:custGeom>
              <a:avLst/>
              <a:gdLst/>
              <a:ahLst/>
              <a:cxnLst/>
              <a:rect l="l" t="t" r="r" b="b"/>
              <a:pathLst>
                <a:path w="20104100" h="6756400" extrusionOk="0">
                  <a:moveTo>
                    <a:pt x="11169724" y="88900"/>
                  </a:moveTo>
                  <a:lnTo>
                    <a:pt x="8379983" y="88900"/>
                  </a:lnTo>
                  <a:lnTo>
                    <a:pt x="8330241" y="101600"/>
                  </a:lnTo>
                  <a:lnTo>
                    <a:pt x="8280803" y="101600"/>
                  </a:lnTo>
                  <a:lnTo>
                    <a:pt x="8182869" y="127000"/>
                  </a:lnTo>
                  <a:lnTo>
                    <a:pt x="8134391" y="127000"/>
                  </a:lnTo>
                  <a:lnTo>
                    <a:pt x="8038457" y="152400"/>
                  </a:lnTo>
                  <a:lnTo>
                    <a:pt x="7991018" y="152400"/>
                  </a:lnTo>
                  <a:lnTo>
                    <a:pt x="7850917" y="190500"/>
                  </a:lnTo>
                  <a:lnTo>
                    <a:pt x="7804984" y="190500"/>
                  </a:lnTo>
                  <a:lnTo>
                    <a:pt x="7759449" y="203200"/>
                  </a:lnTo>
                  <a:lnTo>
                    <a:pt x="7452577" y="292100"/>
                  </a:lnTo>
                  <a:lnTo>
                    <a:pt x="7410538" y="292100"/>
                  </a:lnTo>
                  <a:lnTo>
                    <a:pt x="7368975" y="304800"/>
                  </a:lnTo>
                  <a:lnTo>
                    <a:pt x="7327896" y="330200"/>
                  </a:lnTo>
                  <a:lnTo>
                    <a:pt x="7168599" y="381000"/>
                  </a:lnTo>
                  <a:lnTo>
                    <a:pt x="7017746" y="431800"/>
                  </a:lnTo>
                  <a:lnTo>
                    <a:pt x="6981417" y="457200"/>
                  </a:lnTo>
                  <a:lnTo>
                    <a:pt x="6875890" y="495300"/>
                  </a:lnTo>
                  <a:lnTo>
                    <a:pt x="6841896" y="520700"/>
                  </a:lnTo>
                  <a:lnTo>
                    <a:pt x="6808508" y="533400"/>
                  </a:lnTo>
                  <a:lnTo>
                    <a:pt x="6743584" y="558800"/>
                  </a:lnTo>
                  <a:lnTo>
                    <a:pt x="6712064" y="584200"/>
                  </a:lnTo>
                  <a:lnTo>
                    <a:pt x="6664277" y="596900"/>
                  </a:lnTo>
                  <a:lnTo>
                    <a:pt x="6616249" y="622300"/>
                  </a:lnTo>
                  <a:lnTo>
                    <a:pt x="6567995" y="635000"/>
                  </a:lnTo>
                  <a:lnTo>
                    <a:pt x="6519531" y="660400"/>
                  </a:lnTo>
                  <a:lnTo>
                    <a:pt x="6470873" y="673100"/>
                  </a:lnTo>
                  <a:lnTo>
                    <a:pt x="6373035" y="723900"/>
                  </a:lnTo>
                  <a:lnTo>
                    <a:pt x="6323886" y="736600"/>
                  </a:lnTo>
                  <a:lnTo>
                    <a:pt x="6225209" y="787400"/>
                  </a:lnTo>
                  <a:lnTo>
                    <a:pt x="6175712" y="800100"/>
                  </a:lnTo>
                  <a:lnTo>
                    <a:pt x="5977025" y="901700"/>
                  </a:lnTo>
                  <a:lnTo>
                    <a:pt x="5927258" y="914400"/>
                  </a:lnTo>
                  <a:lnTo>
                    <a:pt x="5333958" y="1219200"/>
                  </a:lnTo>
                  <a:lnTo>
                    <a:pt x="5285316" y="1257300"/>
                  </a:lnTo>
                  <a:lnTo>
                    <a:pt x="4998121" y="1409700"/>
                  </a:lnTo>
                  <a:lnTo>
                    <a:pt x="4951178" y="1447800"/>
                  </a:lnTo>
                  <a:lnTo>
                    <a:pt x="4766612" y="1549400"/>
                  </a:lnTo>
                  <a:lnTo>
                    <a:pt x="4721350" y="1587500"/>
                  </a:lnTo>
                  <a:lnTo>
                    <a:pt x="4587927" y="1663700"/>
                  </a:lnTo>
                  <a:lnTo>
                    <a:pt x="4544292" y="1701800"/>
                  </a:lnTo>
                  <a:lnTo>
                    <a:pt x="4416124" y="1778000"/>
                  </a:lnTo>
                  <a:lnTo>
                    <a:pt x="4374365" y="1816100"/>
                  </a:lnTo>
                  <a:lnTo>
                    <a:pt x="4333115" y="1841500"/>
                  </a:lnTo>
                  <a:lnTo>
                    <a:pt x="4252201" y="1892300"/>
                  </a:lnTo>
                  <a:lnTo>
                    <a:pt x="4212568" y="1930400"/>
                  </a:lnTo>
                  <a:lnTo>
                    <a:pt x="4135031" y="1981200"/>
                  </a:lnTo>
                  <a:lnTo>
                    <a:pt x="4097157" y="2006600"/>
                  </a:lnTo>
                  <a:lnTo>
                    <a:pt x="4059900" y="2032000"/>
                  </a:lnTo>
                  <a:lnTo>
                    <a:pt x="4023277" y="2070100"/>
                  </a:lnTo>
                  <a:lnTo>
                    <a:pt x="3987302" y="2095500"/>
                  </a:lnTo>
                  <a:lnTo>
                    <a:pt x="3951992" y="2120900"/>
                  </a:lnTo>
                  <a:lnTo>
                    <a:pt x="3917361" y="2146300"/>
                  </a:lnTo>
                  <a:lnTo>
                    <a:pt x="3883426" y="2171700"/>
                  </a:lnTo>
                  <a:lnTo>
                    <a:pt x="3850202" y="2197100"/>
                  </a:lnTo>
                  <a:lnTo>
                    <a:pt x="3817705" y="2235200"/>
                  </a:lnTo>
                  <a:lnTo>
                    <a:pt x="3785950" y="2260600"/>
                  </a:lnTo>
                  <a:lnTo>
                    <a:pt x="3754953" y="2286000"/>
                  </a:lnTo>
                  <a:lnTo>
                    <a:pt x="3724729" y="2311400"/>
                  </a:lnTo>
                  <a:lnTo>
                    <a:pt x="3695295" y="2336800"/>
                  </a:lnTo>
                  <a:lnTo>
                    <a:pt x="3666666" y="2362200"/>
                  </a:lnTo>
                  <a:lnTo>
                    <a:pt x="3611884" y="2413000"/>
                  </a:lnTo>
                  <a:lnTo>
                    <a:pt x="3560508" y="2463800"/>
                  </a:lnTo>
                  <a:lnTo>
                    <a:pt x="3512664" y="2514600"/>
                  </a:lnTo>
                  <a:lnTo>
                    <a:pt x="3472000" y="2552700"/>
                  </a:lnTo>
                  <a:lnTo>
                    <a:pt x="3430614" y="2578100"/>
                  </a:lnTo>
                  <a:lnTo>
                    <a:pt x="3388554" y="2616200"/>
                  </a:lnTo>
                  <a:lnTo>
                    <a:pt x="3302612" y="2667000"/>
                  </a:lnTo>
                  <a:lnTo>
                    <a:pt x="3214566" y="2743200"/>
                  </a:lnTo>
                  <a:lnTo>
                    <a:pt x="3169877" y="2768600"/>
                  </a:lnTo>
                  <a:lnTo>
                    <a:pt x="3124809" y="2806700"/>
                  </a:lnTo>
                  <a:lnTo>
                    <a:pt x="3079412" y="2832100"/>
                  </a:lnTo>
                  <a:lnTo>
                    <a:pt x="3033734" y="2870200"/>
                  </a:lnTo>
                  <a:lnTo>
                    <a:pt x="2987825" y="2895600"/>
                  </a:lnTo>
                  <a:lnTo>
                    <a:pt x="2941733" y="2933700"/>
                  </a:lnTo>
                  <a:lnTo>
                    <a:pt x="2895508" y="2959100"/>
                  </a:lnTo>
                  <a:lnTo>
                    <a:pt x="2849199" y="2997200"/>
                  </a:lnTo>
                  <a:lnTo>
                    <a:pt x="2802855" y="3022600"/>
                  </a:lnTo>
                  <a:lnTo>
                    <a:pt x="2756525" y="3060700"/>
                  </a:lnTo>
                  <a:lnTo>
                    <a:pt x="2710259" y="3086100"/>
                  </a:lnTo>
                  <a:lnTo>
                    <a:pt x="2664104" y="3124200"/>
                  </a:lnTo>
                  <a:lnTo>
                    <a:pt x="2618111" y="3149600"/>
                  </a:lnTo>
                  <a:lnTo>
                    <a:pt x="2572328" y="3187700"/>
                  </a:lnTo>
                  <a:lnTo>
                    <a:pt x="2481589" y="3238500"/>
                  </a:lnTo>
                  <a:lnTo>
                    <a:pt x="2436732" y="3276600"/>
                  </a:lnTo>
                  <a:lnTo>
                    <a:pt x="2348286" y="3327400"/>
                  </a:lnTo>
                  <a:lnTo>
                    <a:pt x="2261860" y="3378200"/>
                  </a:lnTo>
                  <a:lnTo>
                    <a:pt x="2219526" y="3416300"/>
                  </a:lnTo>
                  <a:lnTo>
                    <a:pt x="2177845" y="3441700"/>
                  </a:lnTo>
                  <a:lnTo>
                    <a:pt x="2136865" y="3467100"/>
                  </a:lnTo>
                  <a:lnTo>
                    <a:pt x="2096636" y="3492500"/>
                  </a:lnTo>
                  <a:lnTo>
                    <a:pt x="2057206" y="3517900"/>
                  </a:lnTo>
                  <a:lnTo>
                    <a:pt x="2018624" y="3530600"/>
                  </a:lnTo>
                  <a:lnTo>
                    <a:pt x="1980940" y="3556000"/>
                  </a:lnTo>
                  <a:lnTo>
                    <a:pt x="1944202" y="3581400"/>
                  </a:lnTo>
                  <a:lnTo>
                    <a:pt x="1908460" y="3606800"/>
                  </a:lnTo>
                  <a:lnTo>
                    <a:pt x="1873763" y="3619500"/>
                  </a:lnTo>
                  <a:lnTo>
                    <a:pt x="1840160" y="3644900"/>
                  </a:lnTo>
                  <a:lnTo>
                    <a:pt x="1807699" y="3657600"/>
                  </a:lnTo>
                  <a:lnTo>
                    <a:pt x="1776431" y="3683000"/>
                  </a:lnTo>
                  <a:lnTo>
                    <a:pt x="1746404" y="3695700"/>
                  </a:lnTo>
                  <a:lnTo>
                    <a:pt x="1701345" y="3721100"/>
                  </a:lnTo>
                  <a:lnTo>
                    <a:pt x="1609591" y="3771900"/>
                  </a:lnTo>
                  <a:lnTo>
                    <a:pt x="1562940" y="3784600"/>
                  </a:lnTo>
                  <a:lnTo>
                    <a:pt x="1420141" y="3860800"/>
                  </a:lnTo>
                  <a:lnTo>
                    <a:pt x="1371665" y="3873500"/>
                  </a:lnTo>
                  <a:lnTo>
                    <a:pt x="1322785" y="3898900"/>
                  </a:lnTo>
                  <a:lnTo>
                    <a:pt x="1273524" y="3911600"/>
                  </a:lnTo>
                  <a:lnTo>
                    <a:pt x="1223903" y="3937000"/>
                  </a:lnTo>
                  <a:lnTo>
                    <a:pt x="1173942" y="3949700"/>
                  </a:lnTo>
                  <a:lnTo>
                    <a:pt x="1123664" y="3975100"/>
                  </a:lnTo>
                  <a:lnTo>
                    <a:pt x="1073090" y="3987800"/>
                  </a:lnTo>
                  <a:lnTo>
                    <a:pt x="1022240" y="4013200"/>
                  </a:lnTo>
                  <a:lnTo>
                    <a:pt x="919800" y="4038600"/>
                  </a:lnTo>
                  <a:lnTo>
                    <a:pt x="868253" y="4064000"/>
                  </a:lnTo>
                  <a:lnTo>
                    <a:pt x="240966" y="4216400"/>
                  </a:lnTo>
                  <a:lnTo>
                    <a:pt x="188612" y="4216400"/>
                  </a:lnTo>
                  <a:lnTo>
                    <a:pt x="84187" y="4241800"/>
                  </a:lnTo>
                  <a:lnTo>
                    <a:pt x="32158" y="4241800"/>
                  </a:lnTo>
                  <a:lnTo>
                    <a:pt x="0" y="4254500"/>
                  </a:lnTo>
                  <a:lnTo>
                    <a:pt x="0" y="6756400"/>
                  </a:lnTo>
                  <a:lnTo>
                    <a:pt x="7430075" y="6756400"/>
                  </a:lnTo>
                  <a:lnTo>
                    <a:pt x="7470129" y="6743700"/>
                  </a:lnTo>
                  <a:lnTo>
                    <a:pt x="7532500" y="6705600"/>
                  </a:lnTo>
                  <a:lnTo>
                    <a:pt x="7591357" y="6667500"/>
                  </a:lnTo>
                  <a:lnTo>
                    <a:pt x="7680303" y="6616700"/>
                  </a:lnTo>
                  <a:lnTo>
                    <a:pt x="7771787" y="6565900"/>
                  </a:lnTo>
                  <a:lnTo>
                    <a:pt x="7913264" y="6489700"/>
                  </a:lnTo>
                  <a:lnTo>
                    <a:pt x="8010076" y="6438900"/>
                  </a:lnTo>
                  <a:lnTo>
                    <a:pt x="8059142" y="6426200"/>
                  </a:lnTo>
                  <a:lnTo>
                    <a:pt x="8158452" y="6375400"/>
                  </a:lnTo>
                  <a:lnTo>
                    <a:pt x="8208636" y="6362700"/>
                  </a:lnTo>
                  <a:lnTo>
                    <a:pt x="8259135" y="6337300"/>
                  </a:lnTo>
                  <a:lnTo>
                    <a:pt x="8309919" y="6324600"/>
                  </a:lnTo>
                  <a:lnTo>
                    <a:pt x="8360959" y="6299200"/>
                  </a:lnTo>
                  <a:lnTo>
                    <a:pt x="8412227" y="6286500"/>
                  </a:lnTo>
                  <a:lnTo>
                    <a:pt x="8463692" y="6261100"/>
                  </a:lnTo>
                  <a:lnTo>
                    <a:pt x="8515326" y="6248400"/>
                  </a:lnTo>
                  <a:lnTo>
                    <a:pt x="8567099" y="6223000"/>
                  </a:lnTo>
                  <a:lnTo>
                    <a:pt x="8722967" y="6184900"/>
                  </a:lnTo>
                  <a:lnTo>
                    <a:pt x="8775009" y="6159500"/>
                  </a:lnTo>
                  <a:lnTo>
                    <a:pt x="9086114" y="6083300"/>
                  </a:lnTo>
                  <a:lnTo>
                    <a:pt x="9137502" y="6083300"/>
                  </a:lnTo>
                  <a:lnTo>
                    <a:pt x="9290294" y="6045200"/>
                  </a:lnTo>
                  <a:lnTo>
                    <a:pt x="9340669" y="6045200"/>
                  </a:lnTo>
                  <a:lnTo>
                    <a:pt x="9390719" y="6032500"/>
                  </a:lnTo>
                  <a:lnTo>
                    <a:pt x="9440412" y="6032500"/>
                  </a:lnTo>
                  <a:lnTo>
                    <a:pt x="9489722" y="6019800"/>
                  </a:lnTo>
                  <a:lnTo>
                    <a:pt x="9538618" y="6019800"/>
                  </a:lnTo>
                  <a:lnTo>
                    <a:pt x="9587072" y="6007100"/>
                  </a:lnTo>
                  <a:lnTo>
                    <a:pt x="9682534" y="6007100"/>
                  </a:lnTo>
                  <a:lnTo>
                    <a:pt x="9729485" y="5994400"/>
                  </a:lnTo>
                  <a:lnTo>
                    <a:pt x="20104099" y="5994400"/>
                  </a:lnTo>
                  <a:lnTo>
                    <a:pt x="20104099" y="2819400"/>
                  </a:lnTo>
                  <a:lnTo>
                    <a:pt x="20089428" y="2819400"/>
                  </a:lnTo>
                  <a:lnTo>
                    <a:pt x="19991274" y="2794000"/>
                  </a:lnTo>
                  <a:lnTo>
                    <a:pt x="19943619" y="2794000"/>
                  </a:lnTo>
                  <a:lnTo>
                    <a:pt x="19897049" y="2781300"/>
                  </a:lnTo>
                  <a:lnTo>
                    <a:pt x="19851668" y="2781300"/>
                  </a:lnTo>
                  <a:lnTo>
                    <a:pt x="19807579" y="2768600"/>
                  </a:lnTo>
                  <a:lnTo>
                    <a:pt x="19723690" y="2768600"/>
                  </a:lnTo>
                  <a:lnTo>
                    <a:pt x="19684098" y="2755900"/>
                  </a:lnTo>
                  <a:lnTo>
                    <a:pt x="19403440" y="2755900"/>
                  </a:lnTo>
                  <a:lnTo>
                    <a:pt x="19351145" y="2743200"/>
                  </a:lnTo>
                  <a:lnTo>
                    <a:pt x="19192976" y="2743200"/>
                  </a:lnTo>
                  <a:lnTo>
                    <a:pt x="19139868" y="2730500"/>
                  </a:lnTo>
                  <a:lnTo>
                    <a:pt x="19033150" y="2730500"/>
                  </a:lnTo>
                  <a:lnTo>
                    <a:pt x="18979566" y="2717800"/>
                  </a:lnTo>
                  <a:lnTo>
                    <a:pt x="18925850" y="2717800"/>
                  </a:lnTo>
                  <a:lnTo>
                    <a:pt x="18872014" y="2705100"/>
                  </a:lnTo>
                  <a:lnTo>
                    <a:pt x="18818071" y="2705100"/>
                  </a:lnTo>
                  <a:lnTo>
                    <a:pt x="18764034" y="2692400"/>
                  </a:lnTo>
                  <a:lnTo>
                    <a:pt x="18709916" y="2692400"/>
                  </a:lnTo>
                  <a:lnTo>
                    <a:pt x="18655730" y="2679700"/>
                  </a:lnTo>
                  <a:lnTo>
                    <a:pt x="18601489" y="2679700"/>
                  </a:lnTo>
                  <a:lnTo>
                    <a:pt x="18547205" y="2667000"/>
                  </a:lnTo>
                  <a:lnTo>
                    <a:pt x="18492891" y="2667000"/>
                  </a:lnTo>
                  <a:lnTo>
                    <a:pt x="18329903" y="2628900"/>
                  </a:lnTo>
                  <a:lnTo>
                    <a:pt x="18275601" y="2628900"/>
                  </a:lnTo>
                  <a:lnTo>
                    <a:pt x="18112954" y="2590800"/>
                  </a:lnTo>
                  <a:lnTo>
                    <a:pt x="18058868" y="2590800"/>
                  </a:lnTo>
                  <a:lnTo>
                    <a:pt x="17163154" y="2374900"/>
                  </a:lnTo>
                  <a:lnTo>
                    <a:pt x="17112596" y="2349500"/>
                  </a:lnTo>
                  <a:lnTo>
                    <a:pt x="16913677" y="2298700"/>
                  </a:lnTo>
                  <a:lnTo>
                    <a:pt x="16864839" y="2273300"/>
                  </a:lnTo>
                  <a:lnTo>
                    <a:pt x="16720677" y="2235200"/>
                  </a:lnTo>
                  <a:lnTo>
                    <a:pt x="16673448" y="2209800"/>
                  </a:lnTo>
                  <a:lnTo>
                    <a:pt x="16580307" y="2184400"/>
                  </a:lnTo>
                  <a:lnTo>
                    <a:pt x="16534420" y="2159000"/>
                  </a:lnTo>
                  <a:lnTo>
                    <a:pt x="16489007" y="2146300"/>
                  </a:lnTo>
                  <a:lnTo>
                    <a:pt x="16444079" y="2120900"/>
                  </a:lnTo>
                  <a:lnTo>
                    <a:pt x="16355733" y="2095500"/>
                  </a:lnTo>
                  <a:lnTo>
                    <a:pt x="16312340" y="2070100"/>
                  </a:lnTo>
                  <a:lnTo>
                    <a:pt x="16269485" y="2057400"/>
                  </a:lnTo>
                  <a:lnTo>
                    <a:pt x="16227180" y="2032000"/>
                  </a:lnTo>
                  <a:lnTo>
                    <a:pt x="16185438" y="2019300"/>
                  </a:lnTo>
                  <a:lnTo>
                    <a:pt x="16144272" y="1993900"/>
                  </a:lnTo>
                  <a:lnTo>
                    <a:pt x="16103696" y="1981200"/>
                  </a:lnTo>
                  <a:lnTo>
                    <a:pt x="16063721" y="1955800"/>
                  </a:lnTo>
                  <a:lnTo>
                    <a:pt x="16024361" y="1943100"/>
                  </a:lnTo>
                  <a:lnTo>
                    <a:pt x="15985629" y="1917700"/>
                  </a:lnTo>
                  <a:lnTo>
                    <a:pt x="15947538" y="1905000"/>
                  </a:lnTo>
                  <a:lnTo>
                    <a:pt x="15910099" y="1879600"/>
                  </a:lnTo>
                  <a:lnTo>
                    <a:pt x="15873328" y="1866900"/>
                  </a:lnTo>
                  <a:lnTo>
                    <a:pt x="15837235" y="1841500"/>
                  </a:lnTo>
                  <a:lnTo>
                    <a:pt x="15801834" y="1828800"/>
                  </a:lnTo>
                  <a:lnTo>
                    <a:pt x="15767139" y="1803400"/>
                  </a:lnTo>
                  <a:lnTo>
                    <a:pt x="15733161" y="1778000"/>
                  </a:lnTo>
                  <a:lnTo>
                    <a:pt x="15699914" y="1765300"/>
                  </a:lnTo>
                  <a:lnTo>
                    <a:pt x="15667411" y="1739900"/>
                  </a:lnTo>
                  <a:lnTo>
                    <a:pt x="15635664" y="1727200"/>
                  </a:lnTo>
                  <a:lnTo>
                    <a:pt x="15604687" y="1701800"/>
                  </a:lnTo>
                  <a:lnTo>
                    <a:pt x="15574491" y="1676400"/>
                  </a:lnTo>
                  <a:lnTo>
                    <a:pt x="15545092" y="1663700"/>
                  </a:lnTo>
                  <a:lnTo>
                    <a:pt x="15516500" y="1638300"/>
                  </a:lnTo>
                  <a:lnTo>
                    <a:pt x="15488729" y="1625600"/>
                  </a:lnTo>
                  <a:lnTo>
                    <a:pt x="15351477" y="1549400"/>
                  </a:lnTo>
                  <a:lnTo>
                    <a:pt x="15162384" y="1447800"/>
                  </a:lnTo>
                  <a:lnTo>
                    <a:pt x="15114141" y="1435100"/>
                  </a:lnTo>
                  <a:lnTo>
                    <a:pt x="14817905" y="1282700"/>
                  </a:lnTo>
                  <a:lnTo>
                    <a:pt x="14767568" y="1270000"/>
                  </a:lnTo>
                  <a:lnTo>
                    <a:pt x="14512813" y="1143000"/>
                  </a:lnTo>
                  <a:lnTo>
                    <a:pt x="14461372" y="1130300"/>
                  </a:lnTo>
                  <a:lnTo>
                    <a:pt x="14306389" y="1054100"/>
                  </a:lnTo>
                  <a:lnTo>
                    <a:pt x="14254567" y="1041400"/>
                  </a:lnTo>
                  <a:lnTo>
                    <a:pt x="14098865" y="965200"/>
                  </a:lnTo>
                  <a:lnTo>
                    <a:pt x="14046945" y="952500"/>
                  </a:lnTo>
                  <a:lnTo>
                    <a:pt x="13943182" y="901700"/>
                  </a:lnTo>
                  <a:lnTo>
                    <a:pt x="13891375" y="889000"/>
                  </a:lnTo>
                  <a:lnTo>
                    <a:pt x="13787997" y="838200"/>
                  </a:lnTo>
                  <a:lnTo>
                    <a:pt x="13736463" y="825500"/>
                  </a:lnTo>
                  <a:lnTo>
                    <a:pt x="13633789" y="774700"/>
                  </a:lnTo>
                  <a:lnTo>
                    <a:pt x="13582686" y="762000"/>
                  </a:lnTo>
                  <a:lnTo>
                    <a:pt x="13531763" y="736600"/>
                  </a:lnTo>
                  <a:lnTo>
                    <a:pt x="13481036" y="723900"/>
                  </a:lnTo>
                  <a:lnTo>
                    <a:pt x="13430524" y="698500"/>
                  </a:lnTo>
                  <a:lnTo>
                    <a:pt x="13380245" y="685800"/>
                  </a:lnTo>
                  <a:lnTo>
                    <a:pt x="13330217" y="660400"/>
                  </a:lnTo>
                  <a:lnTo>
                    <a:pt x="13280456" y="647700"/>
                  </a:lnTo>
                  <a:lnTo>
                    <a:pt x="13230981" y="622300"/>
                  </a:lnTo>
                  <a:lnTo>
                    <a:pt x="13132959" y="596900"/>
                  </a:lnTo>
                  <a:lnTo>
                    <a:pt x="13084447" y="571500"/>
                  </a:lnTo>
                  <a:lnTo>
                    <a:pt x="12988512" y="546100"/>
                  </a:lnTo>
                  <a:lnTo>
                    <a:pt x="12941124" y="520700"/>
                  </a:lnTo>
                  <a:lnTo>
                    <a:pt x="12801488" y="482600"/>
                  </a:lnTo>
                  <a:lnTo>
                    <a:pt x="12755846" y="457200"/>
                  </a:lnTo>
                  <a:lnTo>
                    <a:pt x="12535197" y="393700"/>
                  </a:lnTo>
                  <a:lnTo>
                    <a:pt x="12368820" y="342900"/>
                  </a:lnTo>
                  <a:lnTo>
                    <a:pt x="12289402" y="317500"/>
                  </a:lnTo>
                  <a:lnTo>
                    <a:pt x="12250698" y="317500"/>
                  </a:lnTo>
                  <a:lnTo>
                    <a:pt x="12175387" y="292100"/>
                  </a:lnTo>
                  <a:lnTo>
                    <a:pt x="12138816" y="279400"/>
                  </a:lnTo>
                  <a:lnTo>
                    <a:pt x="12102992" y="279400"/>
                  </a:lnTo>
                  <a:lnTo>
                    <a:pt x="12033654" y="254000"/>
                  </a:lnTo>
                  <a:lnTo>
                    <a:pt x="12000175" y="254000"/>
                  </a:lnTo>
                  <a:lnTo>
                    <a:pt x="11695655" y="177800"/>
                  </a:lnTo>
                  <a:lnTo>
                    <a:pt x="11644006" y="177800"/>
                  </a:lnTo>
                  <a:lnTo>
                    <a:pt x="11487697" y="139700"/>
                  </a:lnTo>
                  <a:lnTo>
                    <a:pt x="11435168" y="139700"/>
                  </a:lnTo>
                  <a:lnTo>
                    <a:pt x="11329525" y="114300"/>
                  </a:lnTo>
                  <a:lnTo>
                    <a:pt x="11276428" y="114300"/>
                  </a:lnTo>
                  <a:lnTo>
                    <a:pt x="11169724" y="88900"/>
                  </a:lnTo>
                  <a:close/>
                </a:path>
                <a:path w="20104100" h="6756400" extrusionOk="0">
                  <a:moveTo>
                    <a:pt x="20104099" y="5994400"/>
                  </a:moveTo>
                  <a:lnTo>
                    <a:pt x="10082523" y="5994400"/>
                  </a:lnTo>
                  <a:lnTo>
                    <a:pt x="10123394" y="6007100"/>
                  </a:lnTo>
                  <a:lnTo>
                    <a:pt x="10202645" y="6007100"/>
                  </a:lnTo>
                  <a:lnTo>
                    <a:pt x="10240966" y="6019800"/>
                  </a:lnTo>
                  <a:lnTo>
                    <a:pt x="10278378" y="6019800"/>
                  </a:lnTo>
                  <a:lnTo>
                    <a:pt x="10350362" y="6045200"/>
                  </a:lnTo>
                  <a:lnTo>
                    <a:pt x="10400930" y="6045200"/>
                  </a:lnTo>
                  <a:lnTo>
                    <a:pt x="10451925" y="6057900"/>
                  </a:lnTo>
                  <a:lnTo>
                    <a:pt x="10503325" y="6057900"/>
                  </a:lnTo>
                  <a:lnTo>
                    <a:pt x="10555106" y="6070600"/>
                  </a:lnTo>
                  <a:lnTo>
                    <a:pt x="10607246" y="6070600"/>
                  </a:lnTo>
                  <a:lnTo>
                    <a:pt x="10659724" y="6083300"/>
                  </a:lnTo>
                  <a:lnTo>
                    <a:pt x="10712517" y="6083300"/>
                  </a:lnTo>
                  <a:lnTo>
                    <a:pt x="10818957" y="6108700"/>
                  </a:lnTo>
                  <a:lnTo>
                    <a:pt x="10872560" y="6108700"/>
                  </a:lnTo>
                  <a:lnTo>
                    <a:pt x="11034634" y="6146800"/>
                  </a:lnTo>
                  <a:lnTo>
                    <a:pt x="11089005" y="6146800"/>
                  </a:lnTo>
                  <a:lnTo>
                    <a:pt x="11307630" y="6197600"/>
                  </a:lnTo>
                  <a:lnTo>
                    <a:pt x="11362459" y="6197600"/>
                  </a:lnTo>
                  <a:lnTo>
                    <a:pt x="12434518" y="6451600"/>
                  </a:lnTo>
                  <a:lnTo>
                    <a:pt x="12485176" y="6477000"/>
                  </a:lnTo>
                  <a:lnTo>
                    <a:pt x="12779011" y="6553200"/>
                  </a:lnTo>
                  <a:lnTo>
                    <a:pt x="12826090" y="6578600"/>
                  </a:lnTo>
                  <a:lnTo>
                    <a:pt x="13052030" y="6642100"/>
                  </a:lnTo>
                  <a:lnTo>
                    <a:pt x="13095171" y="6667500"/>
                  </a:lnTo>
                  <a:lnTo>
                    <a:pt x="13137577" y="6680200"/>
                  </a:lnTo>
                  <a:lnTo>
                    <a:pt x="13260167" y="6718300"/>
                  </a:lnTo>
                  <a:lnTo>
                    <a:pt x="13299412" y="6743700"/>
                  </a:lnTo>
                  <a:lnTo>
                    <a:pt x="13337811" y="6756400"/>
                  </a:lnTo>
                  <a:lnTo>
                    <a:pt x="20104099" y="6756400"/>
                  </a:lnTo>
                  <a:lnTo>
                    <a:pt x="20104099" y="5994400"/>
                  </a:lnTo>
                  <a:close/>
                </a:path>
                <a:path w="20104100" h="6756400" extrusionOk="0">
                  <a:moveTo>
                    <a:pt x="11062401" y="76200"/>
                  </a:moveTo>
                  <a:lnTo>
                    <a:pt x="8480341" y="76200"/>
                  </a:lnTo>
                  <a:lnTo>
                    <a:pt x="8430019" y="88900"/>
                  </a:lnTo>
                  <a:lnTo>
                    <a:pt x="11116136" y="88900"/>
                  </a:lnTo>
                  <a:lnTo>
                    <a:pt x="11062401" y="76200"/>
                  </a:lnTo>
                  <a:close/>
                </a:path>
                <a:path w="20104100" h="6756400" extrusionOk="0">
                  <a:moveTo>
                    <a:pt x="10954526" y="63500"/>
                  </a:moveTo>
                  <a:lnTo>
                    <a:pt x="8581807" y="63500"/>
                  </a:lnTo>
                  <a:lnTo>
                    <a:pt x="8530939" y="76200"/>
                  </a:lnTo>
                  <a:lnTo>
                    <a:pt x="11008528" y="76200"/>
                  </a:lnTo>
                  <a:lnTo>
                    <a:pt x="10954526" y="63500"/>
                  </a:lnTo>
                  <a:close/>
                </a:path>
                <a:path w="20104100" h="6756400" extrusionOk="0">
                  <a:moveTo>
                    <a:pt x="10846170" y="50800"/>
                  </a:moveTo>
                  <a:lnTo>
                    <a:pt x="8684312" y="50800"/>
                  </a:lnTo>
                  <a:lnTo>
                    <a:pt x="8632934" y="63500"/>
                  </a:lnTo>
                  <a:lnTo>
                    <a:pt x="10900404" y="63500"/>
                  </a:lnTo>
                  <a:lnTo>
                    <a:pt x="10846170" y="50800"/>
                  </a:lnTo>
                  <a:close/>
                </a:path>
                <a:path w="20104100" h="6756400" extrusionOk="0">
                  <a:moveTo>
                    <a:pt x="10737401" y="38100"/>
                  </a:moveTo>
                  <a:lnTo>
                    <a:pt x="8787787" y="38100"/>
                  </a:lnTo>
                  <a:lnTo>
                    <a:pt x="8735933" y="50800"/>
                  </a:lnTo>
                  <a:lnTo>
                    <a:pt x="10791833" y="50800"/>
                  </a:lnTo>
                  <a:lnTo>
                    <a:pt x="10737401" y="38100"/>
                  </a:lnTo>
                  <a:close/>
                </a:path>
                <a:path w="20104100" h="6756400" extrusionOk="0">
                  <a:moveTo>
                    <a:pt x="10573624" y="25400"/>
                  </a:moveTo>
                  <a:lnTo>
                    <a:pt x="8944668" y="25400"/>
                  </a:lnTo>
                  <a:lnTo>
                    <a:pt x="8892163" y="38100"/>
                  </a:lnTo>
                  <a:lnTo>
                    <a:pt x="10628288" y="38100"/>
                  </a:lnTo>
                  <a:lnTo>
                    <a:pt x="10573624" y="25400"/>
                  </a:lnTo>
                  <a:close/>
                </a:path>
                <a:path w="20104100" h="6756400" extrusionOk="0">
                  <a:moveTo>
                    <a:pt x="10409307" y="12700"/>
                  </a:moveTo>
                  <a:lnTo>
                    <a:pt x="9103342" y="12700"/>
                  </a:lnTo>
                  <a:lnTo>
                    <a:pt x="9050266" y="25400"/>
                  </a:lnTo>
                  <a:lnTo>
                    <a:pt x="10464125" y="25400"/>
                  </a:lnTo>
                  <a:lnTo>
                    <a:pt x="10409307" y="12700"/>
                  </a:lnTo>
                  <a:close/>
                </a:path>
                <a:path w="20104100" h="6756400" extrusionOk="0">
                  <a:moveTo>
                    <a:pt x="10134880" y="0"/>
                  </a:moveTo>
                  <a:lnTo>
                    <a:pt x="9371152" y="0"/>
                  </a:lnTo>
                  <a:lnTo>
                    <a:pt x="9317295" y="12700"/>
                  </a:lnTo>
                  <a:lnTo>
                    <a:pt x="10189782" y="12700"/>
                  </a:lnTo>
                  <a:lnTo>
                    <a:pt x="10134880" y="0"/>
                  </a:lnTo>
                  <a:close/>
                </a:path>
              </a:pathLst>
            </a:custGeom>
            <a:solidFill>
              <a:srgbClr val="FF5D3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439656" y="3204093"/>
              <a:ext cx="11224894" cy="6659880"/>
            </a:xfrm>
            <a:custGeom>
              <a:avLst/>
              <a:gdLst/>
              <a:ahLst/>
              <a:cxnLst/>
              <a:rect l="l" t="t" r="r" b="b"/>
              <a:pathLst>
                <a:path w="11224894" h="6659880" extrusionOk="0">
                  <a:moveTo>
                    <a:pt x="11092405" y="0"/>
                  </a:moveTo>
                  <a:lnTo>
                    <a:pt x="132383" y="0"/>
                  </a:lnTo>
                  <a:lnTo>
                    <a:pt x="90538" y="6749"/>
                  </a:lnTo>
                  <a:lnTo>
                    <a:pt x="54197" y="25543"/>
                  </a:lnTo>
                  <a:lnTo>
                    <a:pt x="25540" y="54201"/>
                  </a:lnTo>
                  <a:lnTo>
                    <a:pt x="6748" y="90542"/>
                  </a:lnTo>
                  <a:lnTo>
                    <a:pt x="0" y="132383"/>
                  </a:lnTo>
                  <a:lnTo>
                    <a:pt x="0" y="6527099"/>
                  </a:lnTo>
                  <a:lnTo>
                    <a:pt x="6748" y="6568944"/>
                  </a:lnTo>
                  <a:lnTo>
                    <a:pt x="25540" y="6605285"/>
                  </a:lnTo>
                  <a:lnTo>
                    <a:pt x="54197" y="6633942"/>
                  </a:lnTo>
                  <a:lnTo>
                    <a:pt x="90538" y="6652734"/>
                  </a:lnTo>
                  <a:lnTo>
                    <a:pt x="132383" y="6659483"/>
                  </a:lnTo>
                  <a:lnTo>
                    <a:pt x="11092405" y="6659483"/>
                  </a:lnTo>
                  <a:lnTo>
                    <a:pt x="11134246" y="6652734"/>
                  </a:lnTo>
                  <a:lnTo>
                    <a:pt x="11170587" y="6633942"/>
                  </a:lnTo>
                  <a:lnTo>
                    <a:pt x="11199245" y="6605285"/>
                  </a:lnTo>
                  <a:lnTo>
                    <a:pt x="11218039" y="6568944"/>
                  </a:lnTo>
                  <a:lnTo>
                    <a:pt x="11224789" y="6527099"/>
                  </a:lnTo>
                  <a:lnTo>
                    <a:pt x="11224789" y="132383"/>
                  </a:lnTo>
                  <a:lnTo>
                    <a:pt x="11218039" y="90542"/>
                  </a:lnTo>
                  <a:lnTo>
                    <a:pt x="11199245" y="54201"/>
                  </a:lnTo>
                  <a:lnTo>
                    <a:pt x="11170587" y="25543"/>
                  </a:lnTo>
                  <a:lnTo>
                    <a:pt x="11134246" y="6749"/>
                  </a:lnTo>
                  <a:lnTo>
                    <a:pt x="11092405" y="0"/>
                  </a:lnTo>
                  <a:close/>
                </a:path>
              </a:pathLst>
            </a:custGeom>
            <a:solidFill>
              <a:srgbClr val="F4F7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439655" y="3211441"/>
              <a:ext cx="174625" cy="6652259"/>
            </a:xfrm>
            <a:custGeom>
              <a:avLst/>
              <a:gdLst/>
              <a:ahLst/>
              <a:cxnLst/>
              <a:rect l="l" t="t" r="r" b="b"/>
              <a:pathLst>
                <a:path w="174625" h="6652259" extrusionOk="0">
                  <a:moveTo>
                    <a:pt x="174382" y="0"/>
                  </a:moveTo>
                  <a:lnTo>
                    <a:pt x="89375" y="0"/>
                  </a:lnTo>
                  <a:lnTo>
                    <a:pt x="54197" y="18193"/>
                  </a:lnTo>
                  <a:lnTo>
                    <a:pt x="25540" y="46851"/>
                  </a:lnTo>
                  <a:lnTo>
                    <a:pt x="6748" y="83191"/>
                  </a:lnTo>
                  <a:lnTo>
                    <a:pt x="0" y="125032"/>
                  </a:lnTo>
                  <a:lnTo>
                    <a:pt x="0" y="6519749"/>
                  </a:lnTo>
                  <a:lnTo>
                    <a:pt x="6748" y="6561594"/>
                  </a:lnTo>
                  <a:lnTo>
                    <a:pt x="25540" y="6597935"/>
                  </a:lnTo>
                  <a:lnTo>
                    <a:pt x="54197" y="6626591"/>
                  </a:lnTo>
                  <a:lnTo>
                    <a:pt x="90538" y="6645384"/>
                  </a:lnTo>
                  <a:lnTo>
                    <a:pt x="132383" y="6652132"/>
                  </a:lnTo>
                  <a:lnTo>
                    <a:pt x="174382" y="6652132"/>
                  </a:lnTo>
                  <a:lnTo>
                    <a:pt x="174382" y="0"/>
                  </a:lnTo>
                  <a:close/>
                </a:path>
              </a:pathLst>
            </a:custGeom>
            <a:solidFill>
              <a:srgbClr val="6E79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2"/>
          <p:cNvSpPr txBox="1"/>
          <p:nvPr/>
        </p:nvSpPr>
        <p:spPr>
          <a:xfrm>
            <a:off x="4614280" y="3283960"/>
            <a:ext cx="11050163" cy="6513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457200" marR="6985" lvl="0" indent="-384175" algn="l" rtl="0">
              <a:lnSpc>
                <a:spcPct val="101000"/>
              </a:lnSpc>
              <a:spcBef>
                <a:spcPts val="2455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US" sz="3600" b="1" dirty="0">
                <a:solidFill>
                  <a:srgbClr val="1E2B33"/>
                </a:solidFill>
                <a:latin typeface="Work Sans" pitchFamily="2" charset="0"/>
              </a:rPr>
              <a:t>EASILY</a:t>
            </a:r>
            <a:r>
              <a:rPr lang="en-US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 CAN REACH OUT TO YOUR CUSTOMERS</a:t>
            </a:r>
            <a:br>
              <a:rPr lang="en-US" sz="2450" b="0" i="0" u="none" strike="noStrike" cap="none" dirty="0">
                <a:solidFill>
                  <a:srgbClr val="33475A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2450" b="0" i="0" u="none" strike="noStrike" cap="none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US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IT CATERS TO MOBILE PHONE USERS</a:t>
            </a:r>
            <a:br>
              <a:rPr lang="en-US" sz="2450" b="0" i="0" u="none" strike="noStrike" cap="none" dirty="0">
                <a:solidFill>
                  <a:srgbClr val="33475A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2450" b="0" i="0" u="none" strike="noStrike" cap="none" dirty="0">
              <a:solidFill>
                <a:srgbClr val="33475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US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YOUR COMPETITORS ARE DOING IT</a:t>
            </a:r>
            <a:br>
              <a:rPr lang="en-US" sz="2450" b="0" i="0" u="none" strike="noStrike" cap="none" dirty="0">
                <a:solidFill>
                  <a:srgbClr val="33475A"/>
                </a:solidFill>
                <a:latin typeface="Avenir"/>
                <a:ea typeface="Avenir"/>
                <a:cs typeface="Avenir"/>
                <a:sym typeface="Avenir"/>
              </a:rPr>
            </a:br>
            <a:endParaRPr lang="en-US" sz="2450" b="0" i="0" u="none" strike="noStrike" cap="none" dirty="0">
              <a:solidFill>
                <a:srgbClr val="33475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IN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BETTER ROI</a:t>
            </a:r>
          </a:p>
          <a:p>
            <a:pPr marL="73025" marR="6985" lvl="0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</a:pPr>
            <a:endParaRPr lang="en-IN" sz="3600" b="1" i="0" dirty="0">
              <a:solidFill>
                <a:srgbClr val="1E2B33"/>
              </a:solidFill>
              <a:effectLst/>
              <a:latin typeface="Work Sans" pitchFamily="2" charset="0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IN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COST-EFFECTIVE AND FASTER</a:t>
            </a: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endParaRPr lang="en-IN" sz="3600" b="1" u="none" strike="noStrike" cap="none" dirty="0">
              <a:solidFill>
                <a:srgbClr val="1E2B33"/>
              </a:solidFill>
              <a:latin typeface="Work Sans" pitchFamily="2" charset="0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IN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ESTABLISH YOUR BRANDS REPUTATION</a:t>
            </a:r>
            <a:endParaRPr lang="en-US" sz="2450" b="0" i="0" u="none" strike="noStrike" cap="none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EC68FA-6F50-DFE0-BDDD-22B29394815D}"/>
              </a:ext>
            </a:extLst>
          </p:cNvPr>
          <p:cNvSpPr/>
          <p:nvPr/>
        </p:nvSpPr>
        <p:spPr>
          <a:xfrm>
            <a:off x="0" y="-29804"/>
            <a:ext cx="20104100" cy="113388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D5E2C0-87FD-819F-54BA-E915EDAC8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19" y="274360"/>
            <a:ext cx="2456414" cy="5255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/>
          <p:nvPr/>
        </p:nvSpPr>
        <p:spPr>
          <a:xfrm>
            <a:off x="0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 txBox="1">
            <a:spLocks noGrp="1"/>
          </p:cNvSpPr>
          <p:nvPr>
            <p:ph type="title"/>
          </p:nvPr>
        </p:nvSpPr>
        <p:spPr>
          <a:xfrm>
            <a:off x="1364325" y="2048923"/>
            <a:ext cx="5368972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800" b="0" i="0" u="none" strike="noStrike" dirty="0">
                <a:solidFill>
                  <a:schemeClr val="bg1"/>
                </a:solidFill>
                <a:effectLst/>
                <a:latin typeface="Helvetica Neue"/>
              </a:rPr>
              <a:t>Methods To Reach Target </a:t>
            </a:r>
            <a:r>
              <a:rPr lang="en-US" sz="4800" dirty="0">
                <a:solidFill>
                  <a:schemeClr val="bg1"/>
                </a:solidFill>
                <a:latin typeface="Helvetica Neue"/>
              </a:rPr>
              <a:t>A</a:t>
            </a:r>
            <a:r>
              <a:rPr lang="en-US" sz="4800" b="0" i="0" u="none" strike="noStrike" dirty="0">
                <a:solidFill>
                  <a:schemeClr val="bg1"/>
                </a:solidFill>
                <a:effectLst/>
                <a:latin typeface="Helvetica Neue"/>
              </a:rPr>
              <a:t>udience</a:t>
            </a:r>
            <a:endParaRPr lang="en-US" sz="4800" b="1" dirty="0">
              <a:solidFill>
                <a:schemeClr val="bg1"/>
              </a:solidFill>
            </a:endParaRPr>
          </a:p>
        </p:txBody>
      </p:sp>
      <p:grpSp>
        <p:nvGrpSpPr>
          <p:cNvPr id="90" name="Google Shape;90;p4"/>
          <p:cNvGrpSpPr/>
          <p:nvPr/>
        </p:nvGrpSpPr>
        <p:grpSpPr>
          <a:xfrm>
            <a:off x="0" y="4417058"/>
            <a:ext cx="17026234" cy="6904822"/>
            <a:chOff x="0" y="2655584"/>
            <a:chExt cx="17026234" cy="8652971"/>
          </a:xfrm>
        </p:grpSpPr>
        <p:sp>
          <p:nvSpPr>
            <p:cNvPr id="91" name="Google Shape;91;p4"/>
            <p:cNvSpPr/>
            <p:nvPr/>
          </p:nvSpPr>
          <p:spPr>
            <a:xfrm>
              <a:off x="8575654" y="2800961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8575654" y="5761604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8575654" y="4243326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8575654" y="7203969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8575654" y="8578272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" name="Google Shape;96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2655584"/>
              <a:ext cx="15743664" cy="86529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" name="Google Shape;103;p4"/>
          <p:cNvSpPr txBox="1"/>
          <p:nvPr/>
        </p:nvSpPr>
        <p:spPr>
          <a:xfrm>
            <a:off x="9555730" y="2021410"/>
            <a:ext cx="698500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01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9536747" y="5859050"/>
            <a:ext cx="716915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04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9536747" y="3159978"/>
            <a:ext cx="712470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02</a:t>
            </a:r>
            <a:endParaRPr sz="4950" b="0" i="0" u="none" strike="noStrike" cap="none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9536747" y="7070592"/>
            <a:ext cx="698500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05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9536747" y="4647805"/>
            <a:ext cx="699135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03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9550082" y="8221866"/>
            <a:ext cx="699135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06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730425" y="2173932"/>
            <a:ext cx="3255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Paid Search</a:t>
            </a:r>
            <a:endParaRPr lang="en-US"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0730425" y="5925782"/>
            <a:ext cx="6706971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Content Marketing</a:t>
            </a:r>
            <a:endParaRPr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10730428" y="3216518"/>
            <a:ext cx="5013236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Organic Search</a:t>
            </a:r>
            <a:endParaRPr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10730425" y="7134503"/>
            <a:ext cx="4652010" cy="65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Webinars</a:t>
            </a:r>
            <a:endParaRPr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0730425" y="4788835"/>
            <a:ext cx="7557572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Email Marketing Campaigns</a:t>
            </a:r>
            <a:endParaRPr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10487321" y="8284731"/>
            <a:ext cx="6950075" cy="65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Podcast</a:t>
            </a:r>
            <a:endParaRPr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2E763A-3E70-B7F6-DDBE-5C76F7D8C6B9}"/>
              </a:ext>
            </a:extLst>
          </p:cNvPr>
          <p:cNvSpPr/>
          <p:nvPr/>
        </p:nvSpPr>
        <p:spPr>
          <a:xfrm>
            <a:off x="0" y="-29804"/>
            <a:ext cx="20104100" cy="113388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B1279D-B610-07EB-8E2C-27E7A24D6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19" y="274360"/>
            <a:ext cx="2456414" cy="5255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459848" y="1566682"/>
            <a:ext cx="17288539" cy="84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400" b="1" i="0" u="none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Why Do Companies Use Digital Marketing?</a:t>
            </a:r>
            <a:endParaRPr lang="en-US" sz="5400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68" name="Google Shape;68;p2"/>
          <p:cNvGrpSpPr/>
          <p:nvPr/>
        </p:nvGrpSpPr>
        <p:grpSpPr>
          <a:xfrm>
            <a:off x="0" y="3210711"/>
            <a:ext cx="20104100" cy="8104463"/>
            <a:chOff x="0" y="3204093"/>
            <a:chExt cx="20104100" cy="8104463"/>
          </a:xfrm>
        </p:grpSpPr>
        <p:sp>
          <p:nvSpPr>
            <p:cNvPr id="69" name="Google Shape;69;p2"/>
            <p:cNvSpPr/>
            <p:nvPr/>
          </p:nvSpPr>
          <p:spPr>
            <a:xfrm>
              <a:off x="0" y="4552156"/>
              <a:ext cx="20104100" cy="6756400"/>
            </a:xfrm>
            <a:custGeom>
              <a:avLst/>
              <a:gdLst/>
              <a:ahLst/>
              <a:cxnLst/>
              <a:rect l="l" t="t" r="r" b="b"/>
              <a:pathLst>
                <a:path w="20104100" h="6756400" extrusionOk="0">
                  <a:moveTo>
                    <a:pt x="11169724" y="88900"/>
                  </a:moveTo>
                  <a:lnTo>
                    <a:pt x="8379983" y="88900"/>
                  </a:lnTo>
                  <a:lnTo>
                    <a:pt x="8330241" y="101600"/>
                  </a:lnTo>
                  <a:lnTo>
                    <a:pt x="8280803" y="101600"/>
                  </a:lnTo>
                  <a:lnTo>
                    <a:pt x="8182869" y="127000"/>
                  </a:lnTo>
                  <a:lnTo>
                    <a:pt x="8134391" y="127000"/>
                  </a:lnTo>
                  <a:lnTo>
                    <a:pt x="8038457" y="152400"/>
                  </a:lnTo>
                  <a:lnTo>
                    <a:pt x="7991018" y="152400"/>
                  </a:lnTo>
                  <a:lnTo>
                    <a:pt x="7850917" y="190500"/>
                  </a:lnTo>
                  <a:lnTo>
                    <a:pt x="7804984" y="190500"/>
                  </a:lnTo>
                  <a:lnTo>
                    <a:pt x="7759449" y="203200"/>
                  </a:lnTo>
                  <a:lnTo>
                    <a:pt x="7452577" y="292100"/>
                  </a:lnTo>
                  <a:lnTo>
                    <a:pt x="7410538" y="292100"/>
                  </a:lnTo>
                  <a:lnTo>
                    <a:pt x="7368975" y="304800"/>
                  </a:lnTo>
                  <a:lnTo>
                    <a:pt x="7327896" y="330200"/>
                  </a:lnTo>
                  <a:lnTo>
                    <a:pt x="7168599" y="381000"/>
                  </a:lnTo>
                  <a:lnTo>
                    <a:pt x="7017746" y="431800"/>
                  </a:lnTo>
                  <a:lnTo>
                    <a:pt x="6981417" y="457200"/>
                  </a:lnTo>
                  <a:lnTo>
                    <a:pt x="6875890" y="495300"/>
                  </a:lnTo>
                  <a:lnTo>
                    <a:pt x="6841896" y="520700"/>
                  </a:lnTo>
                  <a:lnTo>
                    <a:pt x="6808508" y="533400"/>
                  </a:lnTo>
                  <a:lnTo>
                    <a:pt x="6743584" y="558800"/>
                  </a:lnTo>
                  <a:lnTo>
                    <a:pt x="6712064" y="584200"/>
                  </a:lnTo>
                  <a:lnTo>
                    <a:pt x="6664277" y="596900"/>
                  </a:lnTo>
                  <a:lnTo>
                    <a:pt x="6616249" y="622300"/>
                  </a:lnTo>
                  <a:lnTo>
                    <a:pt x="6567995" y="635000"/>
                  </a:lnTo>
                  <a:lnTo>
                    <a:pt x="6519531" y="660400"/>
                  </a:lnTo>
                  <a:lnTo>
                    <a:pt x="6470873" y="673100"/>
                  </a:lnTo>
                  <a:lnTo>
                    <a:pt x="6373035" y="723900"/>
                  </a:lnTo>
                  <a:lnTo>
                    <a:pt x="6323886" y="736600"/>
                  </a:lnTo>
                  <a:lnTo>
                    <a:pt x="6225209" y="787400"/>
                  </a:lnTo>
                  <a:lnTo>
                    <a:pt x="6175712" y="800100"/>
                  </a:lnTo>
                  <a:lnTo>
                    <a:pt x="5977025" y="901700"/>
                  </a:lnTo>
                  <a:lnTo>
                    <a:pt x="5927258" y="914400"/>
                  </a:lnTo>
                  <a:lnTo>
                    <a:pt x="5333958" y="1219200"/>
                  </a:lnTo>
                  <a:lnTo>
                    <a:pt x="5285316" y="1257300"/>
                  </a:lnTo>
                  <a:lnTo>
                    <a:pt x="4998121" y="1409700"/>
                  </a:lnTo>
                  <a:lnTo>
                    <a:pt x="4951178" y="1447800"/>
                  </a:lnTo>
                  <a:lnTo>
                    <a:pt x="4766612" y="1549400"/>
                  </a:lnTo>
                  <a:lnTo>
                    <a:pt x="4721350" y="1587500"/>
                  </a:lnTo>
                  <a:lnTo>
                    <a:pt x="4587927" y="1663700"/>
                  </a:lnTo>
                  <a:lnTo>
                    <a:pt x="4544292" y="1701800"/>
                  </a:lnTo>
                  <a:lnTo>
                    <a:pt x="4416124" y="1778000"/>
                  </a:lnTo>
                  <a:lnTo>
                    <a:pt x="4374365" y="1816100"/>
                  </a:lnTo>
                  <a:lnTo>
                    <a:pt x="4333115" y="1841500"/>
                  </a:lnTo>
                  <a:lnTo>
                    <a:pt x="4252201" y="1892300"/>
                  </a:lnTo>
                  <a:lnTo>
                    <a:pt x="4212568" y="1930400"/>
                  </a:lnTo>
                  <a:lnTo>
                    <a:pt x="4135031" y="1981200"/>
                  </a:lnTo>
                  <a:lnTo>
                    <a:pt x="4097157" y="2006600"/>
                  </a:lnTo>
                  <a:lnTo>
                    <a:pt x="4059900" y="2032000"/>
                  </a:lnTo>
                  <a:lnTo>
                    <a:pt x="4023277" y="2070100"/>
                  </a:lnTo>
                  <a:lnTo>
                    <a:pt x="3987302" y="2095500"/>
                  </a:lnTo>
                  <a:lnTo>
                    <a:pt x="3951992" y="2120900"/>
                  </a:lnTo>
                  <a:lnTo>
                    <a:pt x="3917361" y="2146300"/>
                  </a:lnTo>
                  <a:lnTo>
                    <a:pt x="3883426" y="2171700"/>
                  </a:lnTo>
                  <a:lnTo>
                    <a:pt x="3850202" y="2197100"/>
                  </a:lnTo>
                  <a:lnTo>
                    <a:pt x="3817705" y="2235200"/>
                  </a:lnTo>
                  <a:lnTo>
                    <a:pt x="3785950" y="2260600"/>
                  </a:lnTo>
                  <a:lnTo>
                    <a:pt x="3754953" y="2286000"/>
                  </a:lnTo>
                  <a:lnTo>
                    <a:pt x="3724729" y="2311400"/>
                  </a:lnTo>
                  <a:lnTo>
                    <a:pt x="3695295" y="2336800"/>
                  </a:lnTo>
                  <a:lnTo>
                    <a:pt x="3666666" y="2362200"/>
                  </a:lnTo>
                  <a:lnTo>
                    <a:pt x="3611884" y="2413000"/>
                  </a:lnTo>
                  <a:lnTo>
                    <a:pt x="3560508" y="2463800"/>
                  </a:lnTo>
                  <a:lnTo>
                    <a:pt x="3512664" y="2514600"/>
                  </a:lnTo>
                  <a:lnTo>
                    <a:pt x="3472000" y="2552700"/>
                  </a:lnTo>
                  <a:lnTo>
                    <a:pt x="3430614" y="2578100"/>
                  </a:lnTo>
                  <a:lnTo>
                    <a:pt x="3388554" y="2616200"/>
                  </a:lnTo>
                  <a:lnTo>
                    <a:pt x="3302612" y="2667000"/>
                  </a:lnTo>
                  <a:lnTo>
                    <a:pt x="3214566" y="2743200"/>
                  </a:lnTo>
                  <a:lnTo>
                    <a:pt x="3169877" y="2768600"/>
                  </a:lnTo>
                  <a:lnTo>
                    <a:pt x="3124809" y="2806700"/>
                  </a:lnTo>
                  <a:lnTo>
                    <a:pt x="3079412" y="2832100"/>
                  </a:lnTo>
                  <a:lnTo>
                    <a:pt x="3033734" y="2870200"/>
                  </a:lnTo>
                  <a:lnTo>
                    <a:pt x="2987825" y="2895600"/>
                  </a:lnTo>
                  <a:lnTo>
                    <a:pt x="2941733" y="2933700"/>
                  </a:lnTo>
                  <a:lnTo>
                    <a:pt x="2895508" y="2959100"/>
                  </a:lnTo>
                  <a:lnTo>
                    <a:pt x="2849199" y="2997200"/>
                  </a:lnTo>
                  <a:lnTo>
                    <a:pt x="2802855" y="3022600"/>
                  </a:lnTo>
                  <a:lnTo>
                    <a:pt x="2756525" y="3060700"/>
                  </a:lnTo>
                  <a:lnTo>
                    <a:pt x="2710259" y="3086100"/>
                  </a:lnTo>
                  <a:lnTo>
                    <a:pt x="2664104" y="3124200"/>
                  </a:lnTo>
                  <a:lnTo>
                    <a:pt x="2618111" y="3149600"/>
                  </a:lnTo>
                  <a:lnTo>
                    <a:pt x="2572328" y="3187700"/>
                  </a:lnTo>
                  <a:lnTo>
                    <a:pt x="2481589" y="3238500"/>
                  </a:lnTo>
                  <a:lnTo>
                    <a:pt x="2436732" y="3276600"/>
                  </a:lnTo>
                  <a:lnTo>
                    <a:pt x="2348286" y="3327400"/>
                  </a:lnTo>
                  <a:lnTo>
                    <a:pt x="2261860" y="3378200"/>
                  </a:lnTo>
                  <a:lnTo>
                    <a:pt x="2219526" y="3416300"/>
                  </a:lnTo>
                  <a:lnTo>
                    <a:pt x="2177845" y="3441700"/>
                  </a:lnTo>
                  <a:lnTo>
                    <a:pt x="2136865" y="3467100"/>
                  </a:lnTo>
                  <a:lnTo>
                    <a:pt x="2096636" y="3492500"/>
                  </a:lnTo>
                  <a:lnTo>
                    <a:pt x="2057206" y="3517900"/>
                  </a:lnTo>
                  <a:lnTo>
                    <a:pt x="2018624" y="3530600"/>
                  </a:lnTo>
                  <a:lnTo>
                    <a:pt x="1980940" y="3556000"/>
                  </a:lnTo>
                  <a:lnTo>
                    <a:pt x="1944202" y="3581400"/>
                  </a:lnTo>
                  <a:lnTo>
                    <a:pt x="1908460" y="3606800"/>
                  </a:lnTo>
                  <a:lnTo>
                    <a:pt x="1873763" y="3619500"/>
                  </a:lnTo>
                  <a:lnTo>
                    <a:pt x="1840160" y="3644900"/>
                  </a:lnTo>
                  <a:lnTo>
                    <a:pt x="1807699" y="3657600"/>
                  </a:lnTo>
                  <a:lnTo>
                    <a:pt x="1776431" y="3683000"/>
                  </a:lnTo>
                  <a:lnTo>
                    <a:pt x="1746404" y="3695700"/>
                  </a:lnTo>
                  <a:lnTo>
                    <a:pt x="1701345" y="3721100"/>
                  </a:lnTo>
                  <a:lnTo>
                    <a:pt x="1609591" y="3771900"/>
                  </a:lnTo>
                  <a:lnTo>
                    <a:pt x="1562940" y="3784600"/>
                  </a:lnTo>
                  <a:lnTo>
                    <a:pt x="1420141" y="3860800"/>
                  </a:lnTo>
                  <a:lnTo>
                    <a:pt x="1371665" y="3873500"/>
                  </a:lnTo>
                  <a:lnTo>
                    <a:pt x="1322785" y="3898900"/>
                  </a:lnTo>
                  <a:lnTo>
                    <a:pt x="1273524" y="3911600"/>
                  </a:lnTo>
                  <a:lnTo>
                    <a:pt x="1223903" y="3937000"/>
                  </a:lnTo>
                  <a:lnTo>
                    <a:pt x="1173942" y="3949700"/>
                  </a:lnTo>
                  <a:lnTo>
                    <a:pt x="1123664" y="3975100"/>
                  </a:lnTo>
                  <a:lnTo>
                    <a:pt x="1073090" y="3987800"/>
                  </a:lnTo>
                  <a:lnTo>
                    <a:pt x="1022240" y="4013200"/>
                  </a:lnTo>
                  <a:lnTo>
                    <a:pt x="919800" y="4038600"/>
                  </a:lnTo>
                  <a:lnTo>
                    <a:pt x="868253" y="4064000"/>
                  </a:lnTo>
                  <a:lnTo>
                    <a:pt x="240966" y="4216400"/>
                  </a:lnTo>
                  <a:lnTo>
                    <a:pt x="188612" y="4216400"/>
                  </a:lnTo>
                  <a:lnTo>
                    <a:pt x="84187" y="4241800"/>
                  </a:lnTo>
                  <a:lnTo>
                    <a:pt x="32158" y="4241800"/>
                  </a:lnTo>
                  <a:lnTo>
                    <a:pt x="0" y="4254500"/>
                  </a:lnTo>
                  <a:lnTo>
                    <a:pt x="0" y="6756400"/>
                  </a:lnTo>
                  <a:lnTo>
                    <a:pt x="7430075" y="6756400"/>
                  </a:lnTo>
                  <a:lnTo>
                    <a:pt x="7470129" y="6743700"/>
                  </a:lnTo>
                  <a:lnTo>
                    <a:pt x="7532500" y="6705600"/>
                  </a:lnTo>
                  <a:lnTo>
                    <a:pt x="7591357" y="6667500"/>
                  </a:lnTo>
                  <a:lnTo>
                    <a:pt x="7680303" y="6616700"/>
                  </a:lnTo>
                  <a:lnTo>
                    <a:pt x="7771787" y="6565900"/>
                  </a:lnTo>
                  <a:lnTo>
                    <a:pt x="7913264" y="6489700"/>
                  </a:lnTo>
                  <a:lnTo>
                    <a:pt x="8010076" y="6438900"/>
                  </a:lnTo>
                  <a:lnTo>
                    <a:pt x="8059142" y="6426200"/>
                  </a:lnTo>
                  <a:lnTo>
                    <a:pt x="8158452" y="6375400"/>
                  </a:lnTo>
                  <a:lnTo>
                    <a:pt x="8208636" y="6362700"/>
                  </a:lnTo>
                  <a:lnTo>
                    <a:pt x="8259135" y="6337300"/>
                  </a:lnTo>
                  <a:lnTo>
                    <a:pt x="8309919" y="6324600"/>
                  </a:lnTo>
                  <a:lnTo>
                    <a:pt x="8360959" y="6299200"/>
                  </a:lnTo>
                  <a:lnTo>
                    <a:pt x="8412227" y="6286500"/>
                  </a:lnTo>
                  <a:lnTo>
                    <a:pt x="8463692" y="6261100"/>
                  </a:lnTo>
                  <a:lnTo>
                    <a:pt x="8515326" y="6248400"/>
                  </a:lnTo>
                  <a:lnTo>
                    <a:pt x="8567099" y="6223000"/>
                  </a:lnTo>
                  <a:lnTo>
                    <a:pt x="8722967" y="6184900"/>
                  </a:lnTo>
                  <a:lnTo>
                    <a:pt x="8775009" y="6159500"/>
                  </a:lnTo>
                  <a:lnTo>
                    <a:pt x="9086114" y="6083300"/>
                  </a:lnTo>
                  <a:lnTo>
                    <a:pt x="9137502" y="6083300"/>
                  </a:lnTo>
                  <a:lnTo>
                    <a:pt x="9290294" y="6045200"/>
                  </a:lnTo>
                  <a:lnTo>
                    <a:pt x="9340669" y="6045200"/>
                  </a:lnTo>
                  <a:lnTo>
                    <a:pt x="9390719" y="6032500"/>
                  </a:lnTo>
                  <a:lnTo>
                    <a:pt x="9440412" y="6032500"/>
                  </a:lnTo>
                  <a:lnTo>
                    <a:pt x="9489722" y="6019800"/>
                  </a:lnTo>
                  <a:lnTo>
                    <a:pt x="9538618" y="6019800"/>
                  </a:lnTo>
                  <a:lnTo>
                    <a:pt x="9587072" y="6007100"/>
                  </a:lnTo>
                  <a:lnTo>
                    <a:pt x="9682534" y="6007100"/>
                  </a:lnTo>
                  <a:lnTo>
                    <a:pt x="9729485" y="5994400"/>
                  </a:lnTo>
                  <a:lnTo>
                    <a:pt x="20104099" y="5994400"/>
                  </a:lnTo>
                  <a:lnTo>
                    <a:pt x="20104099" y="2819400"/>
                  </a:lnTo>
                  <a:lnTo>
                    <a:pt x="20089428" y="2819400"/>
                  </a:lnTo>
                  <a:lnTo>
                    <a:pt x="19991274" y="2794000"/>
                  </a:lnTo>
                  <a:lnTo>
                    <a:pt x="19943619" y="2794000"/>
                  </a:lnTo>
                  <a:lnTo>
                    <a:pt x="19897049" y="2781300"/>
                  </a:lnTo>
                  <a:lnTo>
                    <a:pt x="19851668" y="2781300"/>
                  </a:lnTo>
                  <a:lnTo>
                    <a:pt x="19807579" y="2768600"/>
                  </a:lnTo>
                  <a:lnTo>
                    <a:pt x="19723690" y="2768600"/>
                  </a:lnTo>
                  <a:lnTo>
                    <a:pt x="19684098" y="2755900"/>
                  </a:lnTo>
                  <a:lnTo>
                    <a:pt x="19403440" y="2755900"/>
                  </a:lnTo>
                  <a:lnTo>
                    <a:pt x="19351145" y="2743200"/>
                  </a:lnTo>
                  <a:lnTo>
                    <a:pt x="19192976" y="2743200"/>
                  </a:lnTo>
                  <a:lnTo>
                    <a:pt x="19139868" y="2730500"/>
                  </a:lnTo>
                  <a:lnTo>
                    <a:pt x="19033150" y="2730500"/>
                  </a:lnTo>
                  <a:lnTo>
                    <a:pt x="18979566" y="2717800"/>
                  </a:lnTo>
                  <a:lnTo>
                    <a:pt x="18925850" y="2717800"/>
                  </a:lnTo>
                  <a:lnTo>
                    <a:pt x="18872014" y="2705100"/>
                  </a:lnTo>
                  <a:lnTo>
                    <a:pt x="18818071" y="2705100"/>
                  </a:lnTo>
                  <a:lnTo>
                    <a:pt x="18764034" y="2692400"/>
                  </a:lnTo>
                  <a:lnTo>
                    <a:pt x="18709916" y="2692400"/>
                  </a:lnTo>
                  <a:lnTo>
                    <a:pt x="18655730" y="2679700"/>
                  </a:lnTo>
                  <a:lnTo>
                    <a:pt x="18601489" y="2679700"/>
                  </a:lnTo>
                  <a:lnTo>
                    <a:pt x="18547205" y="2667000"/>
                  </a:lnTo>
                  <a:lnTo>
                    <a:pt x="18492891" y="2667000"/>
                  </a:lnTo>
                  <a:lnTo>
                    <a:pt x="18329903" y="2628900"/>
                  </a:lnTo>
                  <a:lnTo>
                    <a:pt x="18275601" y="2628900"/>
                  </a:lnTo>
                  <a:lnTo>
                    <a:pt x="18112954" y="2590800"/>
                  </a:lnTo>
                  <a:lnTo>
                    <a:pt x="18058868" y="2590800"/>
                  </a:lnTo>
                  <a:lnTo>
                    <a:pt x="17163154" y="2374900"/>
                  </a:lnTo>
                  <a:lnTo>
                    <a:pt x="17112596" y="2349500"/>
                  </a:lnTo>
                  <a:lnTo>
                    <a:pt x="16913677" y="2298700"/>
                  </a:lnTo>
                  <a:lnTo>
                    <a:pt x="16864839" y="2273300"/>
                  </a:lnTo>
                  <a:lnTo>
                    <a:pt x="16720677" y="2235200"/>
                  </a:lnTo>
                  <a:lnTo>
                    <a:pt x="16673448" y="2209800"/>
                  </a:lnTo>
                  <a:lnTo>
                    <a:pt x="16580307" y="2184400"/>
                  </a:lnTo>
                  <a:lnTo>
                    <a:pt x="16534420" y="2159000"/>
                  </a:lnTo>
                  <a:lnTo>
                    <a:pt x="16489007" y="2146300"/>
                  </a:lnTo>
                  <a:lnTo>
                    <a:pt x="16444079" y="2120900"/>
                  </a:lnTo>
                  <a:lnTo>
                    <a:pt x="16355733" y="2095500"/>
                  </a:lnTo>
                  <a:lnTo>
                    <a:pt x="16312340" y="2070100"/>
                  </a:lnTo>
                  <a:lnTo>
                    <a:pt x="16269485" y="2057400"/>
                  </a:lnTo>
                  <a:lnTo>
                    <a:pt x="16227180" y="2032000"/>
                  </a:lnTo>
                  <a:lnTo>
                    <a:pt x="16185438" y="2019300"/>
                  </a:lnTo>
                  <a:lnTo>
                    <a:pt x="16144272" y="1993900"/>
                  </a:lnTo>
                  <a:lnTo>
                    <a:pt x="16103696" y="1981200"/>
                  </a:lnTo>
                  <a:lnTo>
                    <a:pt x="16063721" y="1955800"/>
                  </a:lnTo>
                  <a:lnTo>
                    <a:pt x="16024361" y="1943100"/>
                  </a:lnTo>
                  <a:lnTo>
                    <a:pt x="15985629" y="1917700"/>
                  </a:lnTo>
                  <a:lnTo>
                    <a:pt x="15947538" y="1905000"/>
                  </a:lnTo>
                  <a:lnTo>
                    <a:pt x="15910099" y="1879600"/>
                  </a:lnTo>
                  <a:lnTo>
                    <a:pt x="15873328" y="1866900"/>
                  </a:lnTo>
                  <a:lnTo>
                    <a:pt x="15837235" y="1841500"/>
                  </a:lnTo>
                  <a:lnTo>
                    <a:pt x="15801834" y="1828800"/>
                  </a:lnTo>
                  <a:lnTo>
                    <a:pt x="15767139" y="1803400"/>
                  </a:lnTo>
                  <a:lnTo>
                    <a:pt x="15733161" y="1778000"/>
                  </a:lnTo>
                  <a:lnTo>
                    <a:pt x="15699914" y="1765300"/>
                  </a:lnTo>
                  <a:lnTo>
                    <a:pt x="15667411" y="1739900"/>
                  </a:lnTo>
                  <a:lnTo>
                    <a:pt x="15635664" y="1727200"/>
                  </a:lnTo>
                  <a:lnTo>
                    <a:pt x="15604687" y="1701800"/>
                  </a:lnTo>
                  <a:lnTo>
                    <a:pt x="15574491" y="1676400"/>
                  </a:lnTo>
                  <a:lnTo>
                    <a:pt x="15545092" y="1663700"/>
                  </a:lnTo>
                  <a:lnTo>
                    <a:pt x="15516500" y="1638300"/>
                  </a:lnTo>
                  <a:lnTo>
                    <a:pt x="15488729" y="1625600"/>
                  </a:lnTo>
                  <a:lnTo>
                    <a:pt x="15351477" y="1549400"/>
                  </a:lnTo>
                  <a:lnTo>
                    <a:pt x="15162384" y="1447800"/>
                  </a:lnTo>
                  <a:lnTo>
                    <a:pt x="15114141" y="1435100"/>
                  </a:lnTo>
                  <a:lnTo>
                    <a:pt x="14817905" y="1282700"/>
                  </a:lnTo>
                  <a:lnTo>
                    <a:pt x="14767568" y="1270000"/>
                  </a:lnTo>
                  <a:lnTo>
                    <a:pt x="14512813" y="1143000"/>
                  </a:lnTo>
                  <a:lnTo>
                    <a:pt x="14461372" y="1130300"/>
                  </a:lnTo>
                  <a:lnTo>
                    <a:pt x="14306389" y="1054100"/>
                  </a:lnTo>
                  <a:lnTo>
                    <a:pt x="14254567" y="1041400"/>
                  </a:lnTo>
                  <a:lnTo>
                    <a:pt x="14098865" y="965200"/>
                  </a:lnTo>
                  <a:lnTo>
                    <a:pt x="14046945" y="952500"/>
                  </a:lnTo>
                  <a:lnTo>
                    <a:pt x="13943182" y="901700"/>
                  </a:lnTo>
                  <a:lnTo>
                    <a:pt x="13891375" y="889000"/>
                  </a:lnTo>
                  <a:lnTo>
                    <a:pt x="13787997" y="838200"/>
                  </a:lnTo>
                  <a:lnTo>
                    <a:pt x="13736463" y="825500"/>
                  </a:lnTo>
                  <a:lnTo>
                    <a:pt x="13633789" y="774700"/>
                  </a:lnTo>
                  <a:lnTo>
                    <a:pt x="13582686" y="762000"/>
                  </a:lnTo>
                  <a:lnTo>
                    <a:pt x="13531763" y="736600"/>
                  </a:lnTo>
                  <a:lnTo>
                    <a:pt x="13481036" y="723900"/>
                  </a:lnTo>
                  <a:lnTo>
                    <a:pt x="13430524" y="698500"/>
                  </a:lnTo>
                  <a:lnTo>
                    <a:pt x="13380245" y="685800"/>
                  </a:lnTo>
                  <a:lnTo>
                    <a:pt x="13330217" y="660400"/>
                  </a:lnTo>
                  <a:lnTo>
                    <a:pt x="13280456" y="647700"/>
                  </a:lnTo>
                  <a:lnTo>
                    <a:pt x="13230981" y="622300"/>
                  </a:lnTo>
                  <a:lnTo>
                    <a:pt x="13132959" y="596900"/>
                  </a:lnTo>
                  <a:lnTo>
                    <a:pt x="13084447" y="571500"/>
                  </a:lnTo>
                  <a:lnTo>
                    <a:pt x="12988512" y="546100"/>
                  </a:lnTo>
                  <a:lnTo>
                    <a:pt x="12941124" y="520700"/>
                  </a:lnTo>
                  <a:lnTo>
                    <a:pt x="12801488" y="482600"/>
                  </a:lnTo>
                  <a:lnTo>
                    <a:pt x="12755846" y="457200"/>
                  </a:lnTo>
                  <a:lnTo>
                    <a:pt x="12535197" y="393700"/>
                  </a:lnTo>
                  <a:lnTo>
                    <a:pt x="12368820" y="342900"/>
                  </a:lnTo>
                  <a:lnTo>
                    <a:pt x="12289402" y="317500"/>
                  </a:lnTo>
                  <a:lnTo>
                    <a:pt x="12250698" y="317500"/>
                  </a:lnTo>
                  <a:lnTo>
                    <a:pt x="12175387" y="292100"/>
                  </a:lnTo>
                  <a:lnTo>
                    <a:pt x="12138816" y="279400"/>
                  </a:lnTo>
                  <a:lnTo>
                    <a:pt x="12102992" y="279400"/>
                  </a:lnTo>
                  <a:lnTo>
                    <a:pt x="12033654" y="254000"/>
                  </a:lnTo>
                  <a:lnTo>
                    <a:pt x="12000175" y="254000"/>
                  </a:lnTo>
                  <a:lnTo>
                    <a:pt x="11695655" y="177800"/>
                  </a:lnTo>
                  <a:lnTo>
                    <a:pt x="11644006" y="177800"/>
                  </a:lnTo>
                  <a:lnTo>
                    <a:pt x="11487697" y="139700"/>
                  </a:lnTo>
                  <a:lnTo>
                    <a:pt x="11435168" y="139700"/>
                  </a:lnTo>
                  <a:lnTo>
                    <a:pt x="11329525" y="114300"/>
                  </a:lnTo>
                  <a:lnTo>
                    <a:pt x="11276428" y="114300"/>
                  </a:lnTo>
                  <a:lnTo>
                    <a:pt x="11169724" y="88900"/>
                  </a:lnTo>
                  <a:close/>
                </a:path>
                <a:path w="20104100" h="6756400" extrusionOk="0">
                  <a:moveTo>
                    <a:pt x="20104099" y="5994400"/>
                  </a:moveTo>
                  <a:lnTo>
                    <a:pt x="10082523" y="5994400"/>
                  </a:lnTo>
                  <a:lnTo>
                    <a:pt x="10123394" y="6007100"/>
                  </a:lnTo>
                  <a:lnTo>
                    <a:pt x="10202645" y="6007100"/>
                  </a:lnTo>
                  <a:lnTo>
                    <a:pt x="10240966" y="6019800"/>
                  </a:lnTo>
                  <a:lnTo>
                    <a:pt x="10278378" y="6019800"/>
                  </a:lnTo>
                  <a:lnTo>
                    <a:pt x="10350362" y="6045200"/>
                  </a:lnTo>
                  <a:lnTo>
                    <a:pt x="10400930" y="6045200"/>
                  </a:lnTo>
                  <a:lnTo>
                    <a:pt x="10451925" y="6057900"/>
                  </a:lnTo>
                  <a:lnTo>
                    <a:pt x="10503325" y="6057900"/>
                  </a:lnTo>
                  <a:lnTo>
                    <a:pt x="10555106" y="6070600"/>
                  </a:lnTo>
                  <a:lnTo>
                    <a:pt x="10607246" y="6070600"/>
                  </a:lnTo>
                  <a:lnTo>
                    <a:pt x="10659724" y="6083300"/>
                  </a:lnTo>
                  <a:lnTo>
                    <a:pt x="10712517" y="6083300"/>
                  </a:lnTo>
                  <a:lnTo>
                    <a:pt x="10818957" y="6108700"/>
                  </a:lnTo>
                  <a:lnTo>
                    <a:pt x="10872560" y="6108700"/>
                  </a:lnTo>
                  <a:lnTo>
                    <a:pt x="11034634" y="6146800"/>
                  </a:lnTo>
                  <a:lnTo>
                    <a:pt x="11089005" y="6146800"/>
                  </a:lnTo>
                  <a:lnTo>
                    <a:pt x="11307630" y="6197600"/>
                  </a:lnTo>
                  <a:lnTo>
                    <a:pt x="11362459" y="6197600"/>
                  </a:lnTo>
                  <a:lnTo>
                    <a:pt x="12434518" y="6451600"/>
                  </a:lnTo>
                  <a:lnTo>
                    <a:pt x="12485176" y="6477000"/>
                  </a:lnTo>
                  <a:lnTo>
                    <a:pt x="12779011" y="6553200"/>
                  </a:lnTo>
                  <a:lnTo>
                    <a:pt x="12826090" y="6578600"/>
                  </a:lnTo>
                  <a:lnTo>
                    <a:pt x="13052030" y="6642100"/>
                  </a:lnTo>
                  <a:lnTo>
                    <a:pt x="13095171" y="6667500"/>
                  </a:lnTo>
                  <a:lnTo>
                    <a:pt x="13137577" y="6680200"/>
                  </a:lnTo>
                  <a:lnTo>
                    <a:pt x="13260167" y="6718300"/>
                  </a:lnTo>
                  <a:lnTo>
                    <a:pt x="13299412" y="6743700"/>
                  </a:lnTo>
                  <a:lnTo>
                    <a:pt x="13337811" y="6756400"/>
                  </a:lnTo>
                  <a:lnTo>
                    <a:pt x="20104099" y="6756400"/>
                  </a:lnTo>
                  <a:lnTo>
                    <a:pt x="20104099" y="5994400"/>
                  </a:lnTo>
                  <a:close/>
                </a:path>
                <a:path w="20104100" h="6756400" extrusionOk="0">
                  <a:moveTo>
                    <a:pt x="11062401" y="76200"/>
                  </a:moveTo>
                  <a:lnTo>
                    <a:pt x="8480341" y="76200"/>
                  </a:lnTo>
                  <a:lnTo>
                    <a:pt x="8430019" y="88900"/>
                  </a:lnTo>
                  <a:lnTo>
                    <a:pt x="11116136" y="88900"/>
                  </a:lnTo>
                  <a:lnTo>
                    <a:pt x="11062401" y="76200"/>
                  </a:lnTo>
                  <a:close/>
                </a:path>
                <a:path w="20104100" h="6756400" extrusionOk="0">
                  <a:moveTo>
                    <a:pt x="10954526" y="63500"/>
                  </a:moveTo>
                  <a:lnTo>
                    <a:pt x="8581807" y="63500"/>
                  </a:lnTo>
                  <a:lnTo>
                    <a:pt x="8530939" y="76200"/>
                  </a:lnTo>
                  <a:lnTo>
                    <a:pt x="11008528" y="76200"/>
                  </a:lnTo>
                  <a:lnTo>
                    <a:pt x="10954526" y="63500"/>
                  </a:lnTo>
                  <a:close/>
                </a:path>
                <a:path w="20104100" h="6756400" extrusionOk="0">
                  <a:moveTo>
                    <a:pt x="10846170" y="50800"/>
                  </a:moveTo>
                  <a:lnTo>
                    <a:pt x="8684312" y="50800"/>
                  </a:lnTo>
                  <a:lnTo>
                    <a:pt x="8632934" y="63500"/>
                  </a:lnTo>
                  <a:lnTo>
                    <a:pt x="10900404" y="63500"/>
                  </a:lnTo>
                  <a:lnTo>
                    <a:pt x="10846170" y="50800"/>
                  </a:lnTo>
                  <a:close/>
                </a:path>
                <a:path w="20104100" h="6756400" extrusionOk="0">
                  <a:moveTo>
                    <a:pt x="10737401" y="38100"/>
                  </a:moveTo>
                  <a:lnTo>
                    <a:pt x="8787787" y="38100"/>
                  </a:lnTo>
                  <a:lnTo>
                    <a:pt x="8735933" y="50800"/>
                  </a:lnTo>
                  <a:lnTo>
                    <a:pt x="10791833" y="50800"/>
                  </a:lnTo>
                  <a:lnTo>
                    <a:pt x="10737401" y="38100"/>
                  </a:lnTo>
                  <a:close/>
                </a:path>
                <a:path w="20104100" h="6756400" extrusionOk="0">
                  <a:moveTo>
                    <a:pt x="10573624" y="25400"/>
                  </a:moveTo>
                  <a:lnTo>
                    <a:pt x="8944668" y="25400"/>
                  </a:lnTo>
                  <a:lnTo>
                    <a:pt x="8892163" y="38100"/>
                  </a:lnTo>
                  <a:lnTo>
                    <a:pt x="10628288" y="38100"/>
                  </a:lnTo>
                  <a:lnTo>
                    <a:pt x="10573624" y="25400"/>
                  </a:lnTo>
                  <a:close/>
                </a:path>
                <a:path w="20104100" h="6756400" extrusionOk="0">
                  <a:moveTo>
                    <a:pt x="10409307" y="12700"/>
                  </a:moveTo>
                  <a:lnTo>
                    <a:pt x="9103342" y="12700"/>
                  </a:lnTo>
                  <a:lnTo>
                    <a:pt x="9050266" y="25400"/>
                  </a:lnTo>
                  <a:lnTo>
                    <a:pt x="10464125" y="25400"/>
                  </a:lnTo>
                  <a:lnTo>
                    <a:pt x="10409307" y="12700"/>
                  </a:lnTo>
                  <a:close/>
                </a:path>
                <a:path w="20104100" h="6756400" extrusionOk="0">
                  <a:moveTo>
                    <a:pt x="10134880" y="0"/>
                  </a:moveTo>
                  <a:lnTo>
                    <a:pt x="9371152" y="0"/>
                  </a:lnTo>
                  <a:lnTo>
                    <a:pt x="9317295" y="12700"/>
                  </a:lnTo>
                  <a:lnTo>
                    <a:pt x="10189782" y="12700"/>
                  </a:lnTo>
                  <a:lnTo>
                    <a:pt x="10134880" y="0"/>
                  </a:lnTo>
                  <a:close/>
                </a:path>
              </a:pathLst>
            </a:custGeom>
            <a:solidFill>
              <a:srgbClr val="FF5D3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439656" y="3204093"/>
              <a:ext cx="11224894" cy="6659880"/>
            </a:xfrm>
            <a:custGeom>
              <a:avLst/>
              <a:gdLst/>
              <a:ahLst/>
              <a:cxnLst/>
              <a:rect l="l" t="t" r="r" b="b"/>
              <a:pathLst>
                <a:path w="11224894" h="6659880" extrusionOk="0">
                  <a:moveTo>
                    <a:pt x="11092405" y="0"/>
                  </a:moveTo>
                  <a:lnTo>
                    <a:pt x="132383" y="0"/>
                  </a:lnTo>
                  <a:lnTo>
                    <a:pt x="90538" y="6749"/>
                  </a:lnTo>
                  <a:lnTo>
                    <a:pt x="54197" y="25543"/>
                  </a:lnTo>
                  <a:lnTo>
                    <a:pt x="25540" y="54201"/>
                  </a:lnTo>
                  <a:lnTo>
                    <a:pt x="6748" y="90542"/>
                  </a:lnTo>
                  <a:lnTo>
                    <a:pt x="0" y="132383"/>
                  </a:lnTo>
                  <a:lnTo>
                    <a:pt x="0" y="6527099"/>
                  </a:lnTo>
                  <a:lnTo>
                    <a:pt x="6748" y="6568944"/>
                  </a:lnTo>
                  <a:lnTo>
                    <a:pt x="25540" y="6605285"/>
                  </a:lnTo>
                  <a:lnTo>
                    <a:pt x="54197" y="6633942"/>
                  </a:lnTo>
                  <a:lnTo>
                    <a:pt x="90538" y="6652734"/>
                  </a:lnTo>
                  <a:lnTo>
                    <a:pt x="132383" y="6659483"/>
                  </a:lnTo>
                  <a:lnTo>
                    <a:pt x="11092405" y="6659483"/>
                  </a:lnTo>
                  <a:lnTo>
                    <a:pt x="11134246" y="6652734"/>
                  </a:lnTo>
                  <a:lnTo>
                    <a:pt x="11170587" y="6633942"/>
                  </a:lnTo>
                  <a:lnTo>
                    <a:pt x="11199245" y="6605285"/>
                  </a:lnTo>
                  <a:lnTo>
                    <a:pt x="11218039" y="6568944"/>
                  </a:lnTo>
                  <a:lnTo>
                    <a:pt x="11224789" y="6527099"/>
                  </a:lnTo>
                  <a:lnTo>
                    <a:pt x="11224789" y="132383"/>
                  </a:lnTo>
                  <a:lnTo>
                    <a:pt x="11218039" y="90542"/>
                  </a:lnTo>
                  <a:lnTo>
                    <a:pt x="11199245" y="54201"/>
                  </a:lnTo>
                  <a:lnTo>
                    <a:pt x="11170587" y="25543"/>
                  </a:lnTo>
                  <a:lnTo>
                    <a:pt x="11134246" y="6749"/>
                  </a:lnTo>
                  <a:lnTo>
                    <a:pt x="11092405" y="0"/>
                  </a:lnTo>
                  <a:close/>
                </a:path>
              </a:pathLst>
            </a:custGeom>
            <a:solidFill>
              <a:srgbClr val="F4F7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439655" y="3211441"/>
              <a:ext cx="174625" cy="6652259"/>
            </a:xfrm>
            <a:custGeom>
              <a:avLst/>
              <a:gdLst/>
              <a:ahLst/>
              <a:cxnLst/>
              <a:rect l="l" t="t" r="r" b="b"/>
              <a:pathLst>
                <a:path w="174625" h="6652259" extrusionOk="0">
                  <a:moveTo>
                    <a:pt x="174382" y="0"/>
                  </a:moveTo>
                  <a:lnTo>
                    <a:pt x="89375" y="0"/>
                  </a:lnTo>
                  <a:lnTo>
                    <a:pt x="54197" y="18193"/>
                  </a:lnTo>
                  <a:lnTo>
                    <a:pt x="25540" y="46851"/>
                  </a:lnTo>
                  <a:lnTo>
                    <a:pt x="6748" y="83191"/>
                  </a:lnTo>
                  <a:lnTo>
                    <a:pt x="0" y="125032"/>
                  </a:lnTo>
                  <a:lnTo>
                    <a:pt x="0" y="6519749"/>
                  </a:lnTo>
                  <a:lnTo>
                    <a:pt x="6748" y="6561594"/>
                  </a:lnTo>
                  <a:lnTo>
                    <a:pt x="25540" y="6597935"/>
                  </a:lnTo>
                  <a:lnTo>
                    <a:pt x="54197" y="6626591"/>
                  </a:lnTo>
                  <a:lnTo>
                    <a:pt x="90538" y="6645384"/>
                  </a:lnTo>
                  <a:lnTo>
                    <a:pt x="132383" y="6652132"/>
                  </a:lnTo>
                  <a:lnTo>
                    <a:pt x="174382" y="6652132"/>
                  </a:lnTo>
                  <a:lnTo>
                    <a:pt x="174382" y="0"/>
                  </a:lnTo>
                  <a:close/>
                </a:path>
              </a:pathLst>
            </a:custGeom>
            <a:solidFill>
              <a:srgbClr val="6E79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2"/>
          <p:cNvSpPr txBox="1"/>
          <p:nvPr/>
        </p:nvSpPr>
        <p:spPr>
          <a:xfrm>
            <a:off x="4614280" y="3557098"/>
            <a:ext cx="11050163" cy="595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457200" marR="6985" lvl="0" indent="-384175" algn="l" rtl="0">
              <a:lnSpc>
                <a:spcPct val="101000"/>
              </a:lnSpc>
              <a:spcBef>
                <a:spcPts val="2455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US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YOU CAN REACH OUT TO YOUR CUSTOMERS</a:t>
            </a:r>
            <a:br>
              <a:rPr lang="en-US" sz="2450" b="0" i="0" u="none" strike="noStrike" cap="none" dirty="0">
                <a:solidFill>
                  <a:srgbClr val="33475A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2450" b="0" i="0" u="none" strike="noStrike" cap="none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US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IT CATERS TO MOBILE PHONE USERS</a:t>
            </a:r>
            <a:br>
              <a:rPr lang="en-US" sz="2450" b="0" i="0" u="none" strike="noStrike" cap="none" dirty="0">
                <a:solidFill>
                  <a:srgbClr val="33475A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2450" b="0" i="0" u="none" strike="noStrike" cap="none" dirty="0">
              <a:solidFill>
                <a:srgbClr val="33475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US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YOUR COMPETITORS ARE DOING IT</a:t>
            </a:r>
            <a:br>
              <a:rPr lang="en-US" sz="2450" b="0" i="0" u="none" strike="noStrike" cap="none" dirty="0">
                <a:solidFill>
                  <a:srgbClr val="33475A"/>
                </a:solidFill>
                <a:latin typeface="Avenir"/>
                <a:ea typeface="Avenir"/>
                <a:cs typeface="Avenir"/>
                <a:sym typeface="Avenir"/>
              </a:rPr>
            </a:br>
            <a:endParaRPr lang="en-US" sz="2450" b="0" i="0" u="none" strike="noStrike" cap="none" dirty="0">
              <a:solidFill>
                <a:srgbClr val="33475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IN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BETTER ROI</a:t>
            </a:r>
          </a:p>
          <a:p>
            <a:pPr marL="73025" marR="6985" lvl="0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</a:pPr>
            <a:endParaRPr lang="en-IN" sz="3600" b="1" i="0" dirty="0">
              <a:solidFill>
                <a:srgbClr val="1E2B33"/>
              </a:solidFill>
              <a:effectLst/>
              <a:latin typeface="Work Sans" pitchFamily="2" charset="0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IN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COST-EFFECTIVE AND FASTER</a:t>
            </a: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endParaRPr lang="en-IN" sz="3600" b="1" u="none" strike="noStrike" cap="none" dirty="0">
              <a:solidFill>
                <a:srgbClr val="1E2B33"/>
              </a:solidFill>
              <a:latin typeface="Work Sans" pitchFamily="2" charset="0"/>
              <a:ea typeface="Avenir"/>
              <a:cs typeface="Avenir"/>
              <a:sym typeface="Avenir"/>
            </a:endParaRPr>
          </a:p>
          <a:p>
            <a:pPr marL="457200" marR="6985" lvl="0" indent="-38417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33475A"/>
              </a:buClr>
              <a:buSzPts val="2450"/>
              <a:buFont typeface="Avenir"/>
              <a:buChar char="●"/>
            </a:pPr>
            <a:r>
              <a:rPr lang="en-IN" sz="3600" b="1" i="0" dirty="0">
                <a:solidFill>
                  <a:srgbClr val="1E2B33"/>
                </a:solidFill>
                <a:effectLst/>
                <a:latin typeface="Work Sans" pitchFamily="2" charset="0"/>
              </a:rPr>
              <a:t>ESTABLISH YOUR BRANDS REPUTATION</a:t>
            </a:r>
            <a:endParaRPr lang="en-US" sz="2450" b="0" i="0" u="none" strike="noStrike" cap="none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D0264B-808A-690E-F0CE-D2080CC39F62}"/>
              </a:ext>
            </a:extLst>
          </p:cNvPr>
          <p:cNvSpPr/>
          <p:nvPr/>
        </p:nvSpPr>
        <p:spPr>
          <a:xfrm>
            <a:off x="0" y="-29804"/>
            <a:ext cx="20104100" cy="113388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DF72C-6815-FBE9-F6AD-7234F74FC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19" y="274360"/>
            <a:ext cx="2456414" cy="52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13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252919" y="1428182"/>
            <a:ext cx="17288539" cy="84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400" b="1" i="0" u="none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Future Of Digital Marketing in India</a:t>
            </a:r>
            <a:endParaRPr lang="en-US" sz="5400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4" name="Google Shape;137;p6">
            <a:extLst>
              <a:ext uri="{FF2B5EF4-FFF2-40B4-BE49-F238E27FC236}">
                <a16:creationId xmlns:a16="http://schemas.microsoft.com/office/drawing/2014/main" id="{8387C735-458C-345E-061D-08DD4B1487E3}"/>
              </a:ext>
            </a:extLst>
          </p:cNvPr>
          <p:cNvGrpSpPr/>
          <p:nvPr/>
        </p:nvGrpSpPr>
        <p:grpSpPr>
          <a:xfrm rot="11188048">
            <a:off x="0" y="7407706"/>
            <a:ext cx="7213226" cy="3901644"/>
            <a:chOff x="4188354" y="376951"/>
            <a:chExt cx="15915745" cy="10350365"/>
          </a:xfrm>
        </p:grpSpPr>
        <p:pic>
          <p:nvPicPr>
            <p:cNvPr id="5" name="Google Shape;138;p6">
              <a:extLst>
                <a:ext uri="{FF2B5EF4-FFF2-40B4-BE49-F238E27FC236}">
                  <a16:creationId xmlns:a16="http://schemas.microsoft.com/office/drawing/2014/main" id="{D60D127C-55F9-900A-2A98-8407E8543EB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Google Shape;139;p6">
              <a:extLst>
                <a:ext uri="{FF2B5EF4-FFF2-40B4-BE49-F238E27FC236}">
                  <a16:creationId xmlns:a16="http://schemas.microsoft.com/office/drawing/2014/main" id="{5CCE5AA9-8AC1-CB52-7666-7FA71DE8C555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Google Shape;137;p6">
            <a:extLst>
              <a:ext uri="{FF2B5EF4-FFF2-40B4-BE49-F238E27FC236}">
                <a16:creationId xmlns:a16="http://schemas.microsoft.com/office/drawing/2014/main" id="{6BA6B767-D1D9-67E3-A43F-E7DE085F2446}"/>
              </a:ext>
            </a:extLst>
          </p:cNvPr>
          <p:cNvGrpSpPr/>
          <p:nvPr/>
        </p:nvGrpSpPr>
        <p:grpSpPr>
          <a:xfrm rot="5732624">
            <a:off x="14895665" y="6507230"/>
            <a:ext cx="6490167" cy="3901644"/>
            <a:chOff x="4188354" y="376951"/>
            <a:chExt cx="15915745" cy="10350365"/>
          </a:xfrm>
        </p:grpSpPr>
        <p:pic>
          <p:nvPicPr>
            <p:cNvPr id="8" name="Google Shape;138;p6">
              <a:extLst>
                <a:ext uri="{FF2B5EF4-FFF2-40B4-BE49-F238E27FC236}">
                  <a16:creationId xmlns:a16="http://schemas.microsoft.com/office/drawing/2014/main" id="{8850B749-324C-51B7-D986-BA6C6F01B20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139;p6">
              <a:extLst>
                <a:ext uri="{FF2B5EF4-FFF2-40B4-BE49-F238E27FC236}">
                  <a16:creationId xmlns:a16="http://schemas.microsoft.com/office/drawing/2014/main" id="{376F8CCA-97B4-4878-9A44-CD9BE681D3E8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4796983-97FC-98D4-60B6-519DF5067C41}"/>
              </a:ext>
            </a:extLst>
          </p:cNvPr>
          <p:cNvSpPr txBox="1"/>
          <p:nvPr/>
        </p:nvSpPr>
        <p:spPr>
          <a:xfrm>
            <a:off x="1217580" y="2820521"/>
            <a:ext cx="176689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 dirty="0">
                <a:latin typeface="+mn-lt"/>
              </a:rPr>
              <a:t>I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+mn-lt"/>
              </a:rPr>
              <a:t>ncreasing job opportunities and engagements in digital marketing, we can say that the future of digital marketing is set to be flourishing throughout the world</a:t>
            </a:r>
            <a:endParaRPr lang="en-IN" sz="3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B28592-53E0-E089-3794-FE3CD9390BED}"/>
              </a:ext>
            </a:extLst>
          </p:cNvPr>
          <p:cNvSpPr txBox="1"/>
          <p:nvPr/>
        </p:nvSpPr>
        <p:spPr>
          <a:xfrm>
            <a:off x="1327801" y="4352326"/>
            <a:ext cx="174484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+mn-lt"/>
              </a:rPr>
              <a:t>evolving technologies and more exposure, people are coming up with different and innovative ideas for making the most of digital marketing to grow their businesses</a:t>
            </a:r>
            <a:endParaRPr lang="en-IN" sz="3000" dirty="0"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64E98C-0770-0E3F-96F1-6FA7DA438DA5}"/>
              </a:ext>
            </a:extLst>
          </p:cNvPr>
          <p:cNvSpPr txBox="1"/>
          <p:nvPr/>
        </p:nvSpPr>
        <p:spPr>
          <a:xfrm>
            <a:off x="1327802" y="5778303"/>
            <a:ext cx="174484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+mn-lt"/>
              </a:rPr>
              <a:t>digital marketing also offers the flexibility to work. You can choose to become an influencer, an executive, an SEO analyst, a YouTuber, whatsoever</a:t>
            </a:r>
            <a:endParaRPr lang="en-IN" sz="30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0DB648-F866-538E-8F62-578DE396025F}"/>
              </a:ext>
            </a:extLst>
          </p:cNvPr>
          <p:cNvSpPr txBox="1"/>
          <p:nvPr/>
        </p:nvSpPr>
        <p:spPr>
          <a:xfrm>
            <a:off x="1327801" y="7315777"/>
            <a:ext cx="1744849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 dirty="0">
                <a:latin typeface="+mn-lt"/>
              </a:rPr>
              <a:t>I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+mn-lt"/>
              </a:rPr>
              <a:t>t enhance the employment rate, but the profiles are highly paid as well</a:t>
            </a:r>
            <a:endParaRPr lang="en-IN" sz="3000" dirty="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50406B-B4AF-88B9-3021-E1E7A6A8622C}"/>
              </a:ext>
            </a:extLst>
          </p:cNvPr>
          <p:cNvSpPr/>
          <p:nvPr/>
        </p:nvSpPr>
        <p:spPr>
          <a:xfrm>
            <a:off x="0" y="-29804"/>
            <a:ext cx="20104100" cy="113388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C50316-90F4-21DF-EAE6-749E8AE19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19" y="274360"/>
            <a:ext cx="2456414" cy="52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4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 txBox="1">
            <a:spLocks noGrp="1"/>
          </p:cNvSpPr>
          <p:nvPr>
            <p:ph type="title"/>
          </p:nvPr>
        </p:nvSpPr>
        <p:spPr>
          <a:xfrm>
            <a:off x="0" y="2500312"/>
            <a:ext cx="12869333" cy="1282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250" dirty="0">
                <a:solidFill>
                  <a:srgbClr val="FFFFFF"/>
                </a:solidFill>
              </a:rPr>
              <a:t>Thank You</a:t>
            </a:r>
            <a:endParaRPr sz="825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1E9361-09DA-3E2A-B2B7-E48E223F806A}"/>
              </a:ext>
            </a:extLst>
          </p:cNvPr>
          <p:cNvSpPr/>
          <p:nvPr/>
        </p:nvSpPr>
        <p:spPr>
          <a:xfrm>
            <a:off x="0" y="-29805"/>
            <a:ext cx="20104100" cy="113388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89F1B6-6713-6237-B9CE-13379053E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19" y="274360"/>
            <a:ext cx="2456414" cy="5255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254</Words>
  <Application>Microsoft Office PowerPoint</Application>
  <PresentationFormat>Custom</PresentationFormat>
  <Paragraphs>44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Helvetica Neue</vt:lpstr>
      <vt:lpstr>Avenir</vt:lpstr>
      <vt:lpstr>Barlow Light</vt:lpstr>
      <vt:lpstr>Wingdings</vt:lpstr>
      <vt:lpstr>Work Sans</vt:lpstr>
      <vt:lpstr>Archivo</vt:lpstr>
      <vt:lpstr>Office Theme</vt:lpstr>
      <vt:lpstr>Scope Of Digital Marketing Career in India</vt:lpstr>
      <vt:lpstr>B2B - </vt:lpstr>
      <vt:lpstr>Why Do Companies Use Digital Marketing?</vt:lpstr>
      <vt:lpstr>Methods To Reach Target Audience</vt:lpstr>
      <vt:lpstr>Why Do Companies Use Digital Marketing?</vt:lpstr>
      <vt:lpstr>Future Of Digital Marketing in India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PowerPoint Template</dc:title>
  <dc:creator>ProfitByPPC Admin 4</dc:creator>
  <cp:lastModifiedBy>ProfitByPPC Admin 4</cp:lastModifiedBy>
  <cp:revision>2</cp:revision>
  <dcterms:modified xsi:type="dcterms:W3CDTF">2023-08-22T09:04:34Z</dcterms:modified>
</cp:coreProperties>
</file>