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58" r:id="rId4"/>
    <p:sldId id="272" r:id="rId5"/>
    <p:sldId id="273" r:id="rId6"/>
    <p:sldId id="274" r:id="rId7"/>
    <p:sldId id="275" r:id="rId8"/>
    <p:sldId id="276" r:id="rId9"/>
    <p:sldId id="268" r:id="rId10"/>
  </p:sldIdLst>
  <p:sldSz cx="20104100" cy="11309350"/>
  <p:notesSz cx="20104100" cy="11309350"/>
  <p:embeddedFontLst>
    <p:embeddedFont>
      <p:font typeface="Archivo"/>
      <p:regular r:id="rId12"/>
      <p:bold r:id="rId13"/>
      <p:italic r:id="rId14"/>
      <p:boldItalic r:id="rId15"/>
    </p:embeddedFont>
    <p:embeddedFont>
      <p:font typeface="Barlow Light" panose="00000400000000000000" pitchFamily="2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g+OkFBCfJDWU3spwwoX/R4yBxe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38" d="100"/>
          <a:sy n="38" d="100"/>
        </p:scale>
        <p:origin x="804" y="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42" Type="http://customschemas.google.com/relationships/presentationmetadata" Target="meta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43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20E63507-FC54-497F-B129-01EA022106E3}"/>
    <pc:docChg chg="undo redo custSel addSld delSld modSld sldOrd">
      <pc:chgData name="ProfitByPPC Admin 4" userId="6582f847e536e3b3" providerId="LiveId" clId="{20E63507-FC54-497F-B129-01EA022106E3}" dt="2023-08-22T09:04:28.326" v="1102" actId="1076"/>
      <pc:docMkLst>
        <pc:docMk/>
      </pc:docMkLst>
      <pc:sldChg chg="addSp modSp mod">
        <pc:chgData name="ProfitByPPC Admin 4" userId="6582f847e536e3b3" providerId="LiveId" clId="{20E63507-FC54-497F-B129-01EA022106E3}" dt="2023-08-22T09:02:47.596" v="1068" actId="1076"/>
        <pc:sldMkLst>
          <pc:docMk/>
          <pc:sldMk cId="0" sldId="256"/>
        </pc:sldMkLst>
        <pc:spChg chg="mod">
          <ac:chgData name="ProfitByPPC Admin 4" userId="6582f847e536e3b3" providerId="LiveId" clId="{20E63507-FC54-497F-B129-01EA022106E3}" dt="2023-08-22T09:02:27.131" v="1065" actId="14100"/>
          <ac:spMkLst>
            <pc:docMk/>
            <pc:sldMk cId="0" sldId="256"/>
            <ac:spMk id="5" creationId="{76925A68-915B-A3EA-2C93-2A5578169D20}"/>
          </ac:spMkLst>
        </pc:spChg>
        <pc:spChg chg="mod">
          <ac:chgData name="ProfitByPPC Admin 4" userId="6582f847e536e3b3" providerId="LiveId" clId="{20E63507-FC54-497F-B129-01EA022106E3}" dt="2023-08-19T17:15:40.802" v="5" actId="1076"/>
          <ac:spMkLst>
            <pc:docMk/>
            <pc:sldMk cId="0" sldId="256"/>
            <ac:spMk id="50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09:52:50.006" v="259" actId="14100"/>
          <ac:spMkLst>
            <pc:docMk/>
            <pc:sldMk cId="0" sldId="256"/>
            <ac:spMk id="51" creationId="{00000000-0000-0000-0000-000000000000}"/>
          </ac:spMkLst>
        </pc:spChg>
        <pc:picChg chg="add mod">
          <ac:chgData name="ProfitByPPC Admin 4" userId="6582f847e536e3b3" providerId="LiveId" clId="{20E63507-FC54-497F-B129-01EA022106E3}" dt="2023-08-22T09:02:47.596" v="1068" actId="1076"/>
          <ac:picMkLst>
            <pc:docMk/>
            <pc:sldMk cId="0" sldId="256"/>
            <ac:picMk id="3" creationId="{0D528309-E892-C385-750C-D173FFDBC6AA}"/>
          </ac:picMkLst>
        </pc:picChg>
        <pc:picChg chg="mod">
          <ac:chgData name="ProfitByPPC Admin 4" userId="6582f847e536e3b3" providerId="LiveId" clId="{20E63507-FC54-497F-B129-01EA022106E3}" dt="2023-08-19T17:15:34.531" v="4" actId="14100"/>
          <ac:picMkLst>
            <pc:docMk/>
            <pc:sldMk cId="0" sldId="256"/>
            <ac:picMk id="1026" creationId="{7706FA37-20C1-309D-44B4-97ADF2101393}"/>
          </ac:picMkLst>
        </pc:picChg>
      </pc:sldChg>
      <pc:sldChg chg="addSp delSp modSp mod">
        <pc:chgData name="ProfitByPPC Admin 4" userId="6582f847e536e3b3" providerId="LiveId" clId="{20E63507-FC54-497F-B129-01EA022106E3}" dt="2023-08-22T09:03:26.144" v="1079" actId="1076"/>
        <pc:sldMkLst>
          <pc:docMk/>
          <pc:sldMk cId="0" sldId="257"/>
        </pc:sldMkLst>
        <pc:spChg chg="add del mod">
          <ac:chgData name="ProfitByPPC Admin 4" userId="6582f847e536e3b3" providerId="LiveId" clId="{20E63507-FC54-497F-B129-01EA022106E3}" dt="2023-08-22T09:03:19.182" v="1077" actId="478"/>
          <ac:spMkLst>
            <pc:docMk/>
            <pc:sldMk cId="0" sldId="257"/>
            <ac:spMk id="2" creationId="{59768ADA-B09A-9C1E-F039-79C54AAE477F}"/>
          </ac:spMkLst>
        </pc:spChg>
        <pc:spChg chg="add mod">
          <ac:chgData name="ProfitByPPC Admin 4" userId="6582f847e536e3b3" providerId="LiveId" clId="{20E63507-FC54-497F-B129-01EA022106E3}" dt="2023-08-22T09:03:19.942" v="1078"/>
          <ac:spMkLst>
            <pc:docMk/>
            <pc:sldMk cId="0" sldId="257"/>
            <ac:spMk id="4" creationId="{38EC68FA-6F50-DFE0-BDDD-22B29394815D}"/>
          </ac:spMkLst>
        </pc:spChg>
        <pc:spChg chg="mod">
          <ac:chgData name="ProfitByPPC Admin 4" userId="6582f847e536e3b3" providerId="LiveId" clId="{20E63507-FC54-497F-B129-01EA022106E3}" dt="2023-08-21T10:25:45.021" v="774"/>
          <ac:spMkLst>
            <pc:docMk/>
            <pc:sldMk cId="0" sldId="257"/>
            <ac:spMk id="6" creationId="{3A891B33-49BE-C1B0-3C9D-FA631B81025C}"/>
          </ac:spMkLst>
        </pc:spChg>
        <pc:spChg chg="mod">
          <ac:chgData name="ProfitByPPC Admin 4" userId="6582f847e536e3b3" providerId="LiveId" clId="{20E63507-FC54-497F-B129-01EA022106E3}" dt="2023-08-22T09:03:26.144" v="1079" actId="1076"/>
          <ac:spMkLst>
            <pc:docMk/>
            <pc:sldMk cId="0" sldId="257"/>
            <ac:spMk id="60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09.400" v="351" actId="478"/>
          <ac:spMkLst>
            <pc:docMk/>
            <pc:sldMk cId="0" sldId="257"/>
            <ac:spMk id="61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11.909" v="352" actId="478"/>
          <ac:spMkLst>
            <pc:docMk/>
            <pc:sldMk cId="0" sldId="257"/>
            <ac:spMk id="62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07.239" v="350" actId="478"/>
          <ac:spMkLst>
            <pc:docMk/>
            <pc:sldMk cId="0" sldId="257"/>
            <ac:spMk id="63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34.997" v="358" actId="478"/>
          <ac:spMkLst>
            <pc:docMk/>
            <pc:sldMk cId="0" sldId="257"/>
            <ac:spMk id="64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51:42.271" v="999" actId="1076"/>
          <ac:spMkLst>
            <pc:docMk/>
            <pc:sldMk cId="0" sldId="257"/>
            <ac:spMk id="72" creationId="{00000000-0000-0000-0000-000000000000}"/>
          </ac:spMkLst>
        </pc:spChg>
        <pc:grpChg chg="add del mod">
          <ac:chgData name="ProfitByPPC Admin 4" userId="6582f847e536e3b3" providerId="LiveId" clId="{20E63507-FC54-497F-B129-01EA022106E3}" dt="2023-08-21T10:26:07.723" v="777" actId="478"/>
          <ac:grpSpMkLst>
            <pc:docMk/>
            <pc:sldMk cId="0" sldId="257"/>
            <ac:grpSpMk id="4" creationId="{00587639-6CF3-0589-6134-70F915998E33}"/>
          </ac:grpSpMkLst>
        </pc:grpChg>
        <pc:grpChg chg="del">
          <ac:chgData name="ProfitByPPC Admin 4" userId="6582f847e536e3b3" providerId="LiveId" clId="{20E63507-FC54-497F-B129-01EA022106E3}" dt="2023-08-21T10:05:13.562" v="353" actId="478"/>
          <ac:grpSpMkLst>
            <pc:docMk/>
            <pc:sldMk cId="0" sldId="257"/>
            <ac:grpSpMk id="65" creationId="{00000000-0000-0000-0000-000000000000}"/>
          </ac:grpSpMkLst>
        </pc:grpChg>
        <pc:grpChg chg="mod">
          <ac:chgData name="ProfitByPPC Admin 4" userId="6582f847e536e3b3" providerId="LiveId" clId="{20E63507-FC54-497F-B129-01EA022106E3}" dt="2023-08-21T10:05:00.801" v="349" actId="1076"/>
          <ac:grpSpMkLst>
            <pc:docMk/>
            <pc:sldMk cId="0" sldId="257"/>
            <ac:grpSpMk id="68" creationId="{00000000-0000-0000-0000-000000000000}"/>
          </ac:grpSpMkLst>
        </pc:grpChg>
        <pc:picChg chg="add del mod">
          <ac:chgData name="ProfitByPPC Admin 4" userId="6582f847e536e3b3" providerId="LiveId" clId="{20E63507-FC54-497F-B129-01EA022106E3}" dt="2023-08-22T09:03:18.131" v="1075" actId="478"/>
          <ac:picMkLst>
            <pc:docMk/>
            <pc:sldMk cId="0" sldId="257"/>
            <ac:picMk id="3" creationId="{EFC8B2F3-364A-5282-5874-34C5ED42D0BE}"/>
          </ac:picMkLst>
        </pc:picChg>
        <pc:picChg chg="add mod">
          <ac:chgData name="ProfitByPPC Admin 4" userId="6582f847e536e3b3" providerId="LiveId" clId="{20E63507-FC54-497F-B129-01EA022106E3}" dt="2023-08-22T09:03:19.942" v="1078"/>
          <ac:picMkLst>
            <pc:docMk/>
            <pc:sldMk cId="0" sldId="257"/>
            <ac:picMk id="5" creationId="{B5D5E2C0-87FD-819F-54BA-E915EDAC8018}"/>
          </ac:picMkLst>
        </pc:picChg>
        <pc:picChg chg="mod">
          <ac:chgData name="ProfitByPPC Admin 4" userId="6582f847e536e3b3" providerId="LiveId" clId="{20E63507-FC54-497F-B129-01EA022106E3}" dt="2023-08-21T10:25:45.021" v="774"/>
          <ac:picMkLst>
            <pc:docMk/>
            <pc:sldMk cId="0" sldId="257"/>
            <ac:picMk id="5" creationId="{E34001FB-CEAF-14CC-98D4-5B9675A2C7B6}"/>
          </ac:picMkLst>
        </pc:picChg>
      </pc:sldChg>
      <pc:sldChg chg="addSp delSp modSp mod ord">
        <pc:chgData name="ProfitByPPC Admin 4" userId="6582f847e536e3b3" providerId="LiveId" clId="{20E63507-FC54-497F-B129-01EA022106E3}" dt="2023-08-22T09:03:14.895" v="1074" actId="1076"/>
        <pc:sldMkLst>
          <pc:docMk/>
          <pc:sldMk cId="0" sldId="258"/>
        </pc:sldMkLst>
        <pc:spChg chg="add mod">
          <ac:chgData name="ProfitByPPC Admin 4" userId="6582f847e536e3b3" providerId="LiveId" clId="{20E63507-FC54-497F-B129-01EA022106E3}" dt="2023-08-21T10:32:38.694" v="824" actId="1076"/>
          <ac:spMkLst>
            <pc:docMk/>
            <pc:sldMk cId="0" sldId="258"/>
            <ac:spMk id="2" creationId="{06EACD71-1884-1DD0-AB0D-0248D8CE9859}"/>
          </ac:spMkLst>
        </pc:spChg>
        <pc:spChg chg="add del mod">
          <ac:chgData name="ProfitByPPC Admin 4" userId="6582f847e536e3b3" providerId="LiveId" clId="{20E63507-FC54-497F-B129-01EA022106E3}" dt="2023-08-22T09:03:02.683" v="1072" actId="478"/>
          <ac:spMkLst>
            <pc:docMk/>
            <pc:sldMk cId="0" sldId="258"/>
            <ac:spMk id="3" creationId="{C5A80E5C-17CE-FBB4-5438-5377D1B58951}"/>
          </ac:spMkLst>
        </pc:spChg>
        <pc:spChg chg="add del mod">
          <ac:chgData name="ProfitByPPC Admin 4" userId="6582f847e536e3b3" providerId="LiveId" clId="{20E63507-FC54-497F-B129-01EA022106E3}" dt="2023-08-22T09:02:59.664" v="1070"/>
          <ac:spMkLst>
            <pc:docMk/>
            <pc:sldMk cId="0" sldId="258"/>
            <ac:spMk id="5" creationId="{0B58A205-0D6D-CDEE-21E7-3E058593594C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6" creationId="{7F6DCFEB-AB06-D441-393C-E2D824913353}"/>
          </ac:spMkLst>
        </pc:spChg>
        <pc:spChg chg="add mod">
          <ac:chgData name="ProfitByPPC Admin 4" userId="6582f847e536e3b3" providerId="LiveId" clId="{20E63507-FC54-497F-B129-01EA022106E3}" dt="2023-08-22T09:03:03.394" v="1073"/>
          <ac:spMkLst>
            <pc:docMk/>
            <pc:sldMk cId="0" sldId="258"/>
            <ac:spMk id="7" creationId="{BEA875BC-A24B-641F-ABD5-A131680B35CF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7" creationId="{F844B027-01E7-27C2-8378-3F7549965ED6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8" creationId="{0506B9FD-A3A5-76D1-7E42-9C58CB12D368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9" creationId="{93EF1755-3B4E-284A-F44D-5A456D707B9C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10" creationId="{DCDB0FA6-0BEC-2FC8-8952-338D8041D491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3" creationId="{AA2A176C-CFB2-E9A0-0544-1602CC8023BB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4" creationId="{172AD6EC-6B8E-5841-8777-187275865D76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5" creationId="{B348B50E-EA8D-E277-13C6-F72D769DB23B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6" creationId="{B4A0296C-E7A8-434B-1C0B-50CE6C6CB1B3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7" creationId="{ECBC56EA-6F1B-EB8D-6B17-38C639162B23}"/>
          </ac:spMkLst>
        </pc:spChg>
        <pc:spChg chg="mod">
          <ac:chgData name="ProfitByPPC Admin 4" userId="6582f847e536e3b3" providerId="LiveId" clId="{20E63507-FC54-497F-B129-01EA022106E3}" dt="2023-08-21T10:24:52.510" v="765"/>
          <ac:spMkLst>
            <pc:docMk/>
            <pc:sldMk cId="0" sldId="258"/>
            <ac:spMk id="21" creationId="{444B1706-F824-C7FA-3779-720727431694}"/>
          </ac:spMkLst>
        </pc:spChg>
        <pc:spChg chg="add mod">
          <ac:chgData name="ProfitByPPC Admin 4" userId="6582f847e536e3b3" providerId="LiveId" clId="{20E63507-FC54-497F-B129-01EA022106E3}" dt="2023-08-21T10:32:47.043" v="825" actId="1076"/>
          <ac:spMkLst>
            <pc:docMk/>
            <pc:sldMk cId="0" sldId="258"/>
            <ac:spMk id="23" creationId="{7BAD3E17-59A2-A395-5E5C-E2DC922840B8}"/>
          </ac:spMkLst>
        </pc:spChg>
        <pc:spChg chg="add mod">
          <ac:chgData name="ProfitByPPC Admin 4" userId="6582f847e536e3b3" providerId="LiveId" clId="{20E63507-FC54-497F-B129-01EA022106E3}" dt="2023-08-21T10:32:56.935" v="828" actId="1076"/>
          <ac:spMkLst>
            <pc:docMk/>
            <pc:sldMk cId="0" sldId="258"/>
            <ac:spMk id="24" creationId="{3B7632FE-9103-8A1E-C80A-C26787712A37}"/>
          </ac:spMkLst>
        </pc:spChg>
        <pc:spChg chg="mod">
          <ac:chgData name="ProfitByPPC Admin 4" userId="6582f847e536e3b3" providerId="LiveId" clId="{20E63507-FC54-497F-B129-01EA022106E3}" dt="2023-08-21T10:31:42.983" v="815"/>
          <ac:spMkLst>
            <pc:docMk/>
            <pc:sldMk cId="0" sldId="258"/>
            <ac:spMk id="27" creationId="{F385F3A8-C739-C720-3AF9-EAD7881F73DD}"/>
          </ac:spMkLst>
        </pc:spChg>
        <pc:spChg chg="mod">
          <ac:chgData name="ProfitByPPC Admin 4" userId="6582f847e536e3b3" providerId="LiveId" clId="{20E63507-FC54-497F-B129-01EA022106E3}" dt="2023-08-21T10:32:52.982" v="826" actId="1076"/>
          <ac:spMkLst>
            <pc:docMk/>
            <pc:sldMk cId="0" sldId="258"/>
            <ac:spMk id="77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2T09:03:14.895" v="1074" actId="1076"/>
          <ac:spMkLst>
            <pc:docMk/>
            <pc:sldMk cId="0" sldId="258"/>
            <ac:spMk id="78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24:14.382" v="759" actId="478"/>
          <ac:spMkLst>
            <pc:docMk/>
            <pc:sldMk cId="0" sldId="258"/>
            <ac:spMk id="80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24:08.417" v="757" actId="478"/>
          <ac:spMkLst>
            <pc:docMk/>
            <pc:sldMk cId="0" sldId="258"/>
            <ac:spMk id="81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18:40.555" v="667" actId="478"/>
          <ac:spMkLst>
            <pc:docMk/>
            <pc:sldMk cId="0" sldId="258"/>
            <ac:spMk id="82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28:42.990" v="798" actId="478"/>
          <ac:spMkLst>
            <pc:docMk/>
            <pc:sldMk cId="0" sldId="258"/>
            <ac:spMk id="83" creationId="{00000000-0000-0000-0000-000000000000}"/>
          </ac:spMkLst>
        </pc:spChg>
        <pc:grpChg chg="add del mod">
          <ac:chgData name="ProfitByPPC Admin 4" userId="6582f847e536e3b3" providerId="LiveId" clId="{20E63507-FC54-497F-B129-01EA022106E3}" dt="2023-08-21T10:24:12.354" v="758" actId="478"/>
          <ac:grpSpMkLst>
            <pc:docMk/>
            <pc:sldMk cId="0" sldId="258"/>
            <ac:grpSpMk id="5" creationId="{A7B9F21B-0F76-0CC7-8942-537D0978A3DE}"/>
          </ac:grpSpMkLst>
        </pc:grpChg>
        <pc:grpChg chg="add del mod">
          <ac:chgData name="ProfitByPPC Admin 4" userId="6582f847e536e3b3" providerId="LiveId" clId="{20E63507-FC54-497F-B129-01EA022106E3}" dt="2023-08-21T10:24:44.216" v="764" actId="478"/>
          <ac:grpSpMkLst>
            <pc:docMk/>
            <pc:sldMk cId="0" sldId="258"/>
            <ac:grpSpMk id="12" creationId="{ED9C5002-C620-D68A-DCF5-34B9E4954E29}"/>
          </ac:grpSpMkLst>
        </pc:grpChg>
        <pc:grpChg chg="add mod">
          <ac:chgData name="ProfitByPPC Admin 4" userId="6582f847e536e3b3" providerId="LiveId" clId="{20E63507-FC54-497F-B129-01EA022106E3}" dt="2023-08-21T10:30:07.386" v="805" actId="1076"/>
          <ac:grpSpMkLst>
            <pc:docMk/>
            <pc:sldMk cId="0" sldId="258"/>
            <ac:grpSpMk id="19" creationId="{6C4BCF21-9832-2A83-E0C2-F7D78B10D09D}"/>
          </ac:grpSpMkLst>
        </pc:grpChg>
        <pc:grpChg chg="add mod">
          <ac:chgData name="ProfitByPPC Admin 4" userId="6582f847e536e3b3" providerId="LiveId" clId="{20E63507-FC54-497F-B129-01EA022106E3}" dt="2023-08-21T10:50:52.290" v="971" actId="14100"/>
          <ac:grpSpMkLst>
            <pc:docMk/>
            <pc:sldMk cId="0" sldId="258"/>
            <ac:grpSpMk id="25" creationId="{EB97A45F-7355-F169-D1E3-6D61C7D9FBD4}"/>
          </ac:grpSpMkLst>
        </pc:grpChg>
        <pc:picChg chg="add del mod">
          <ac:chgData name="ProfitByPPC Admin 4" userId="6582f847e536e3b3" providerId="LiveId" clId="{20E63507-FC54-497F-B129-01EA022106E3}" dt="2023-08-22T09:03:01.516" v="1071" actId="478"/>
          <ac:picMkLst>
            <pc:docMk/>
            <pc:sldMk cId="0" sldId="258"/>
            <ac:picMk id="4" creationId="{32F4990E-087C-715E-2DC5-D8DED3767A35}"/>
          </ac:picMkLst>
        </pc:picChg>
        <pc:picChg chg="add del mod">
          <ac:chgData name="ProfitByPPC Admin 4" userId="6582f847e536e3b3" providerId="LiveId" clId="{20E63507-FC54-497F-B129-01EA022106E3}" dt="2023-08-22T09:02:59.664" v="1070"/>
          <ac:picMkLst>
            <pc:docMk/>
            <pc:sldMk cId="0" sldId="258"/>
            <ac:picMk id="6" creationId="{4BAA5DB2-18C0-425E-D1F5-628E093AC00D}"/>
          </ac:picMkLst>
        </pc:picChg>
        <pc:picChg chg="add mod">
          <ac:chgData name="ProfitByPPC Admin 4" userId="6582f847e536e3b3" providerId="LiveId" clId="{20E63507-FC54-497F-B129-01EA022106E3}" dt="2023-08-22T09:03:03.394" v="1073"/>
          <ac:picMkLst>
            <pc:docMk/>
            <pc:sldMk cId="0" sldId="258"/>
            <ac:picMk id="8" creationId="{A844801A-3BEF-B3CB-556D-4F91EE63C334}"/>
          </ac:picMkLst>
        </pc:picChg>
        <pc:picChg chg="mod">
          <ac:chgData name="ProfitByPPC Admin 4" userId="6582f847e536e3b3" providerId="LiveId" clId="{20E63507-FC54-497F-B129-01EA022106E3}" dt="2023-08-21T10:24:03.866" v="756"/>
          <ac:picMkLst>
            <pc:docMk/>
            <pc:sldMk cId="0" sldId="258"/>
            <ac:picMk id="11" creationId="{DF45D0F9-C26A-8777-5D1D-1FEDB99B691C}"/>
          </ac:picMkLst>
        </pc:picChg>
        <pc:picChg chg="mod">
          <ac:chgData name="ProfitByPPC Admin 4" userId="6582f847e536e3b3" providerId="LiveId" clId="{20E63507-FC54-497F-B129-01EA022106E3}" dt="2023-08-21T10:24:15.433" v="760"/>
          <ac:picMkLst>
            <pc:docMk/>
            <pc:sldMk cId="0" sldId="258"/>
            <ac:picMk id="18" creationId="{E0337F3E-1408-B7A0-4D44-C507325F870B}"/>
          </ac:picMkLst>
        </pc:picChg>
        <pc:picChg chg="mod">
          <ac:chgData name="ProfitByPPC Admin 4" userId="6582f847e536e3b3" providerId="LiveId" clId="{20E63507-FC54-497F-B129-01EA022106E3}" dt="2023-08-21T10:24:52.510" v="765"/>
          <ac:picMkLst>
            <pc:docMk/>
            <pc:sldMk cId="0" sldId="258"/>
            <ac:picMk id="20" creationId="{88A0FE96-A9AF-70C4-23F5-D719207FB52F}"/>
          </ac:picMkLst>
        </pc:picChg>
        <pc:picChg chg="mod">
          <ac:chgData name="ProfitByPPC Admin 4" userId="6582f847e536e3b3" providerId="LiveId" clId="{20E63507-FC54-497F-B129-01EA022106E3}" dt="2023-08-21T10:31:42.983" v="815"/>
          <ac:picMkLst>
            <pc:docMk/>
            <pc:sldMk cId="0" sldId="258"/>
            <ac:picMk id="26" creationId="{79337147-19C4-1519-F3A5-9C8B76B618C9}"/>
          </ac:picMkLst>
        </pc:picChg>
        <pc:picChg chg="del">
          <ac:chgData name="ProfitByPPC Admin 4" userId="6582f847e536e3b3" providerId="LiveId" clId="{20E63507-FC54-497F-B129-01EA022106E3}" dt="2023-08-21T10:18:37.863" v="666" actId="478"/>
          <ac:picMkLst>
            <pc:docMk/>
            <pc:sldMk cId="0" sldId="258"/>
            <ac:picMk id="79" creationId="{00000000-0000-0000-0000-000000000000}"/>
          </ac:picMkLst>
        </pc:picChg>
      </pc:sldChg>
      <pc:sldChg chg="addSp delSp modSp mod ord">
        <pc:chgData name="ProfitByPPC Admin 4" userId="6582f847e536e3b3" providerId="LiveId" clId="{20E63507-FC54-497F-B129-01EA022106E3}" dt="2023-08-22T09:03:45.228" v="1086"/>
        <pc:sldMkLst>
          <pc:docMk/>
          <pc:sldMk cId="0" sldId="259"/>
        </pc:sldMkLst>
        <pc:spChg chg="add del mod">
          <ac:chgData name="ProfitByPPC Admin 4" userId="6582f847e536e3b3" providerId="LiveId" clId="{20E63507-FC54-497F-B129-01EA022106E3}" dt="2023-08-22T09:03:29.881" v="1080" actId="478"/>
          <ac:spMkLst>
            <pc:docMk/>
            <pc:sldMk cId="0" sldId="259"/>
            <ac:spMk id="2" creationId="{07AE9C66-2CA0-CBCE-521B-BDAFE87CE616}"/>
          </ac:spMkLst>
        </pc:spChg>
        <pc:spChg chg="add del mod">
          <ac:chgData name="ProfitByPPC Admin 4" userId="6582f847e536e3b3" providerId="LiveId" clId="{20E63507-FC54-497F-B129-01EA022106E3}" dt="2023-08-22T09:03:45.228" v="1086"/>
          <ac:spMkLst>
            <pc:docMk/>
            <pc:sldMk cId="0" sldId="259"/>
            <ac:spMk id="4" creationId="{402E763A-3E70-B7F6-DDBE-5C76F7D8C6B9}"/>
          </ac:spMkLst>
        </pc:spChg>
        <pc:spChg chg="mod">
          <ac:chgData name="ProfitByPPC Admin 4" userId="6582f847e536e3b3" providerId="LiveId" clId="{20E63507-FC54-497F-B129-01EA022106E3}" dt="2023-08-21T10:07:56.990" v="405" actId="1076"/>
          <ac:spMkLst>
            <pc:docMk/>
            <pc:sldMk cId="0" sldId="259"/>
            <ac:spMk id="88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1:01.985" v="431" actId="1076"/>
          <ac:spMkLst>
            <pc:docMk/>
            <pc:sldMk cId="0" sldId="259"/>
            <ac:spMk id="89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8:31.696" v="408" actId="478"/>
          <ac:spMkLst>
            <pc:docMk/>
            <pc:sldMk cId="0" sldId="259"/>
            <ac:spMk id="97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08:16.171" v="407" actId="478"/>
          <ac:spMkLst>
            <pc:docMk/>
            <pc:sldMk cId="0" sldId="259"/>
            <ac:spMk id="98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16:12.800" v="659" actId="478"/>
          <ac:spMkLst>
            <pc:docMk/>
            <pc:sldMk cId="0" sldId="259"/>
            <ac:spMk id="99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16:09.627" v="658" actId="478"/>
          <ac:spMkLst>
            <pc:docMk/>
            <pc:sldMk cId="0" sldId="259"/>
            <ac:spMk id="100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17:08.896" v="665" actId="478"/>
          <ac:spMkLst>
            <pc:docMk/>
            <pc:sldMk cId="0" sldId="259"/>
            <ac:spMk id="101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17:03.548" v="663" actId="478"/>
          <ac:spMkLst>
            <pc:docMk/>
            <pc:sldMk cId="0" sldId="259"/>
            <ac:spMk id="102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6:50.024" v="661" actId="1076"/>
          <ac:spMkLst>
            <pc:docMk/>
            <pc:sldMk cId="0" sldId="259"/>
            <ac:spMk id="103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19.240" v="631" actId="1076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57.244" v="656" actId="107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35.636" v="633" actId="1076"/>
          <ac:spMkLst>
            <pc:docMk/>
            <pc:sldMk cId="0" sldId="259"/>
            <ac:spMk id="107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42.469" v="654" actId="1076"/>
          <ac:spMkLst>
            <pc:docMk/>
            <pc:sldMk cId="0" sldId="259"/>
            <ac:spMk id="108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6:36.261" v="660" actId="1076"/>
          <ac:spMkLst>
            <pc:docMk/>
            <pc:sldMk cId="0" sldId="259"/>
            <ac:spMk id="109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14.284" v="630" actId="1076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3:13.870" v="551" actId="14100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47.977" v="655" actId="107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25.935" v="632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34.404" v="653" actId="1076"/>
          <ac:spMkLst>
            <pc:docMk/>
            <pc:sldMk cId="0" sldId="259"/>
            <ac:spMk id="114" creationId="{00000000-0000-0000-0000-000000000000}"/>
          </ac:spMkLst>
        </pc:spChg>
        <pc:grpChg chg="mod">
          <ac:chgData name="ProfitByPPC Admin 4" userId="6582f847e536e3b3" providerId="LiveId" clId="{20E63507-FC54-497F-B129-01EA022106E3}" dt="2023-08-21T10:07:23.901" v="397" actId="14100"/>
          <ac:grpSpMkLst>
            <pc:docMk/>
            <pc:sldMk cId="0" sldId="259"/>
            <ac:grpSpMk id="90" creationId="{00000000-0000-0000-0000-000000000000}"/>
          </ac:grpSpMkLst>
        </pc:grpChg>
        <pc:picChg chg="add del mod">
          <ac:chgData name="ProfitByPPC Admin 4" userId="6582f847e536e3b3" providerId="LiveId" clId="{20E63507-FC54-497F-B129-01EA022106E3}" dt="2023-08-22T09:03:31.722" v="1081" actId="478"/>
          <ac:picMkLst>
            <pc:docMk/>
            <pc:sldMk cId="0" sldId="259"/>
            <ac:picMk id="3" creationId="{74671F06-047A-6907-F3F6-85F1155FFBC3}"/>
          </ac:picMkLst>
        </pc:picChg>
        <pc:picChg chg="add del mod">
          <ac:chgData name="ProfitByPPC Admin 4" userId="6582f847e536e3b3" providerId="LiveId" clId="{20E63507-FC54-497F-B129-01EA022106E3}" dt="2023-08-22T09:03:45.228" v="1086"/>
          <ac:picMkLst>
            <pc:docMk/>
            <pc:sldMk cId="0" sldId="259"/>
            <ac:picMk id="5" creationId="{66B1279D-B610-07EB-8E2C-27E7A24D64A4}"/>
          </ac:picMkLst>
        </pc:picChg>
      </pc:sldChg>
      <pc:sldChg chg="del">
        <pc:chgData name="ProfitByPPC Admin 4" userId="6582f847e536e3b3" providerId="LiveId" clId="{20E63507-FC54-497F-B129-01EA022106E3}" dt="2023-08-21T10:48:40.296" v="949" actId="47"/>
        <pc:sldMkLst>
          <pc:docMk/>
          <pc:sldMk cId="0" sldId="260"/>
        </pc:sldMkLst>
      </pc:sldChg>
      <pc:sldChg chg="del">
        <pc:chgData name="ProfitByPPC Admin 4" userId="6582f847e536e3b3" providerId="LiveId" clId="{20E63507-FC54-497F-B129-01EA022106E3}" dt="2023-08-21T10:48:42.594" v="950" actId="47"/>
        <pc:sldMkLst>
          <pc:docMk/>
          <pc:sldMk cId="0" sldId="261"/>
        </pc:sldMkLst>
      </pc:sldChg>
      <pc:sldChg chg="del">
        <pc:chgData name="ProfitByPPC Admin 4" userId="6582f847e536e3b3" providerId="LiveId" clId="{20E63507-FC54-497F-B129-01EA022106E3}" dt="2023-08-21T10:48:43.482" v="951" actId="47"/>
        <pc:sldMkLst>
          <pc:docMk/>
          <pc:sldMk cId="0" sldId="262"/>
        </pc:sldMkLst>
      </pc:sldChg>
      <pc:sldChg chg="del">
        <pc:chgData name="ProfitByPPC Admin 4" userId="6582f847e536e3b3" providerId="LiveId" clId="{20E63507-FC54-497F-B129-01EA022106E3}" dt="2023-08-21T10:48:44.395" v="952" actId="47"/>
        <pc:sldMkLst>
          <pc:docMk/>
          <pc:sldMk cId="0" sldId="263"/>
        </pc:sldMkLst>
      </pc:sldChg>
      <pc:sldChg chg="del">
        <pc:chgData name="ProfitByPPC Admin 4" userId="6582f847e536e3b3" providerId="LiveId" clId="{20E63507-FC54-497F-B129-01EA022106E3}" dt="2023-08-21T10:48:45.246" v="953" actId="47"/>
        <pc:sldMkLst>
          <pc:docMk/>
          <pc:sldMk cId="0" sldId="264"/>
        </pc:sldMkLst>
      </pc:sldChg>
      <pc:sldChg chg="del">
        <pc:chgData name="ProfitByPPC Admin 4" userId="6582f847e536e3b3" providerId="LiveId" clId="{20E63507-FC54-497F-B129-01EA022106E3}" dt="2023-08-21T10:48:46.128" v="954" actId="47"/>
        <pc:sldMkLst>
          <pc:docMk/>
          <pc:sldMk cId="0" sldId="265"/>
        </pc:sldMkLst>
      </pc:sldChg>
      <pc:sldChg chg="del">
        <pc:chgData name="ProfitByPPC Admin 4" userId="6582f847e536e3b3" providerId="LiveId" clId="{20E63507-FC54-497F-B129-01EA022106E3}" dt="2023-08-21T10:48:46.977" v="955" actId="47"/>
        <pc:sldMkLst>
          <pc:docMk/>
          <pc:sldMk cId="0" sldId="266"/>
        </pc:sldMkLst>
      </pc:sldChg>
      <pc:sldChg chg="del">
        <pc:chgData name="ProfitByPPC Admin 4" userId="6582f847e536e3b3" providerId="LiveId" clId="{20E63507-FC54-497F-B129-01EA022106E3}" dt="2023-08-21T10:48:47.925" v="956" actId="47"/>
        <pc:sldMkLst>
          <pc:docMk/>
          <pc:sldMk cId="0" sldId="267"/>
        </pc:sldMkLst>
      </pc:sldChg>
      <pc:sldChg chg="addSp delSp modSp mod">
        <pc:chgData name="ProfitByPPC Admin 4" userId="6582f847e536e3b3" providerId="LiveId" clId="{20E63507-FC54-497F-B129-01EA022106E3}" dt="2023-08-22T09:04:28.326" v="1102" actId="1076"/>
        <pc:sldMkLst>
          <pc:docMk/>
          <pc:sldMk cId="0" sldId="268"/>
        </pc:sldMkLst>
        <pc:spChg chg="add del mod">
          <ac:chgData name="ProfitByPPC Admin 4" userId="6582f847e536e3b3" providerId="LiveId" clId="{20E63507-FC54-497F-B129-01EA022106E3}" dt="2023-08-22T09:04:22.251" v="1098" actId="478"/>
          <ac:spMkLst>
            <pc:docMk/>
            <pc:sldMk cId="0" sldId="268"/>
            <ac:spMk id="2" creationId="{BA344B46-B4F1-2DFA-3291-C97115B0CBCA}"/>
          </ac:spMkLst>
        </pc:spChg>
        <pc:spChg chg="add mod">
          <ac:chgData name="ProfitByPPC Admin 4" userId="6582f847e536e3b3" providerId="LiveId" clId="{20E63507-FC54-497F-B129-01EA022106E3}" dt="2023-08-22T09:04:28.326" v="1102" actId="1076"/>
          <ac:spMkLst>
            <pc:docMk/>
            <pc:sldMk cId="0" sldId="268"/>
            <ac:spMk id="4" creationId="{511E9361-09DA-3E2A-B2B7-E48E223F806A}"/>
          </ac:spMkLst>
        </pc:spChg>
        <pc:spChg chg="mod">
          <ac:chgData name="ProfitByPPC Admin 4" userId="6582f847e536e3b3" providerId="LiveId" clId="{20E63507-FC54-497F-B129-01EA022106E3}" dt="2023-08-22T08:47:15.386" v="1063" actId="14100"/>
          <ac:spMkLst>
            <pc:docMk/>
            <pc:sldMk cId="0" sldId="268"/>
            <ac:spMk id="273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49:04.084" v="959" actId="478"/>
          <ac:spMkLst>
            <pc:docMk/>
            <pc:sldMk cId="0" sldId="268"/>
            <ac:spMk id="274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48:59.698" v="958" actId="478"/>
          <ac:spMkLst>
            <pc:docMk/>
            <pc:sldMk cId="0" sldId="268"/>
            <ac:spMk id="275" creationId="{00000000-0000-0000-0000-000000000000}"/>
          </ac:spMkLst>
        </pc:spChg>
        <pc:picChg chg="add del mod">
          <ac:chgData name="ProfitByPPC Admin 4" userId="6582f847e536e3b3" providerId="LiveId" clId="{20E63507-FC54-497F-B129-01EA022106E3}" dt="2023-08-22T09:04:23.125" v="1100" actId="478"/>
          <ac:picMkLst>
            <pc:docMk/>
            <pc:sldMk cId="0" sldId="268"/>
            <ac:picMk id="3" creationId="{9B17EB4F-FFEE-777F-D40D-52F4A8AC2495}"/>
          </ac:picMkLst>
        </pc:picChg>
        <pc:picChg chg="add mod">
          <ac:chgData name="ProfitByPPC Admin 4" userId="6582f847e536e3b3" providerId="LiveId" clId="{20E63507-FC54-497F-B129-01EA022106E3}" dt="2023-08-22T09:04:23.912" v="1101"/>
          <ac:picMkLst>
            <pc:docMk/>
            <pc:sldMk cId="0" sldId="268"/>
            <ac:picMk id="5" creationId="{6A89F1B6-6713-6237-B9CE-13379053EE7D}"/>
          </ac:picMkLst>
        </pc:picChg>
      </pc:sldChg>
      <pc:sldChg chg="add del">
        <pc:chgData name="ProfitByPPC Admin 4" userId="6582f847e536e3b3" providerId="LiveId" clId="{20E63507-FC54-497F-B129-01EA022106E3}" dt="2023-08-21T10:05:20.988" v="355"/>
        <pc:sldMkLst>
          <pc:docMk/>
          <pc:sldMk cId="50587896" sldId="269"/>
        </pc:sldMkLst>
      </pc:sldChg>
      <pc:sldChg chg="new del">
        <pc:chgData name="ProfitByPPC Admin 4" userId="6582f847e536e3b3" providerId="LiveId" clId="{20E63507-FC54-497F-B129-01EA022106E3}" dt="2023-08-21T09:31:41.844" v="20" actId="47"/>
        <pc:sldMkLst>
          <pc:docMk/>
          <pc:sldMk cId="1910591591" sldId="269"/>
        </pc:sldMkLst>
      </pc:sldChg>
      <pc:sldChg chg="addSp delSp modSp add mod">
        <pc:chgData name="ProfitByPPC Admin 4" userId="6582f847e536e3b3" providerId="LiveId" clId="{20E63507-FC54-497F-B129-01EA022106E3}" dt="2023-08-22T09:04:05.036" v="1093" actId="1076"/>
        <pc:sldMkLst>
          <pc:docMk/>
          <pc:sldMk cId="2647513303" sldId="269"/>
        </pc:sldMkLst>
        <pc:spChg chg="del mod">
          <ac:chgData name="ProfitByPPC Admin 4" userId="6582f847e536e3b3" providerId="LiveId" clId="{20E63507-FC54-497F-B129-01EA022106E3}" dt="2023-08-22T09:03:51.052" v="1089" actId="478"/>
          <ac:spMkLst>
            <pc:docMk/>
            <pc:sldMk cId="2647513303" sldId="269"/>
            <ac:spMk id="2" creationId="{59768ADA-B09A-9C1E-F039-79C54AAE477F}"/>
          </ac:spMkLst>
        </pc:spChg>
        <pc:spChg chg="add mod">
          <ac:chgData name="ProfitByPPC Admin 4" userId="6582f847e536e3b3" providerId="LiveId" clId="{20E63507-FC54-497F-B129-01EA022106E3}" dt="2023-08-22T09:03:52.013" v="1090"/>
          <ac:spMkLst>
            <pc:docMk/>
            <pc:sldMk cId="2647513303" sldId="269"/>
            <ac:spMk id="4" creationId="{F6D0264B-808A-690E-F0CE-D2080CC39F62}"/>
          </ac:spMkLst>
        </pc:spChg>
        <pc:spChg chg="mod">
          <ac:chgData name="ProfitByPPC Admin 4" userId="6582f847e536e3b3" providerId="LiveId" clId="{20E63507-FC54-497F-B129-01EA022106E3}" dt="2023-08-22T09:04:05.036" v="1093" actId="1076"/>
          <ac:spMkLst>
            <pc:docMk/>
            <pc:sldMk cId="2647513303" sldId="269"/>
            <ac:spMk id="60" creationId="{00000000-0000-0000-0000-000000000000}"/>
          </ac:spMkLst>
        </pc:spChg>
        <pc:picChg chg="del mod">
          <ac:chgData name="ProfitByPPC Admin 4" userId="6582f847e536e3b3" providerId="LiveId" clId="{20E63507-FC54-497F-B129-01EA022106E3}" dt="2023-08-22T09:03:50.224" v="1087" actId="478"/>
          <ac:picMkLst>
            <pc:docMk/>
            <pc:sldMk cId="2647513303" sldId="269"/>
            <ac:picMk id="3" creationId="{EFC8B2F3-364A-5282-5874-34C5ED42D0BE}"/>
          </ac:picMkLst>
        </pc:picChg>
        <pc:picChg chg="add mod">
          <ac:chgData name="ProfitByPPC Admin 4" userId="6582f847e536e3b3" providerId="LiveId" clId="{20E63507-FC54-497F-B129-01EA022106E3}" dt="2023-08-22T09:03:52.013" v="1090"/>
          <ac:picMkLst>
            <pc:docMk/>
            <pc:sldMk cId="2647513303" sldId="269"/>
            <ac:picMk id="5" creationId="{219DF72C-6815-FBE9-F6AD-7234F74FC7E7}"/>
          </ac:picMkLst>
        </pc:picChg>
      </pc:sldChg>
      <pc:sldChg chg="addSp delSp modSp add del mod">
        <pc:chgData name="ProfitByPPC Admin 4" userId="6582f847e536e3b3" providerId="LiveId" clId="{20E63507-FC54-497F-B129-01EA022106E3}" dt="2023-08-21T09:59:56.361" v="320" actId="47"/>
        <pc:sldMkLst>
          <pc:docMk/>
          <pc:sldMk cId="1720904419" sldId="270"/>
        </pc:sldMkLst>
        <pc:spChg chg="add mod">
          <ac:chgData name="ProfitByPPC Admin 4" userId="6582f847e536e3b3" providerId="LiveId" clId="{20E63507-FC54-497F-B129-01EA022106E3}" dt="2023-08-21T09:36:00.913" v="91" actId="20577"/>
          <ac:spMkLst>
            <pc:docMk/>
            <pc:sldMk cId="1720904419" sldId="270"/>
            <ac:spMk id="2" creationId="{A588280F-7E4A-AFA1-8B02-3E62D8193005}"/>
          </ac:spMkLst>
        </pc:spChg>
        <pc:spChg chg="add del mod">
          <ac:chgData name="ProfitByPPC Admin 4" userId="6582f847e536e3b3" providerId="LiveId" clId="{20E63507-FC54-497F-B129-01EA022106E3}" dt="2023-08-21T09:54:15.995" v="267" actId="478"/>
          <ac:spMkLst>
            <pc:docMk/>
            <pc:sldMk cId="1720904419" sldId="270"/>
            <ac:spMk id="7" creationId="{88633EEA-0B96-0F0B-6A79-655A73C19E70}"/>
          </ac:spMkLst>
        </pc:spChg>
        <pc:spChg chg="add del mod">
          <ac:chgData name="ProfitByPPC Admin 4" userId="6582f847e536e3b3" providerId="LiveId" clId="{20E63507-FC54-497F-B129-01EA022106E3}" dt="2023-08-21T09:58:09.676" v="313" actId="478"/>
          <ac:spMkLst>
            <pc:docMk/>
            <pc:sldMk cId="1720904419" sldId="270"/>
            <ac:spMk id="9" creationId="{E43BA3EC-5539-CE7F-1FEB-2BA99EB0101C}"/>
          </ac:spMkLst>
        </pc:spChg>
        <pc:spChg chg="add del mod">
          <ac:chgData name="ProfitByPPC Admin 4" userId="6582f847e536e3b3" providerId="LiveId" clId="{20E63507-FC54-497F-B129-01EA022106E3}" dt="2023-08-21T09:58:20.559" v="316" actId="478"/>
          <ac:spMkLst>
            <pc:docMk/>
            <pc:sldMk cId="1720904419" sldId="270"/>
            <ac:spMk id="10" creationId="{5D68BFF1-1DA3-5A37-4A4F-B7850807DB8B}"/>
          </ac:spMkLst>
        </pc:spChg>
        <pc:spChg chg="add del mod">
          <ac:chgData name="ProfitByPPC Admin 4" userId="6582f847e536e3b3" providerId="LiveId" clId="{20E63507-FC54-497F-B129-01EA022106E3}" dt="2023-08-21T09:58:17.633" v="315" actId="478"/>
          <ac:spMkLst>
            <pc:docMk/>
            <pc:sldMk cId="1720904419" sldId="270"/>
            <ac:spMk id="11" creationId="{9B12A67B-3B53-9FC1-ECCA-C2FE2681596C}"/>
          </ac:spMkLst>
        </pc:spChg>
        <pc:spChg chg="add del mod">
          <ac:chgData name="ProfitByPPC Admin 4" userId="6582f847e536e3b3" providerId="LiveId" clId="{20E63507-FC54-497F-B129-01EA022106E3}" dt="2023-08-21T09:57:49.573" v="309"/>
          <ac:spMkLst>
            <pc:docMk/>
            <pc:sldMk cId="1720904419" sldId="270"/>
            <ac:spMk id="12" creationId="{FD034FDA-8C29-1FD5-FBCA-E4E1A7A27640}"/>
          </ac:spMkLst>
        </pc:spChg>
        <pc:spChg chg="add mod">
          <ac:chgData name="ProfitByPPC Admin 4" userId="6582f847e536e3b3" providerId="LiveId" clId="{20E63507-FC54-497F-B129-01EA022106E3}" dt="2023-08-21T09:58:43.438" v="319" actId="2711"/>
          <ac:spMkLst>
            <pc:docMk/>
            <pc:sldMk cId="1720904419" sldId="270"/>
            <ac:spMk id="13" creationId="{3C1CA898-419D-43A6-BEE2-E9F6927911A1}"/>
          </ac:spMkLst>
        </pc:spChg>
        <pc:spChg chg="add del mod">
          <ac:chgData name="ProfitByPPC Admin 4" userId="6582f847e536e3b3" providerId="LiveId" clId="{20E63507-FC54-497F-B129-01EA022106E3}" dt="2023-08-21T09:58:25.465" v="317" actId="478"/>
          <ac:spMkLst>
            <pc:docMk/>
            <pc:sldMk cId="1720904419" sldId="270"/>
            <ac:spMk id="15" creationId="{E2F1D2C9-C963-F21A-1061-350497E80CE8}"/>
          </ac:spMkLst>
        </pc:spChg>
        <pc:spChg chg="del mod">
          <ac:chgData name="ProfitByPPC Admin 4" userId="6582f847e536e3b3" providerId="LiveId" clId="{20E63507-FC54-497F-B129-01EA022106E3}" dt="2023-08-21T09:35:48.435" v="86" actId="478"/>
          <ac:spMkLst>
            <pc:docMk/>
            <pc:sldMk cId="1720904419" sldId="270"/>
            <ac:spMk id="50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09:53:00.933" v="260" actId="1076"/>
          <ac:spMkLst>
            <pc:docMk/>
            <pc:sldMk cId="1720904419" sldId="270"/>
            <ac:spMk id="51" creationId="{00000000-0000-0000-0000-000000000000}"/>
          </ac:spMkLst>
        </pc:spChg>
        <pc:picChg chg="del">
          <ac:chgData name="ProfitByPPC Admin 4" userId="6582f847e536e3b3" providerId="LiveId" clId="{20E63507-FC54-497F-B129-01EA022106E3}" dt="2023-08-21T09:31:45.423" v="21" actId="478"/>
          <ac:picMkLst>
            <pc:docMk/>
            <pc:sldMk cId="1720904419" sldId="270"/>
            <ac:picMk id="1026" creationId="{7706FA37-20C1-309D-44B4-97ADF2101393}"/>
          </ac:picMkLst>
        </pc:picChg>
      </pc:sldChg>
      <pc:sldChg chg="addSp delSp modSp add mod">
        <pc:chgData name="ProfitByPPC Admin 4" userId="6582f847e536e3b3" providerId="LiveId" clId="{20E63507-FC54-497F-B129-01EA022106E3}" dt="2023-08-22T09:04:17.404" v="1097" actId="1076"/>
        <pc:sldMkLst>
          <pc:docMk/>
          <pc:sldMk cId="2785941889" sldId="270"/>
        </pc:sldMkLst>
        <pc:spChg chg="del mod">
          <ac:chgData name="ProfitByPPC Admin 4" userId="6582f847e536e3b3" providerId="LiveId" clId="{20E63507-FC54-497F-B129-01EA022106E3}" dt="2023-08-22T09:04:09.857" v="1095" actId="478"/>
          <ac:spMkLst>
            <pc:docMk/>
            <pc:sldMk cId="2785941889" sldId="270"/>
            <ac:spMk id="2" creationId="{59768ADA-B09A-9C1E-F039-79C54AAE477F}"/>
          </ac:spMkLst>
        </pc:spChg>
        <pc:spChg chg="mod">
          <ac:chgData name="ProfitByPPC Admin 4" userId="6582f847e536e3b3" providerId="LiveId" clId="{20E63507-FC54-497F-B129-01EA022106E3}" dt="2023-08-21T10:40:11.509" v="878"/>
          <ac:spMkLst>
            <pc:docMk/>
            <pc:sldMk cId="2785941889" sldId="270"/>
            <ac:spMk id="6" creationId="{5CCE5AA9-8AC1-CB52-7666-7FA71DE8C555}"/>
          </ac:spMkLst>
        </pc:spChg>
        <pc:spChg chg="mod">
          <ac:chgData name="ProfitByPPC Admin 4" userId="6582f847e536e3b3" providerId="LiveId" clId="{20E63507-FC54-497F-B129-01EA022106E3}" dt="2023-08-21T10:40:16.121" v="879"/>
          <ac:spMkLst>
            <pc:docMk/>
            <pc:sldMk cId="2785941889" sldId="270"/>
            <ac:spMk id="9" creationId="{376F8CCA-97B4-4878-9A44-CD9BE681D3E8}"/>
          </ac:spMkLst>
        </pc:spChg>
        <pc:spChg chg="add mod">
          <ac:chgData name="ProfitByPPC Admin 4" userId="6582f847e536e3b3" providerId="LiveId" clId="{20E63507-FC54-497F-B129-01EA022106E3}" dt="2023-08-21T10:48:19.949" v="948" actId="1076"/>
          <ac:spMkLst>
            <pc:docMk/>
            <pc:sldMk cId="2785941889" sldId="270"/>
            <ac:spMk id="10" creationId="{94796983-97FC-98D4-60B6-519DF5067C41}"/>
          </ac:spMkLst>
        </pc:spChg>
        <pc:spChg chg="add mod">
          <ac:chgData name="ProfitByPPC Admin 4" userId="6582f847e536e3b3" providerId="LiveId" clId="{20E63507-FC54-497F-B129-01EA022106E3}" dt="2023-08-21T10:47:31.146" v="934" actId="12"/>
          <ac:spMkLst>
            <pc:docMk/>
            <pc:sldMk cId="2785941889" sldId="270"/>
            <ac:spMk id="11" creationId="{60B28592-53E0-E089-3794-FE3CD9390BED}"/>
          </ac:spMkLst>
        </pc:spChg>
        <pc:spChg chg="add mod">
          <ac:chgData name="ProfitByPPC Admin 4" userId="6582f847e536e3b3" providerId="LiveId" clId="{20E63507-FC54-497F-B129-01EA022106E3}" dt="2023-08-21T10:47:37.608" v="936" actId="12"/>
          <ac:spMkLst>
            <pc:docMk/>
            <pc:sldMk cId="2785941889" sldId="270"/>
            <ac:spMk id="12" creationId="{2764E98C-0770-0E3F-96F1-6FA7DA438DA5}"/>
          </ac:spMkLst>
        </pc:spChg>
        <pc:spChg chg="add mod">
          <ac:chgData name="ProfitByPPC Admin 4" userId="6582f847e536e3b3" providerId="LiveId" clId="{20E63507-FC54-497F-B129-01EA022106E3}" dt="2023-08-21T10:47:40.897" v="937" actId="12"/>
          <ac:spMkLst>
            <pc:docMk/>
            <pc:sldMk cId="2785941889" sldId="270"/>
            <ac:spMk id="13" creationId="{E90DB648-F866-538E-8F62-578DE396025F}"/>
          </ac:spMkLst>
        </pc:spChg>
        <pc:spChg chg="add mod">
          <ac:chgData name="ProfitByPPC Admin 4" userId="6582f847e536e3b3" providerId="LiveId" clId="{20E63507-FC54-497F-B129-01EA022106E3}" dt="2023-08-22T09:04:11.055" v="1096"/>
          <ac:spMkLst>
            <pc:docMk/>
            <pc:sldMk cId="2785941889" sldId="270"/>
            <ac:spMk id="14" creationId="{CF50406B-B4AF-88B9-3021-E1E7A6A8622C}"/>
          </ac:spMkLst>
        </pc:spChg>
        <pc:spChg chg="mod">
          <ac:chgData name="ProfitByPPC Admin 4" userId="6582f847e536e3b3" providerId="LiveId" clId="{20E63507-FC54-497F-B129-01EA022106E3}" dt="2023-08-22T09:04:17.404" v="1097" actId="1076"/>
          <ac:spMkLst>
            <pc:docMk/>
            <pc:sldMk cId="2785941889" sldId="270"/>
            <ac:spMk id="60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40:00.099" v="876" actId="478"/>
          <ac:spMkLst>
            <pc:docMk/>
            <pc:sldMk cId="2785941889" sldId="270"/>
            <ac:spMk id="72" creationId="{00000000-0000-0000-0000-000000000000}"/>
          </ac:spMkLst>
        </pc:spChg>
        <pc:grpChg chg="add mod">
          <ac:chgData name="ProfitByPPC Admin 4" userId="6582f847e536e3b3" providerId="LiveId" clId="{20E63507-FC54-497F-B129-01EA022106E3}" dt="2023-08-21T10:40:11.509" v="878"/>
          <ac:grpSpMkLst>
            <pc:docMk/>
            <pc:sldMk cId="2785941889" sldId="270"/>
            <ac:grpSpMk id="4" creationId="{8387C735-458C-345E-061D-08DD4B1487E3}"/>
          </ac:grpSpMkLst>
        </pc:grpChg>
        <pc:grpChg chg="add mod">
          <ac:chgData name="ProfitByPPC Admin 4" userId="6582f847e536e3b3" providerId="LiveId" clId="{20E63507-FC54-497F-B129-01EA022106E3}" dt="2023-08-21T10:40:16.121" v="879"/>
          <ac:grpSpMkLst>
            <pc:docMk/>
            <pc:sldMk cId="2785941889" sldId="270"/>
            <ac:grpSpMk id="7" creationId="{6BA6B767-D1D9-67E3-A43F-E7DE085F2446}"/>
          </ac:grpSpMkLst>
        </pc:grpChg>
        <pc:grpChg chg="del">
          <ac:chgData name="ProfitByPPC Admin 4" userId="6582f847e536e3b3" providerId="LiveId" clId="{20E63507-FC54-497F-B129-01EA022106E3}" dt="2023-08-21T10:40:04.699" v="877" actId="478"/>
          <ac:grpSpMkLst>
            <pc:docMk/>
            <pc:sldMk cId="2785941889" sldId="270"/>
            <ac:grpSpMk id="68" creationId="{00000000-0000-0000-0000-000000000000}"/>
          </ac:grpSpMkLst>
        </pc:grpChg>
        <pc:picChg chg="del mod">
          <ac:chgData name="ProfitByPPC Admin 4" userId="6582f847e536e3b3" providerId="LiveId" clId="{20E63507-FC54-497F-B129-01EA022106E3}" dt="2023-08-22T09:04:09.040" v="1094" actId="478"/>
          <ac:picMkLst>
            <pc:docMk/>
            <pc:sldMk cId="2785941889" sldId="270"/>
            <ac:picMk id="3" creationId="{EFC8B2F3-364A-5282-5874-34C5ED42D0BE}"/>
          </ac:picMkLst>
        </pc:picChg>
        <pc:picChg chg="mod">
          <ac:chgData name="ProfitByPPC Admin 4" userId="6582f847e536e3b3" providerId="LiveId" clId="{20E63507-FC54-497F-B129-01EA022106E3}" dt="2023-08-21T10:40:11.509" v="878"/>
          <ac:picMkLst>
            <pc:docMk/>
            <pc:sldMk cId="2785941889" sldId="270"/>
            <ac:picMk id="5" creationId="{D60D127C-55F9-900A-2A98-8407E8543EB3}"/>
          </ac:picMkLst>
        </pc:picChg>
        <pc:picChg chg="mod">
          <ac:chgData name="ProfitByPPC Admin 4" userId="6582f847e536e3b3" providerId="LiveId" clId="{20E63507-FC54-497F-B129-01EA022106E3}" dt="2023-08-21T10:40:16.121" v="879"/>
          <ac:picMkLst>
            <pc:docMk/>
            <pc:sldMk cId="2785941889" sldId="270"/>
            <ac:picMk id="8" creationId="{8850B749-324C-51B7-D986-BA6C6F01B20C}"/>
          </ac:picMkLst>
        </pc:picChg>
        <pc:picChg chg="add mod">
          <ac:chgData name="ProfitByPPC Admin 4" userId="6582f847e536e3b3" providerId="LiveId" clId="{20E63507-FC54-497F-B129-01EA022106E3}" dt="2023-08-22T09:04:11.055" v="1096"/>
          <ac:picMkLst>
            <pc:docMk/>
            <pc:sldMk cId="2785941889" sldId="270"/>
            <ac:picMk id="15" creationId="{E0C50316-90F4-21DF-EAE6-749E8AE19019}"/>
          </ac:picMkLst>
        </pc:picChg>
      </pc:sldChg>
      <pc:sldChg chg="new del">
        <pc:chgData name="ProfitByPPC Admin 4" userId="6582f847e536e3b3" providerId="LiveId" clId="{20E63507-FC54-497F-B129-01EA022106E3}" dt="2023-08-21T09:43:58.942" v="99" actId="680"/>
        <pc:sldMkLst>
          <pc:docMk/>
          <pc:sldMk cId="1570276044" sldId="271"/>
        </pc:sldMkLst>
      </pc:sldChg>
      <pc:sldMasterChg chg="delSldLayout">
        <pc:chgData name="ProfitByPPC Admin 4" userId="6582f847e536e3b3" providerId="LiveId" clId="{20E63507-FC54-497F-B129-01EA022106E3}" dt="2023-08-21T10:48:47.925" v="956" actId="47"/>
        <pc:sldMasterMkLst>
          <pc:docMk/>
          <pc:sldMasterMk cId="0" sldId="2147483648"/>
        </pc:sldMasterMkLst>
        <pc:sldLayoutChg chg="del">
          <pc:chgData name="ProfitByPPC Admin 4" userId="6582f847e536e3b3" providerId="LiveId" clId="{20E63507-FC54-497F-B129-01EA022106E3}" dt="2023-08-21T10:48:40.296" v="949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ProfitByPPC Admin 4" userId="6582f847e536e3b3" providerId="LiveId" clId="{20E63507-FC54-497F-B129-01EA022106E3}" dt="2023-08-21T10:48:47.925" v="956" actId="47"/>
          <pc:sldLayoutMkLst>
            <pc:docMk/>
            <pc:sldMasterMk cId="0" sldId="2147483648"/>
            <pc:sldLayoutMk cId="0" sldId="2147483652"/>
          </pc:sldLayoutMkLst>
        </pc:sldLayoutChg>
      </pc:sldMasterChg>
    </pc:docChg>
  </pc:docChgLst>
  <pc:docChgLst>
    <pc:chgData name="ProfitByPPC Admin 4" userId="6582f847e536e3b3" providerId="LiveId" clId="{7ECB94A6-2F53-4ACE-B1CD-7211B8D40F17}"/>
    <pc:docChg chg="undo redo custSel addSld delSld modSld sldOrd">
      <pc:chgData name="ProfitByPPC Admin 4" userId="6582f847e536e3b3" providerId="LiveId" clId="{7ECB94A6-2F53-4ACE-B1CD-7211B8D40F17}" dt="2023-08-25T06:58:01.725" v="762" actId="14861"/>
      <pc:docMkLst>
        <pc:docMk/>
      </pc:docMkLst>
      <pc:sldChg chg="addSp delSp modSp mod chgLayout">
        <pc:chgData name="ProfitByPPC Admin 4" userId="6582f847e536e3b3" providerId="LiveId" clId="{7ECB94A6-2F53-4ACE-B1CD-7211B8D40F17}" dt="2023-08-25T06:55:28.765" v="743" actId="14861"/>
        <pc:sldMkLst>
          <pc:docMk/>
          <pc:sldMk cId="0" sldId="256"/>
        </pc:sldMkLst>
        <pc:spChg chg="add del mod">
          <ac:chgData name="ProfitByPPC Admin 4" userId="6582f847e536e3b3" providerId="LiveId" clId="{7ECB94A6-2F53-4ACE-B1CD-7211B8D40F17}" dt="2023-08-25T06:27:35.173" v="699" actId="6264"/>
          <ac:spMkLst>
            <pc:docMk/>
            <pc:sldMk cId="0" sldId="256"/>
            <ac:spMk id="2" creationId="{F0738B64-2D19-43F2-2095-31F539DD4051}"/>
          </ac:spMkLst>
        </pc:spChg>
        <pc:spChg chg="add del mod ord">
          <ac:chgData name="ProfitByPPC Admin 4" userId="6582f847e536e3b3" providerId="LiveId" clId="{7ECB94A6-2F53-4ACE-B1CD-7211B8D40F17}" dt="2023-08-25T06:27:35.173" v="699" actId="6264"/>
          <ac:spMkLst>
            <pc:docMk/>
            <pc:sldMk cId="0" sldId="256"/>
            <ac:spMk id="3" creationId="{B3A4581A-6914-38EF-6D45-019D7045E8F5}"/>
          </ac:spMkLst>
        </pc:spChg>
        <pc:spChg chg="del">
          <ac:chgData name="ProfitByPPC Admin 4" userId="6582f847e536e3b3" providerId="LiveId" clId="{7ECB94A6-2F53-4ACE-B1CD-7211B8D40F17}" dt="2023-08-24T06:56:46.351" v="8" actId="478"/>
          <ac:spMkLst>
            <pc:docMk/>
            <pc:sldMk cId="0" sldId="256"/>
            <ac:spMk id="5" creationId="{76925A68-915B-A3EA-2C93-2A5578169D20}"/>
          </ac:spMkLst>
        </pc:spChg>
        <pc:spChg chg="add del mod">
          <ac:chgData name="ProfitByPPC Admin 4" userId="6582f847e536e3b3" providerId="LiveId" clId="{7ECB94A6-2F53-4ACE-B1CD-7211B8D40F17}" dt="2023-08-24T06:59:25.785" v="20" actId="478"/>
          <ac:spMkLst>
            <pc:docMk/>
            <pc:sldMk cId="0" sldId="256"/>
            <ac:spMk id="7" creationId="{61C734D1-A879-B698-9B29-417D17E9C4B1}"/>
          </ac:spMkLst>
        </pc:spChg>
        <pc:spChg chg="add mod">
          <ac:chgData name="ProfitByPPC Admin 4" userId="6582f847e536e3b3" providerId="LiveId" clId="{7ECB94A6-2F53-4ACE-B1CD-7211B8D40F17}" dt="2023-08-25T06:55:28.765" v="743" actId="14861"/>
          <ac:spMkLst>
            <pc:docMk/>
            <pc:sldMk cId="0" sldId="256"/>
            <ac:spMk id="8" creationId="{673A6D67-7538-5247-462B-7C45B16B9023}"/>
          </ac:spMkLst>
        </pc:spChg>
        <pc:spChg chg="mod ord">
          <ac:chgData name="ProfitByPPC Admin 4" userId="6582f847e536e3b3" providerId="LiveId" clId="{7ECB94A6-2F53-4ACE-B1CD-7211B8D40F17}" dt="2023-08-25T06:27:35.173" v="699" actId="6264"/>
          <ac:spMkLst>
            <pc:docMk/>
            <pc:sldMk cId="0" sldId="256"/>
            <ac:spMk id="50" creationId="{00000000-0000-0000-0000-000000000000}"/>
          </ac:spMkLst>
        </pc:spChg>
        <pc:picChg chg="del mod">
          <ac:chgData name="ProfitByPPC Admin 4" userId="6582f847e536e3b3" providerId="LiveId" clId="{7ECB94A6-2F53-4ACE-B1CD-7211B8D40F17}" dt="2023-08-24T07:01:06.280" v="37" actId="478"/>
          <ac:picMkLst>
            <pc:docMk/>
            <pc:sldMk cId="0" sldId="256"/>
            <ac:picMk id="3" creationId="{0D528309-E892-C385-750C-D173FFDBC6AA}"/>
          </ac:picMkLst>
        </pc:picChg>
        <pc:picChg chg="add mod">
          <ac:chgData name="ProfitByPPC Admin 4" userId="6582f847e536e3b3" providerId="LiveId" clId="{7ECB94A6-2F53-4ACE-B1CD-7211B8D40F17}" dt="2023-08-24T07:13:10.067" v="83" actId="14100"/>
          <ac:picMkLst>
            <pc:docMk/>
            <pc:sldMk cId="0" sldId="256"/>
            <ac:picMk id="6" creationId="{367F2CBA-E68A-5B2C-ED77-85F02DBCECD9}"/>
          </ac:picMkLst>
        </pc:picChg>
        <pc:picChg chg="add del mod">
          <ac:chgData name="ProfitByPPC Admin 4" userId="6582f847e536e3b3" providerId="LiveId" clId="{7ECB94A6-2F53-4ACE-B1CD-7211B8D40F17}" dt="2023-08-24T08:09:05.473" v="455" actId="478"/>
          <ac:picMkLst>
            <pc:docMk/>
            <pc:sldMk cId="0" sldId="256"/>
            <ac:picMk id="10" creationId="{7E158FFF-C6DE-6845-A3E1-40D0D9BE48D0}"/>
          </ac:picMkLst>
        </pc:picChg>
        <pc:picChg chg="add mod">
          <ac:chgData name="ProfitByPPC Admin 4" userId="6582f847e536e3b3" providerId="LiveId" clId="{7ECB94A6-2F53-4ACE-B1CD-7211B8D40F17}" dt="2023-08-24T08:09:15.854" v="458"/>
          <ac:picMkLst>
            <pc:docMk/>
            <pc:sldMk cId="0" sldId="256"/>
            <ac:picMk id="11" creationId="{11E79F0B-9FFF-C91A-3167-72CE798C1F97}"/>
          </ac:picMkLst>
        </pc:picChg>
        <pc:picChg chg="del">
          <ac:chgData name="ProfitByPPC Admin 4" userId="6582f847e536e3b3" providerId="LiveId" clId="{7ECB94A6-2F53-4ACE-B1CD-7211B8D40F17}" dt="2023-08-24T06:55:17.825" v="0" actId="478"/>
          <ac:picMkLst>
            <pc:docMk/>
            <pc:sldMk cId="0" sldId="256"/>
            <ac:picMk id="1026" creationId="{7706FA37-20C1-309D-44B4-97ADF2101393}"/>
          </ac:picMkLst>
        </pc:picChg>
      </pc:sldChg>
      <pc:sldChg chg="del">
        <pc:chgData name="ProfitByPPC Admin 4" userId="6582f847e536e3b3" providerId="LiveId" clId="{7ECB94A6-2F53-4ACE-B1CD-7211B8D40F17}" dt="2023-08-24T07:48:00.176" v="414" actId="47"/>
        <pc:sldMkLst>
          <pc:docMk/>
          <pc:sldMk cId="0" sldId="257"/>
        </pc:sldMkLst>
      </pc:sldChg>
      <pc:sldChg chg="addSp delSp modSp mod modTransition">
        <pc:chgData name="ProfitByPPC Admin 4" userId="6582f847e536e3b3" providerId="LiveId" clId="{7ECB94A6-2F53-4ACE-B1CD-7211B8D40F17}" dt="2023-08-25T06:56:44.315" v="749" actId="14861"/>
        <pc:sldMkLst>
          <pc:docMk/>
          <pc:sldMk cId="0" sldId="258"/>
        </pc:sldMkLst>
        <pc:spChg chg="del">
          <ac:chgData name="ProfitByPPC Admin 4" userId="6582f847e536e3b3" providerId="LiveId" clId="{7ECB94A6-2F53-4ACE-B1CD-7211B8D40F17}" dt="2023-08-24T07:32:11.854" v="303" actId="478"/>
          <ac:spMkLst>
            <pc:docMk/>
            <pc:sldMk cId="0" sldId="258"/>
            <ac:spMk id="2" creationId="{06EACD71-1884-1DD0-AB0D-0248D8CE9859}"/>
          </ac:spMkLst>
        </pc:spChg>
        <pc:spChg chg="add mod">
          <ac:chgData name="ProfitByPPC Admin 4" userId="6582f847e536e3b3" providerId="LiveId" clId="{7ECB94A6-2F53-4ACE-B1CD-7211B8D40F17}" dt="2023-08-25T06:56:44.315" v="749" actId="14861"/>
          <ac:spMkLst>
            <pc:docMk/>
            <pc:sldMk cId="0" sldId="258"/>
            <ac:spMk id="3" creationId="{5EF5C2A8-5B24-7F15-89C1-52EFE9B97243}"/>
          </ac:spMkLst>
        </pc:spChg>
        <pc:spChg chg="add del mod">
          <ac:chgData name="ProfitByPPC Admin 4" userId="6582f847e536e3b3" providerId="LiveId" clId="{7ECB94A6-2F53-4ACE-B1CD-7211B8D40F17}" dt="2023-08-24T07:32:06.282" v="301" actId="478"/>
          <ac:spMkLst>
            <pc:docMk/>
            <pc:sldMk cId="0" sldId="258"/>
            <ac:spMk id="6" creationId="{FFC1A9B5-7610-4B1D-4A45-2DE39C24222E}"/>
          </ac:spMkLst>
        </pc:spChg>
        <pc:spChg chg="del mod">
          <ac:chgData name="ProfitByPPC Admin 4" userId="6582f847e536e3b3" providerId="LiveId" clId="{7ECB94A6-2F53-4ACE-B1CD-7211B8D40F17}" dt="2023-08-24T07:13:47.827" v="87" actId="478"/>
          <ac:spMkLst>
            <pc:docMk/>
            <pc:sldMk cId="0" sldId="258"/>
            <ac:spMk id="7" creationId="{BEA875BC-A24B-641F-ABD5-A131680B35CF}"/>
          </ac:spMkLst>
        </pc:spChg>
        <pc:spChg chg="add mod">
          <ac:chgData name="ProfitByPPC Admin 4" userId="6582f847e536e3b3" providerId="LiveId" clId="{7ECB94A6-2F53-4ACE-B1CD-7211B8D40F17}" dt="2023-08-25T06:42:39.252" v="717" actId="1076"/>
          <ac:spMkLst>
            <pc:docMk/>
            <pc:sldMk cId="0" sldId="258"/>
            <ac:spMk id="9" creationId="{63578686-6058-9CF1-0B82-329A0DE7174A}"/>
          </ac:spMkLst>
        </pc:spChg>
        <pc:spChg chg="del">
          <ac:chgData name="ProfitByPPC Admin 4" userId="6582f847e536e3b3" providerId="LiveId" clId="{7ECB94A6-2F53-4ACE-B1CD-7211B8D40F17}" dt="2023-08-24T07:32:00.107" v="299" actId="478"/>
          <ac:spMkLst>
            <pc:docMk/>
            <pc:sldMk cId="0" sldId="258"/>
            <ac:spMk id="23" creationId="{7BAD3E17-59A2-A395-5E5C-E2DC922840B8}"/>
          </ac:spMkLst>
        </pc:spChg>
        <pc:spChg chg="del">
          <ac:chgData name="ProfitByPPC Admin 4" userId="6582f847e536e3b3" providerId="LiveId" clId="{7ECB94A6-2F53-4ACE-B1CD-7211B8D40F17}" dt="2023-08-24T07:32:08.795" v="302" actId="478"/>
          <ac:spMkLst>
            <pc:docMk/>
            <pc:sldMk cId="0" sldId="258"/>
            <ac:spMk id="24" creationId="{3B7632FE-9103-8A1E-C80A-C26787712A37}"/>
          </ac:spMkLst>
        </pc:spChg>
        <pc:spChg chg="del">
          <ac:chgData name="ProfitByPPC Admin 4" userId="6582f847e536e3b3" providerId="LiveId" clId="{7ECB94A6-2F53-4ACE-B1CD-7211B8D40F17}" dt="2023-08-24T07:32:03.938" v="300" actId="478"/>
          <ac:spMkLst>
            <pc:docMk/>
            <pc:sldMk cId="0" sldId="258"/>
            <ac:spMk id="77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37:19.805" v="399" actId="115"/>
          <ac:spMkLst>
            <pc:docMk/>
            <pc:sldMk cId="0" sldId="258"/>
            <ac:spMk id="78" creationId="{00000000-0000-0000-0000-000000000000}"/>
          </ac:spMkLst>
        </pc:spChg>
        <pc:grpChg chg="del">
          <ac:chgData name="ProfitByPPC Admin 4" userId="6582f847e536e3b3" providerId="LiveId" clId="{7ECB94A6-2F53-4ACE-B1CD-7211B8D40F17}" dt="2023-08-24T07:31:10.399" v="295" actId="478"/>
          <ac:grpSpMkLst>
            <pc:docMk/>
            <pc:sldMk cId="0" sldId="258"/>
            <ac:grpSpMk id="19" creationId="{6C4BCF21-9832-2A83-E0C2-F7D78B10D09D}"/>
          </ac:grpSpMkLst>
        </pc:grpChg>
        <pc:grpChg chg="mod">
          <ac:chgData name="ProfitByPPC Admin 4" userId="6582f847e536e3b3" providerId="LiveId" clId="{7ECB94A6-2F53-4ACE-B1CD-7211B8D40F17}" dt="2023-08-24T07:47:28.418" v="408" actId="1076"/>
          <ac:grpSpMkLst>
            <pc:docMk/>
            <pc:sldMk cId="0" sldId="258"/>
            <ac:grpSpMk id="25" creationId="{EB97A45F-7355-F169-D1E3-6D61C7D9FBD4}"/>
          </ac:grpSpMkLst>
        </pc:grpChg>
        <pc:picChg chg="add del mod">
          <ac:chgData name="ProfitByPPC Admin 4" userId="6582f847e536e3b3" providerId="LiveId" clId="{7ECB94A6-2F53-4ACE-B1CD-7211B8D40F17}" dt="2023-08-24T08:08:52.235" v="453" actId="478"/>
          <ac:picMkLst>
            <pc:docMk/>
            <pc:sldMk cId="0" sldId="258"/>
            <ac:picMk id="4" creationId="{89C4DACE-1511-A7D9-1AFF-E20B24FE2717}"/>
          </ac:picMkLst>
        </pc:picChg>
        <pc:picChg chg="del">
          <ac:chgData name="ProfitByPPC Admin 4" userId="6582f847e536e3b3" providerId="LiveId" clId="{7ECB94A6-2F53-4ACE-B1CD-7211B8D40F17}" dt="2023-08-24T07:13:47.827" v="87" actId="478"/>
          <ac:picMkLst>
            <pc:docMk/>
            <pc:sldMk cId="0" sldId="258"/>
            <ac:picMk id="8" creationId="{A844801A-3BEF-B3CB-556D-4F91EE63C334}"/>
          </ac:picMkLst>
        </pc:picChg>
        <pc:picChg chg="add mod">
          <ac:chgData name="ProfitByPPC Admin 4" userId="6582f847e536e3b3" providerId="LiveId" clId="{7ECB94A6-2F53-4ACE-B1CD-7211B8D40F17}" dt="2023-08-24T08:09:12.515" v="456"/>
          <ac:picMkLst>
            <pc:docMk/>
            <pc:sldMk cId="0" sldId="258"/>
            <ac:picMk id="10" creationId="{F2834606-43D8-2F2A-9FD7-7BD4E85E5A71}"/>
          </ac:picMkLst>
        </pc:picChg>
      </pc:sldChg>
      <pc:sldChg chg="addSp delSp modSp mod ord">
        <pc:chgData name="ProfitByPPC Admin 4" userId="6582f847e536e3b3" providerId="LiveId" clId="{7ECB94A6-2F53-4ACE-B1CD-7211B8D40F17}" dt="2023-08-25T06:56:20.573" v="747" actId="14861"/>
        <pc:sldMkLst>
          <pc:docMk/>
          <pc:sldMk cId="0" sldId="259"/>
        </pc:sldMkLst>
        <pc:spChg chg="add mod">
          <ac:chgData name="ProfitByPPC Admin 4" userId="6582f847e536e3b3" providerId="LiveId" clId="{7ECB94A6-2F53-4ACE-B1CD-7211B8D40F17}" dt="2023-08-25T06:56:20.573" v="747" actId="14861"/>
          <ac:spMkLst>
            <pc:docMk/>
            <pc:sldMk cId="0" sldId="259"/>
            <ac:spMk id="2" creationId="{43CE5CA1-F50C-D9C8-0024-55F4D48B9351}"/>
          </ac:spMkLst>
        </pc:spChg>
        <pc:spChg chg="del">
          <ac:chgData name="ProfitByPPC Admin 4" userId="6582f847e536e3b3" providerId="LiveId" clId="{7ECB94A6-2F53-4ACE-B1CD-7211B8D40F17}" dt="2023-08-24T07:30:38.342" v="290" actId="478"/>
          <ac:spMkLst>
            <pc:docMk/>
            <pc:sldMk cId="0" sldId="259"/>
            <ac:spMk id="4" creationId="{402E763A-3E70-B7F6-DDBE-5C76F7D8C6B9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7" creationId="{640D1DBD-B9E8-B3EB-5C20-B4E79C3A10FF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8" creationId="{0AEDC0D9-C4BC-4DC1-BDE7-847379E0C4C5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9" creationId="{03585DD8-799B-31BA-C88F-FB17EAA8E75E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10" creationId="{769C738F-2EBD-EE63-00AB-AE9BC4344965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11" creationId="{2EE046A1-24D7-337F-4E57-D555C7620464}"/>
          </ac:spMkLst>
        </pc:spChg>
        <pc:spChg chg="add mod">
          <ac:chgData name="ProfitByPPC Admin 4" userId="6582f847e536e3b3" providerId="LiveId" clId="{7ECB94A6-2F53-4ACE-B1CD-7211B8D40F17}" dt="2023-08-24T08:08:23.976" v="452" actId="313"/>
          <ac:spMkLst>
            <pc:docMk/>
            <pc:sldMk cId="0" sldId="259"/>
            <ac:spMk id="13" creationId="{8A0135CF-6227-C51E-F261-74F7A8A4FEF2}"/>
          </ac:spMkLst>
        </pc:spChg>
        <pc:spChg chg="add mod">
          <ac:chgData name="ProfitByPPC Admin 4" userId="6582f847e536e3b3" providerId="LiveId" clId="{7ECB94A6-2F53-4ACE-B1CD-7211B8D40F17}" dt="2023-08-24T08:08:14.447" v="451" actId="20577"/>
          <ac:spMkLst>
            <pc:docMk/>
            <pc:sldMk cId="0" sldId="259"/>
            <ac:spMk id="14" creationId="{85ED6A65-4174-28AF-2AFE-0659D0584C0C}"/>
          </ac:spMkLst>
        </pc:spChg>
        <pc:spChg chg="mod">
          <ac:chgData name="ProfitByPPC Admin 4" userId="6582f847e536e3b3" providerId="LiveId" clId="{7ECB94A6-2F53-4ACE-B1CD-7211B8D40F17}" dt="2023-08-24T07:30:00.812" v="287" actId="1076"/>
          <ac:spMkLst>
            <pc:docMk/>
            <pc:sldMk cId="0" sldId="259"/>
            <ac:spMk id="89" creationId="{00000000-0000-0000-0000-000000000000}"/>
          </ac:spMkLst>
        </pc:spChg>
        <pc:spChg chg="del mod">
          <ac:chgData name="ProfitByPPC Admin 4" userId="6582f847e536e3b3" providerId="LiveId" clId="{7ECB94A6-2F53-4ACE-B1CD-7211B8D40F17}" dt="2023-08-24T07:27:02.001" v="223" actId="478"/>
          <ac:spMkLst>
            <pc:docMk/>
            <pc:sldMk cId="0" sldId="259"/>
            <ac:spMk id="103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7:56.207" v="240" actId="20577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7:15.322" v="228" actId="1076"/>
          <ac:spMkLst>
            <pc:docMk/>
            <pc:sldMk cId="0" sldId="259"/>
            <ac:spMk id="105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8:10.487" v="244" actId="14100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7:45.066" v="238" actId="14100"/>
          <ac:spMkLst>
            <pc:docMk/>
            <pc:sldMk cId="0" sldId="259"/>
            <ac:spMk id="107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9:02.535" v="246" actId="20577"/>
          <ac:spMkLst>
            <pc:docMk/>
            <pc:sldMk cId="0" sldId="259"/>
            <ac:spMk id="108" creationId="{00000000-0000-0000-0000-000000000000}"/>
          </ac:spMkLst>
        </pc:spChg>
        <pc:spChg chg="del mod">
          <ac:chgData name="ProfitByPPC Admin 4" userId="6582f847e536e3b3" providerId="LiveId" clId="{7ECB94A6-2F53-4ACE-B1CD-7211B8D40F17}" dt="2023-08-24T07:27:07.940" v="225" actId="478"/>
          <ac:spMkLst>
            <pc:docMk/>
            <pc:sldMk cId="0" sldId="259"/>
            <ac:spMk id="109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6:07.790" v="215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6:30.582" v="219" actId="1076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6:02.639" v="214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6:18.682" v="21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5:57.313" v="213" actId="14100"/>
          <ac:spMkLst>
            <pc:docMk/>
            <pc:sldMk cId="0" sldId="259"/>
            <ac:spMk id="114" creationId="{00000000-0000-0000-0000-000000000000}"/>
          </ac:spMkLst>
        </pc:spChg>
        <pc:grpChg chg="add mod">
          <ac:chgData name="ProfitByPPC Admin 4" userId="6582f847e536e3b3" providerId="LiveId" clId="{7ECB94A6-2F53-4ACE-B1CD-7211B8D40F17}" dt="2023-08-25T06:55:38.780" v="745" actId="1076"/>
          <ac:grpSpMkLst>
            <pc:docMk/>
            <pc:sldMk cId="0" sldId="259"/>
            <ac:grpSpMk id="6" creationId="{B30C30CB-CA14-7589-0CC0-694E928C6A3A}"/>
          </ac:grpSpMkLst>
        </pc:grpChg>
        <pc:grpChg chg="mod">
          <ac:chgData name="ProfitByPPC Admin 4" userId="6582f847e536e3b3" providerId="LiveId" clId="{7ECB94A6-2F53-4ACE-B1CD-7211B8D40F17}" dt="2023-08-24T07:30:46.736" v="292" actId="1076"/>
          <ac:grpSpMkLst>
            <pc:docMk/>
            <pc:sldMk cId="0" sldId="259"/>
            <ac:grpSpMk id="90" creationId="{00000000-0000-0000-0000-000000000000}"/>
          </ac:grpSpMkLst>
        </pc:grpChg>
        <pc:picChg chg="add del mod">
          <ac:chgData name="ProfitByPPC Admin 4" userId="6582f847e536e3b3" providerId="LiveId" clId="{7ECB94A6-2F53-4ACE-B1CD-7211B8D40F17}" dt="2023-08-24T08:08:55.814" v="454" actId="478"/>
          <ac:picMkLst>
            <pc:docMk/>
            <pc:sldMk cId="0" sldId="259"/>
            <ac:picMk id="3" creationId="{0DC41406-4C05-4893-808E-6A8CC1E0875D}"/>
          </ac:picMkLst>
        </pc:picChg>
        <pc:picChg chg="del">
          <ac:chgData name="ProfitByPPC Admin 4" userId="6582f847e536e3b3" providerId="LiveId" clId="{7ECB94A6-2F53-4ACE-B1CD-7211B8D40F17}" dt="2023-08-24T07:30:38.342" v="290" actId="478"/>
          <ac:picMkLst>
            <pc:docMk/>
            <pc:sldMk cId="0" sldId="259"/>
            <ac:picMk id="5" creationId="{66B1279D-B610-07EB-8E2C-27E7A24D64A4}"/>
          </ac:picMkLst>
        </pc:picChg>
        <pc:picChg chg="mod">
          <ac:chgData name="ProfitByPPC Admin 4" userId="6582f847e536e3b3" providerId="LiveId" clId="{7ECB94A6-2F53-4ACE-B1CD-7211B8D40F17}" dt="2023-08-24T08:07:13.692" v="423" actId="571"/>
          <ac:picMkLst>
            <pc:docMk/>
            <pc:sldMk cId="0" sldId="259"/>
            <ac:picMk id="12" creationId="{687DB07C-4680-977C-508B-7A5323EBFE1D}"/>
          </ac:picMkLst>
        </pc:picChg>
        <pc:picChg chg="add mod">
          <ac:chgData name="ProfitByPPC Admin 4" userId="6582f847e536e3b3" providerId="LiveId" clId="{7ECB94A6-2F53-4ACE-B1CD-7211B8D40F17}" dt="2023-08-24T08:09:14.165" v="457"/>
          <ac:picMkLst>
            <pc:docMk/>
            <pc:sldMk cId="0" sldId="259"/>
            <ac:picMk id="15" creationId="{0A3DF2CB-27F6-2F6B-571C-9BC7AF004A85}"/>
          </ac:picMkLst>
        </pc:picChg>
      </pc:sldChg>
      <pc:sldChg chg="addSp delSp modSp mod">
        <pc:chgData name="ProfitByPPC Admin 4" userId="6582f847e536e3b3" providerId="LiveId" clId="{7ECB94A6-2F53-4ACE-B1CD-7211B8D40F17}" dt="2023-08-25T06:58:01.725" v="762" actId="14861"/>
        <pc:sldMkLst>
          <pc:docMk/>
          <pc:sldMk cId="0" sldId="268"/>
        </pc:sldMkLst>
        <pc:spChg chg="add mod">
          <ac:chgData name="ProfitByPPC Admin 4" userId="6582f847e536e3b3" providerId="LiveId" clId="{7ECB94A6-2F53-4ACE-B1CD-7211B8D40F17}" dt="2023-08-25T06:58:01.725" v="762" actId="14861"/>
          <ac:spMkLst>
            <pc:docMk/>
            <pc:sldMk cId="0" sldId="268"/>
            <ac:spMk id="2" creationId="{23D3361A-CA82-0306-3F4F-D4A066A99924}"/>
          </ac:spMkLst>
        </pc:spChg>
        <pc:spChg chg="del">
          <ac:chgData name="ProfitByPPC Admin 4" userId="6582f847e536e3b3" providerId="LiveId" clId="{7ECB94A6-2F53-4ACE-B1CD-7211B8D40F17}" dt="2023-08-25T06:28:41.860" v="700" actId="478"/>
          <ac:spMkLst>
            <pc:docMk/>
            <pc:sldMk cId="0" sldId="268"/>
            <ac:spMk id="4" creationId="{511E9361-09DA-3E2A-B2B7-E48E223F806A}"/>
          </ac:spMkLst>
        </pc:spChg>
        <pc:picChg chg="add mod">
          <ac:chgData name="ProfitByPPC Admin 4" userId="6582f847e536e3b3" providerId="LiveId" clId="{7ECB94A6-2F53-4ACE-B1CD-7211B8D40F17}" dt="2023-08-25T06:28:48.110" v="701"/>
          <ac:picMkLst>
            <pc:docMk/>
            <pc:sldMk cId="0" sldId="268"/>
            <ac:picMk id="3" creationId="{056D4709-4FC4-B9E4-E872-AE41516B61A8}"/>
          </ac:picMkLst>
        </pc:picChg>
        <pc:picChg chg="del">
          <ac:chgData name="ProfitByPPC Admin 4" userId="6582f847e536e3b3" providerId="LiveId" clId="{7ECB94A6-2F53-4ACE-B1CD-7211B8D40F17}" dt="2023-08-25T06:28:41.860" v="700" actId="478"/>
          <ac:picMkLst>
            <pc:docMk/>
            <pc:sldMk cId="0" sldId="268"/>
            <ac:picMk id="5" creationId="{6A89F1B6-6713-6237-B9CE-13379053EE7D}"/>
          </ac:picMkLst>
        </pc:picChg>
      </pc:sldChg>
      <pc:sldChg chg="del">
        <pc:chgData name="ProfitByPPC Admin 4" userId="6582f847e536e3b3" providerId="LiveId" clId="{7ECB94A6-2F53-4ACE-B1CD-7211B8D40F17}" dt="2023-08-24T07:48:00.945" v="415" actId="47"/>
        <pc:sldMkLst>
          <pc:docMk/>
          <pc:sldMk cId="2647513303" sldId="269"/>
        </pc:sldMkLst>
      </pc:sldChg>
      <pc:sldChg chg="del">
        <pc:chgData name="ProfitByPPC Admin 4" userId="6582f847e536e3b3" providerId="LiveId" clId="{7ECB94A6-2F53-4ACE-B1CD-7211B8D40F17}" dt="2023-08-24T07:48:02.557" v="416" actId="47"/>
        <pc:sldMkLst>
          <pc:docMk/>
          <pc:sldMk cId="2785941889" sldId="270"/>
        </pc:sldMkLst>
      </pc:sldChg>
      <pc:sldChg chg="add del">
        <pc:chgData name="ProfitByPPC Admin 4" userId="6582f847e536e3b3" providerId="LiveId" clId="{7ECB94A6-2F53-4ACE-B1CD-7211B8D40F17}" dt="2023-08-24T07:47:57.905" v="413" actId="47"/>
        <pc:sldMkLst>
          <pc:docMk/>
          <pc:sldMk cId="1705918253" sldId="271"/>
        </pc:sldMkLst>
      </pc:sldChg>
      <pc:sldChg chg="addSp delSp modSp add mod">
        <pc:chgData name="ProfitByPPC Admin 4" userId="6582f847e536e3b3" providerId="LiveId" clId="{7ECB94A6-2F53-4ACE-B1CD-7211B8D40F17}" dt="2023-08-25T06:56:59.101" v="751" actId="14861"/>
        <pc:sldMkLst>
          <pc:docMk/>
          <pc:sldMk cId="2722639738" sldId="272"/>
        </pc:sldMkLst>
        <pc:spChg chg="add del mod">
          <ac:chgData name="ProfitByPPC Admin 4" userId="6582f847e536e3b3" providerId="LiveId" clId="{7ECB94A6-2F53-4ACE-B1CD-7211B8D40F17}" dt="2023-08-25T06:56:59.101" v="751" actId="14861"/>
          <ac:spMkLst>
            <pc:docMk/>
            <pc:sldMk cId="2722639738" sldId="272"/>
            <ac:spMk id="3" creationId="{5EF5C2A8-5B24-7F15-89C1-52EFE9B97243}"/>
          </ac:spMkLst>
        </pc:spChg>
        <pc:spChg chg="mod">
          <ac:chgData name="ProfitByPPC Admin 4" userId="6582f847e536e3b3" providerId="LiveId" clId="{7ECB94A6-2F53-4ACE-B1CD-7211B8D40F17}" dt="2023-08-25T06:41:51.477" v="713" actId="14100"/>
          <ac:spMkLst>
            <pc:docMk/>
            <pc:sldMk cId="2722639738" sldId="272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09:58.592" v="476" actId="20577"/>
          <ac:spMkLst>
            <pc:docMk/>
            <pc:sldMk cId="2722639738" sldId="272"/>
            <ac:spMk id="78" creationId="{00000000-0000-0000-0000-000000000000}"/>
          </ac:spMkLst>
        </pc:spChg>
        <pc:picChg chg="mod">
          <ac:chgData name="ProfitByPPC Admin 4" userId="6582f847e536e3b3" providerId="LiveId" clId="{7ECB94A6-2F53-4ACE-B1CD-7211B8D40F17}" dt="2023-08-24T08:05:50.674" v="420" actId="1035"/>
          <ac:picMkLst>
            <pc:docMk/>
            <pc:sldMk cId="2722639738" sldId="272"/>
            <ac:picMk id="4" creationId="{89C4DACE-1511-A7D9-1AFF-E20B24FE2717}"/>
          </ac:picMkLst>
        </pc:picChg>
      </pc:sldChg>
      <pc:sldChg chg="addSp delSp modSp add mod">
        <pc:chgData name="ProfitByPPC Admin 4" userId="6582f847e536e3b3" providerId="LiveId" clId="{7ECB94A6-2F53-4ACE-B1CD-7211B8D40F17}" dt="2023-08-25T06:57:13.808" v="753" actId="14861"/>
        <pc:sldMkLst>
          <pc:docMk/>
          <pc:sldMk cId="1497169219" sldId="273"/>
        </pc:sldMkLst>
        <pc:spChg chg="add mod">
          <ac:chgData name="ProfitByPPC Admin 4" userId="6582f847e536e3b3" providerId="LiveId" clId="{7ECB94A6-2F53-4ACE-B1CD-7211B8D40F17}" dt="2023-08-25T06:41:07.815" v="708" actId="14100"/>
          <ac:spMkLst>
            <pc:docMk/>
            <pc:sldMk cId="1497169219" sldId="273"/>
            <ac:spMk id="2" creationId="{77C73083-300E-307E-F961-A8EF26B825DA}"/>
          </ac:spMkLst>
        </pc:spChg>
        <pc:spChg chg="mod">
          <ac:chgData name="ProfitByPPC Admin 4" userId="6582f847e536e3b3" providerId="LiveId" clId="{7ECB94A6-2F53-4ACE-B1CD-7211B8D40F17}" dt="2023-08-25T06:57:13.808" v="753" actId="14861"/>
          <ac:spMkLst>
            <pc:docMk/>
            <pc:sldMk cId="1497169219" sldId="273"/>
            <ac:spMk id="3" creationId="{5EF5C2A8-5B24-7F15-89C1-52EFE9B97243}"/>
          </ac:spMkLst>
        </pc:spChg>
        <pc:spChg chg="del mod">
          <ac:chgData name="ProfitByPPC Admin 4" userId="6582f847e536e3b3" providerId="LiveId" clId="{7ECB94A6-2F53-4ACE-B1CD-7211B8D40F17}" dt="2023-08-25T06:20:35.562" v="645" actId="478"/>
          <ac:spMkLst>
            <pc:docMk/>
            <pc:sldMk cId="1497169219" sldId="273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19:44.526" v="642" actId="122"/>
          <ac:spMkLst>
            <pc:docMk/>
            <pc:sldMk cId="1497169219" sldId="273"/>
            <ac:spMk id="78" creationId="{00000000-0000-0000-0000-000000000000}"/>
          </ac:spMkLst>
        </pc:spChg>
      </pc:sldChg>
      <pc:sldChg chg="modSp add mod">
        <pc:chgData name="ProfitByPPC Admin 4" userId="6582f847e536e3b3" providerId="LiveId" clId="{7ECB94A6-2F53-4ACE-B1CD-7211B8D40F17}" dt="2023-08-25T06:57:26.235" v="755" actId="339"/>
        <pc:sldMkLst>
          <pc:docMk/>
          <pc:sldMk cId="2857217767" sldId="274"/>
        </pc:sldMkLst>
        <pc:spChg chg="mod">
          <ac:chgData name="ProfitByPPC Admin 4" userId="6582f847e536e3b3" providerId="LiveId" clId="{7ECB94A6-2F53-4ACE-B1CD-7211B8D40F17}" dt="2023-08-25T06:57:26.235" v="755" actId="339"/>
          <ac:spMkLst>
            <pc:docMk/>
            <pc:sldMk cId="2857217767" sldId="274"/>
            <ac:spMk id="3" creationId="{5EF5C2A8-5B24-7F15-89C1-52EFE9B97243}"/>
          </ac:spMkLst>
        </pc:spChg>
        <pc:spChg chg="mod">
          <ac:chgData name="ProfitByPPC Admin 4" userId="6582f847e536e3b3" providerId="LiveId" clId="{7ECB94A6-2F53-4ACE-B1CD-7211B8D40F17}" dt="2023-08-25T06:43:20.706" v="719" actId="14100"/>
          <ac:spMkLst>
            <pc:docMk/>
            <pc:sldMk cId="2857217767" sldId="274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12:40.112" v="528" actId="20577"/>
          <ac:spMkLst>
            <pc:docMk/>
            <pc:sldMk cId="2857217767" sldId="274"/>
            <ac:spMk id="78" creationId="{00000000-0000-0000-0000-000000000000}"/>
          </ac:spMkLst>
        </pc:spChg>
      </pc:sldChg>
      <pc:sldChg chg="addSp delSp modSp add mod">
        <pc:chgData name="ProfitByPPC Admin 4" userId="6582f847e536e3b3" providerId="LiveId" clId="{7ECB94A6-2F53-4ACE-B1CD-7211B8D40F17}" dt="2023-08-25T06:57:36.179" v="757" actId="14861"/>
        <pc:sldMkLst>
          <pc:docMk/>
          <pc:sldMk cId="3427144502" sldId="275"/>
        </pc:sldMkLst>
        <pc:spChg chg="add mod">
          <ac:chgData name="ProfitByPPC Admin 4" userId="6582f847e536e3b3" providerId="LiveId" clId="{7ECB94A6-2F53-4ACE-B1CD-7211B8D40F17}" dt="2023-08-25T06:43:59.380" v="723" actId="1076"/>
          <ac:spMkLst>
            <pc:docMk/>
            <pc:sldMk cId="3427144502" sldId="275"/>
            <ac:spMk id="2" creationId="{DDA82E05-6DD3-F032-166C-BD73B60D6C09}"/>
          </ac:spMkLst>
        </pc:spChg>
        <pc:spChg chg="mod">
          <ac:chgData name="ProfitByPPC Admin 4" userId="6582f847e536e3b3" providerId="LiveId" clId="{7ECB94A6-2F53-4ACE-B1CD-7211B8D40F17}" dt="2023-08-25T06:57:36.179" v="757" actId="14861"/>
          <ac:spMkLst>
            <pc:docMk/>
            <pc:sldMk cId="3427144502" sldId="275"/>
            <ac:spMk id="3" creationId="{5EF5C2A8-5B24-7F15-89C1-52EFE9B97243}"/>
          </ac:spMkLst>
        </pc:spChg>
        <pc:spChg chg="del mod">
          <ac:chgData name="ProfitByPPC Admin 4" userId="6582f847e536e3b3" providerId="LiveId" clId="{7ECB94A6-2F53-4ACE-B1CD-7211B8D40F17}" dt="2023-08-25T06:23:09.453" v="659" actId="478"/>
          <ac:spMkLst>
            <pc:docMk/>
            <pc:sldMk cId="3427144502" sldId="275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13:46.924" v="558" actId="20577"/>
          <ac:spMkLst>
            <pc:docMk/>
            <pc:sldMk cId="3427144502" sldId="275"/>
            <ac:spMk id="78" creationId="{00000000-0000-0000-0000-000000000000}"/>
          </ac:spMkLst>
        </pc:spChg>
      </pc:sldChg>
      <pc:sldChg chg="modSp add mod">
        <pc:chgData name="ProfitByPPC Admin 4" userId="6582f847e536e3b3" providerId="LiveId" clId="{7ECB94A6-2F53-4ACE-B1CD-7211B8D40F17}" dt="2023-08-25T06:57:48.238" v="759" actId="14861"/>
        <pc:sldMkLst>
          <pc:docMk/>
          <pc:sldMk cId="1521189304" sldId="276"/>
        </pc:sldMkLst>
        <pc:spChg chg="mod">
          <ac:chgData name="ProfitByPPC Admin 4" userId="6582f847e536e3b3" providerId="LiveId" clId="{7ECB94A6-2F53-4ACE-B1CD-7211B8D40F17}" dt="2023-08-25T06:57:48.238" v="759" actId="14861"/>
          <ac:spMkLst>
            <pc:docMk/>
            <pc:sldMk cId="1521189304" sldId="276"/>
            <ac:spMk id="3" creationId="{5EF5C2A8-5B24-7F15-89C1-52EFE9B97243}"/>
          </ac:spMkLst>
        </pc:spChg>
        <pc:spChg chg="mod">
          <ac:chgData name="ProfitByPPC Admin 4" userId="6582f847e536e3b3" providerId="LiveId" clId="{7ECB94A6-2F53-4ACE-B1CD-7211B8D40F17}" dt="2023-08-25T06:44:26.756" v="727" actId="1076"/>
          <ac:spMkLst>
            <pc:docMk/>
            <pc:sldMk cId="1521189304" sldId="276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14:58.939" v="583" actId="20577"/>
          <ac:spMkLst>
            <pc:docMk/>
            <pc:sldMk cId="1521189304" sldId="276"/>
            <ac:spMk id="7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48200"/>
            <a:ext cx="13403400" cy="4241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" name="Google Shape;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5190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1639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90923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24263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5761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1" name="Google Shape;27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/>
          <p:cNvSpPr txBox="1">
            <a:spLocks noGrp="1"/>
          </p:cNvSpPr>
          <p:nvPr>
            <p:ph type="ctrTitle"/>
          </p:nvPr>
        </p:nvSpPr>
        <p:spPr>
          <a:xfrm>
            <a:off x="2962546" y="2500312"/>
            <a:ext cx="14179007" cy="3795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0" b="0" i="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ubTitle" idx="1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ldNum" idx="12"/>
          </p:nvPr>
        </p:nvSpPr>
        <p:spPr>
          <a:xfrm>
            <a:off x="19458688" y="10667603"/>
            <a:ext cx="318134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 txBox="1">
            <a:spLocks noGrp="1"/>
          </p:cNvSpPr>
          <p:nvPr>
            <p:ph type="title"/>
          </p:nvPr>
        </p:nvSpPr>
        <p:spPr>
          <a:xfrm>
            <a:off x="3758565" y="2751614"/>
            <a:ext cx="12586969" cy="93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900" b="0" i="0">
                <a:solidFill>
                  <a:srgbClr val="0B152D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body" idx="1"/>
          </p:nvPr>
        </p:nvSpPr>
        <p:spPr>
          <a:xfrm>
            <a:off x="5757754" y="3463634"/>
            <a:ext cx="8588590" cy="523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900" b="0" i="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sldNum" idx="12"/>
          </p:nvPr>
        </p:nvSpPr>
        <p:spPr>
          <a:xfrm>
            <a:off x="19458688" y="10667603"/>
            <a:ext cx="318134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 extrusionOk="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410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9"/>
          <p:cNvSpPr/>
          <p:nvPr/>
        </p:nvSpPr>
        <p:spPr>
          <a:xfrm>
            <a:off x="15160711" y="4731715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 extrusionOk="0">
                <a:moveTo>
                  <a:pt x="292409" y="10"/>
                </a:moveTo>
                <a:lnTo>
                  <a:pt x="285143" y="0"/>
                </a:lnTo>
                <a:lnTo>
                  <a:pt x="278420" y="6722"/>
                </a:lnTo>
                <a:lnTo>
                  <a:pt x="277289" y="9664"/>
                </a:lnTo>
                <a:lnTo>
                  <a:pt x="277289" y="277289"/>
                </a:lnTo>
                <a:lnTo>
                  <a:pt x="9675" y="277279"/>
                </a:lnTo>
                <a:lnTo>
                  <a:pt x="6743" y="278399"/>
                </a:lnTo>
                <a:lnTo>
                  <a:pt x="0" y="285143"/>
                </a:lnTo>
                <a:lnTo>
                  <a:pt x="10" y="292409"/>
                </a:lnTo>
                <a:lnTo>
                  <a:pt x="6743" y="299142"/>
                </a:lnTo>
                <a:lnTo>
                  <a:pt x="9675" y="300263"/>
                </a:lnTo>
                <a:lnTo>
                  <a:pt x="277289" y="300252"/>
                </a:lnTo>
                <a:lnTo>
                  <a:pt x="277279" y="567867"/>
                </a:lnTo>
                <a:lnTo>
                  <a:pt x="278399" y="570799"/>
                </a:lnTo>
                <a:lnTo>
                  <a:pt x="285143" y="577542"/>
                </a:lnTo>
                <a:lnTo>
                  <a:pt x="292399" y="577542"/>
                </a:lnTo>
                <a:lnTo>
                  <a:pt x="299142" y="570799"/>
                </a:lnTo>
                <a:lnTo>
                  <a:pt x="300263" y="567867"/>
                </a:lnTo>
                <a:lnTo>
                  <a:pt x="300252" y="300252"/>
                </a:lnTo>
                <a:lnTo>
                  <a:pt x="567877" y="300252"/>
                </a:lnTo>
                <a:lnTo>
                  <a:pt x="570820" y="299121"/>
                </a:lnTo>
                <a:lnTo>
                  <a:pt x="577542" y="292399"/>
                </a:lnTo>
                <a:lnTo>
                  <a:pt x="577542" y="285143"/>
                </a:lnTo>
                <a:lnTo>
                  <a:pt x="570809" y="278399"/>
                </a:lnTo>
                <a:lnTo>
                  <a:pt x="567867" y="277279"/>
                </a:lnTo>
                <a:lnTo>
                  <a:pt x="300252" y="277289"/>
                </a:lnTo>
                <a:lnTo>
                  <a:pt x="300263" y="9675"/>
                </a:lnTo>
                <a:lnTo>
                  <a:pt x="299142" y="6732"/>
                </a:lnTo>
                <a:lnTo>
                  <a:pt x="292409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9"/>
          <p:cNvSpPr/>
          <p:nvPr/>
        </p:nvSpPr>
        <p:spPr>
          <a:xfrm>
            <a:off x="2344350" y="8626885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 extrusionOk="0">
                <a:moveTo>
                  <a:pt x="292409" y="10"/>
                </a:moveTo>
                <a:lnTo>
                  <a:pt x="285143" y="0"/>
                </a:lnTo>
                <a:lnTo>
                  <a:pt x="278420" y="6722"/>
                </a:lnTo>
                <a:lnTo>
                  <a:pt x="277289" y="9664"/>
                </a:lnTo>
                <a:lnTo>
                  <a:pt x="277289" y="277289"/>
                </a:lnTo>
                <a:lnTo>
                  <a:pt x="9675" y="277279"/>
                </a:lnTo>
                <a:lnTo>
                  <a:pt x="6743" y="278399"/>
                </a:lnTo>
                <a:lnTo>
                  <a:pt x="0" y="285143"/>
                </a:lnTo>
                <a:lnTo>
                  <a:pt x="10" y="292409"/>
                </a:lnTo>
                <a:lnTo>
                  <a:pt x="6743" y="299142"/>
                </a:lnTo>
                <a:lnTo>
                  <a:pt x="9675" y="300263"/>
                </a:lnTo>
                <a:lnTo>
                  <a:pt x="277289" y="300252"/>
                </a:lnTo>
                <a:lnTo>
                  <a:pt x="277279" y="567867"/>
                </a:lnTo>
                <a:lnTo>
                  <a:pt x="278399" y="570799"/>
                </a:lnTo>
                <a:lnTo>
                  <a:pt x="285143" y="577542"/>
                </a:lnTo>
                <a:lnTo>
                  <a:pt x="292399" y="577542"/>
                </a:lnTo>
                <a:lnTo>
                  <a:pt x="299142" y="570799"/>
                </a:lnTo>
                <a:lnTo>
                  <a:pt x="300263" y="567867"/>
                </a:lnTo>
                <a:lnTo>
                  <a:pt x="300252" y="300252"/>
                </a:lnTo>
                <a:lnTo>
                  <a:pt x="567877" y="300252"/>
                </a:lnTo>
                <a:lnTo>
                  <a:pt x="570820" y="299121"/>
                </a:lnTo>
                <a:lnTo>
                  <a:pt x="577542" y="292399"/>
                </a:lnTo>
                <a:lnTo>
                  <a:pt x="577542" y="285143"/>
                </a:lnTo>
                <a:lnTo>
                  <a:pt x="570809" y="278399"/>
                </a:lnTo>
                <a:lnTo>
                  <a:pt x="567867" y="277279"/>
                </a:lnTo>
                <a:lnTo>
                  <a:pt x="300252" y="277289"/>
                </a:lnTo>
                <a:lnTo>
                  <a:pt x="300263" y="9675"/>
                </a:lnTo>
                <a:lnTo>
                  <a:pt x="299142" y="6732"/>
                </a:lnTo>
                <a:lnTo>
                  <a:pt x="292409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3777" y="4868961"/>
            <a:ext cx="18300322" cy="6439594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9"/>
          <p:cNvSpPr txBox="1">
            <a:spLocks noGrp="1"/>
          </p:cNvSpPr>
          <p:nvPr>
            <p:ph type="title"/>
          </p:nvPr>
        </p:nvSpPr>
        <p:spPr>
          <a:xfrm>
            <a:off x="3758565" y="2751614"/>
            <a:ext cx="12586969" cy="93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900" b="0" i="0">
                <a:solidFill>
                  <a:srgbClr val="0B152D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sldNum" idx="12"/>
          </p:nvPr>
        </p:nvSpPr>
        <p:spPr>
          <a:xfrm>
            <a:off x="19458688" y="10667603"/>
            <a:ext cx="318134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 extrusionOk="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410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4"/>
          <p:cNvSpPr txBox="1">
            <a:spLocks noGrp="1"/>
          </p:cNvSpPr>
          <p:nvPr>
            <p:ph type="title"/>
          </p:nvPr>
        </p:nvSpPr>
        <p:spPr>
          <a:xfrm>
            <a:off x="3758565" y="2751614"/>
            <a:ext cx="12586969" cy="93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900" b="0" i="0" u="none" strike="noStrike" cap="none">
                <a:solidFill>
                  <a:srgbClr val="0B152D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body" idx="1"/>
          </p:nvPr>
        </p:nvSpPr>
        <p:spPr>
          <a:xfrm>
            <a:off x="5757754" y="3463634"/>
            <a:ext cx="8588590" cy="523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900" b="0" i="0" u="none" strike="noStrike" cap="non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ldNum" idx="12"/>
          </p:nvPr>
        </p:nvSpPr>
        <p:spPr>
          <a:xfrm>
            <a:off x="19458688" y="10667603"/>
            <a:ext cx="318134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381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381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381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81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81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81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81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381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"/>
          <p:cNvSpPr txBox="1">
            <a:spLocks noGrp="1"/>
          </p:cNvSpPr>
          <p:nvPr>
            <p:ph type="ctrTitle"/>
          </p:nvPr>
        </p:nvSpPr>
        <p:spPr>
          <a:xfrm>
            <a:off x="3676461" y="3322372"/>
            <a:ext cx="14509800" cy="4936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9026525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Best Career Options After Graduation</a:t>
            </a:r>
          </a:p>
        </p:txBody>
      </p:sp>
      <p:sp>
        <p:nvSpPr>
          <p:cNvPr id="51" name="Google Shape;51;p1"/>
          <p:cNvSpPr txBox="1"/>
          <p:nvPr/>
        </p:nvSpPr>
        <p:spPr>
          <a:xfrm>
            <a:off x="15225823" y="10477255"/>
            <a:ext cx="4704711" cy="50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5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  <a:endParaRPr sz="3200" b="0" i="0" u="none" strike="noStrike" cap="none" dirty="0">
              <a:solidFill>
                <a:schemeClr val="tx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484098-3FFB-91C7-22AC-FA37147BCAAB}"/>
              </a:ext>
            </a:extLst>
          </p:cNvPr>
          <p:cNvSpPr/>
          <p:nvPr/>
        </p:nvSpPr>
        <p:spPr>
          <a:xfrm>
            <a:off x="183524" y="-585419"/>
            <a:ext cx="69395" cy="457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7F2CBA-E68A-5B2C-ED77-85F02DBCE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10639"/>
            <a:ext cx="10803467" cy="63600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73A6D67-7538-5247-462B-7C45B16B902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E79F0B-9FFF-C91A-3167-72CE798C1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/>
          <p:nvPr/>
        </p:nvSpPr>
        <p:spPr>
          <a:xfrm>
            <a:off x="0" y="635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 extrusionOk="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410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4"/>
          <p:cNvSpPr txBox="1">
            <a:spLocks noGrp="1"/>
          </p:cNvSpPr>
          <p:nvPr>
            <p:ph type="title"/>
          </p:nvPr>
        </p:nvSpPr>
        <p:spPr>
          <a:xfrm>
            <a:off x="1032934" y="2042520"/>
            <a:ext cx="6089830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800" b="0" i="0" u="none" strike="noStrike" dirty="0">
                <a:solidFill>
                  <a:schemeClr val="bg1"/>
                </a:solidFill>
                <a:effectLst/>
                <a:latin typeface="Helvetica Neue"/>
              </a:rPr>
              <a:t>Career Options After Graduation</a:t>
            </a:r>
            <a:endParaRPr lang="en-US" sz="4800" b="1" dirty="0">
              <a:solidFill>
                <a:schemeClr val="bg1"/>
              </a:solidFill>
            </a:endParaRPr>
          </a:p>
        </p:txBody>
      </p:sp>
      <p:grpSp>
        <p:nvGrpSpPr>
          <p:cNvPr id="90" name="Google Shape;90;p4"/>
          <p:cNvGrpSpPr/>
          <p:nvPr/>
        </p:nvGrpSpPr>
        <p:grpSpPr>
          <a:xfrm>
            <a:off x="0" y="4518658"/>
            <a:ext cx="17026234" cy="6904822"/>
            <a:chOff x="0" y="2655584"/>
            <a:chExt cx="17026234" cy="8652971"/>
          </a:xfrm>
        </p:grpSpPr>
        <p:sp>
          <p:nvSpPr>
            <p:cNvPr id="91" name="Google Shape;91;p4"/>
            <p:cNvSpPr/>
            <p:nvPr/>
          </p:nvSpPr>
          <p:spPr>
            <a:xfrm>
              <a:off x="8575654" y="2800961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8575654" y="5761604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8575654" y="4243326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8575654" y="7203969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8575654" y="8578272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6" name="Google Shape;96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2655584"/>
              <a:ext cx="15743664" cy="86529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4" name="Google Shape;104;p4"/>
          <p:cNvSpPr txBox="1"/>
          <p:nvPr/>
        </p:nvSpPr>
        <p:spPr>
          <a:xfrm>
            <a:off x="9536747" y="5859050"/>
            <a:ext cx="716915" cy="77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lang="en-US" sz="4950" b="0" i="0" u="none" strike="noStrike" cap="none" dirty="0">
                <a:solidFill>
                  <a:srgbClr val="9EDAE4"/>
                </a:solidFill>
                <a:latin typeface="Barlow Light"/>
                <a:ea typeface="Barlow Light"/>
                <a:cs typeface="Barlow Light"/>
                <a:sym typeface="Barlow Light"/>
              </a:rPr>
              <a:t>03</a:t>
            </a:r>
            <a:endParaRPr sz="4950" b="0" i="0" u="none" strike="noStrike" cap="none" dirty="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5" name="Google Shape;105;p4"/>
          <p:cNvSpPr txBox="1"/>
          <p:nvPr/>
        </p:nvSpPr>
        <p:spPr>
          <a:xfrm>
            <a:off x="9536747" y="3531205"/>
            <a:ext cx="712470" cy="77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lang="en-US" sz="4950" b="0" i="0" u="none" strike="noStrike" cap="none" dirty="0">
                <a:solidFill>
                  <a:srgbClr val="9EDAE4"/>
                </a:solidFill>
                <a:latin typeface="Barlow Light"/>
                <a:ea typeface="Barlow Light"/>
                <a:cs typeface="Barlow Light"/>
                <a:sym typeface="Barlow Light"/>
              </a:rPr>
              <a:t>01</a:t>
            </a:r>
            <a:endParaRPr sz="4950" b="0" i="0" u="none" strike="noStrike" cap="none" dirty="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6" name="Google Shape;106;p4"/>
          <p:cNvSpPr txBox="1"/>
          <p:nvPr/>
        </p:nvSpPr>
        <p:spPr>
          <a:xfrm>
            <a:off x="9536746" y="7070592"/>
            <a:ext cx="712471" cy="773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lang="en-US" sz="4950" b="0" i="0" u="none" strike="noStrike" cap="none" dirty="0">
                <a:solidFill>
                  <a:srgbClr val="9EDAE4"/>
                </a:solidFill>
                <a:latin typeface="Barlow Light"/>
                <a:ea typeface="Barlow Light"/>
                <a:cs typeface="Barlow Light"/>
                <a:sym typeface="Barlow Light"/>
              </a:rPr>
              <a:t>04</a:t>
            </a:r>
            <a:endParaRPr sz="4950" b="0" i="0" u="none" strike="noStrike" cap="none" dirty="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9536747" y="4647805"/>
            <a:ext cx="712470" cy="773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lang="en-US" sz="4950" b="0" i="0" u="none" strike="noStrike" cap="none" dirty="0">
                <a:solidFill>
                  <a:srgbClr val="9EDAE4"/>
                </a:solidFill>
                <a:latin typeface="Barlow Light"/>
                <a:ea typeface="Barlow Light"/>
                <a:cs typeface="Barlow Light"/>
                <a:sym typeface="Barlow Light"/>
              </a:rPr>
              <a:t>02</a:t>
            </a:r>
            <a:endParaRPr sz="4950" b="0" i="0" u="none" strike="noStrike" cap="none" dirty="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9550082" y="8221866"/>
            <a:ext cx="699135" cy="77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lang="en-US" sz="4950" b="0" i="0" u="none" strike="noStrike" cap="none" dirty="0">
                <a:solidFill>
                  <a:srgbClr val="9EDAE4"/>
                </a:solidFill>
                <a:latin typeface="Barlow Light"/>
                <a:ea typeface="Barlow Light"/>
                <a:cs typeface="Barlow Light"/>
                <a:sym typeface="Barlow Light"/>
              </a:rPr>
              <a:t>05</a:t>
            </a:r>
            <a:endParaRPr sz="4950" b="0" i="0" u="none" strike="noStrike" cap="none" dirty="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0730425" y="5925782"/>
            <a:ext cx="6706971" cy="646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dirty="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Financial Planner</a:t>
            </a:r>
            <a:endParaRPr lang="en-US" sz="4100" b="0" i="0" u="none" strike="noStrike" cap="none" dirty="0">
              <a:solidFill>
                <a:srgbClr val="000000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11" name="Google Shape;111;p4"/>
          <p:cNvSpPr txBox="1"/>
          <p:nvPr/>
        </p:nvSpPr>
        <p:spPr>
          <a:xfrm>
            <a:off x="10730428" y="3616600"/>
            <a:ext cx="5013236" cy="646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dirty="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Digital Marketing</a:t>
            </a:r>
            <a:endParaRPr lang="en-US" sz="4100" b="0" i="0" u="none" strike="noStrike" cap="none" dirty="0">
              <a:solidFill>
                <a:srgbClr val="000000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10730424" y="7134503"/>
            <a:ext cx="7828509" cy="646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 dirty="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Back-End Developer</a:t>
            </a:r>
            <a:endParaRPr lang="en-US" sz="4100" b="0" i="0" u="none" strike="noStrike" cap="none" dirty="0">
              <a:solidFill>
                <a:srgbClr val="000000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10730425" y="4788835"/>
            <a:ext cx="7557572" cy="646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dirty="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Cyber Security</a:t>
            </a:r>
            <a:endParaRPr lang="en-US" sz="4100" b="0" i="0" u="none" strike="noStrike" cap="none" dirty="0">
              <a:solidFill>
                <a:srgbClr val="000000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10487321" y="8284731"/>
            <a:ext cx="7800676" cy="646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 dirty="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Machine Learning Professionals</a:t>
            </a:r>
            <a:endParaRPr lang="en-US" sz="4100" b="0" i="0" u="none" strike="noStrike" cap="none" dirty="0">
              <a:solidFill>
                <a:srgbClr val="000000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CE5CA1-F50C-D9C8-0024-55F4D48B9351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" name="Google Shape;90;p4">
            <a:extLst>
              <a:ext uri="{FF2B5EF4-FFF2-40B4-BE49-F238E27FC236}">
                <a16:creationId xmlns:a16="http://schemas.microsoft.com/office/drawing/2014/main" id="{B30C30CB-CA14-7589-0CC0-694E928C6A3A}"/>
              </a:ext>
            </a:extLst>
          </p:cNvPr>
          <p:cNvGrpSpPr/>
          <p:nvPr/>
        </p:nvGrpSpPr>
        <p:grpSpPr>
          <a:xfrm>
            <a:off x="0" y="4438395"/>
            <a:ext cx="17026234" cy="6904822"/>
            <a:chOff x="0" y="2655584"/>
            <a:chExt cx="17026234" cy="8652971"/>
          </a:xfrm>
        </p:grpSpPr>
        <p:sp>
          <p:nvSpPr>
            <p:cNvPr id="7" name="Google Shape;91;p4">
              <a:extLst>
                <a:ext uri="{FF2B5EF4-FFF2-40B4-BE49-F238E27FC236}">
                  <a16:creationId xmlns:a16="http://schemas.microsoft.com/office/drawing/2014/main" id="{640D1DBD-B9E8-B3EB-5C20-B4E79C3A10FF}"/>
                </a:ext>
              </a:extLst>
            </p:cNvPr>
            <p:cNvSpPr/>
            <p:nvPr/>
          </p:nvSpPr>
          <p:spPr>
            <a:xfrm>
              <a:off x="8575654" y="2800961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92;p4">
              <a:extLst>
                <a:ext uri="{FF2B5EF4-FFF2-40B4-BE49-F238E27FC236}">
                  <a16:creationId xmlns:a16="http://schemas.microsoft.com/office/drawing/2014/main" id="{0AEDC0D9-C4BC-4DC1-BDE7-847379E0C4C5}"/>
                </a:ext>
              </a:extLst>
            </p:cNvPr>
            <p:cNvSpPr/>
            <p:nvPr/>
          </p:nvSpPr>
          <p:spPr>
            <a:xfrm>
              <a:off x="8575654" y="5761604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3;p4">
              <a:extLst>
                <a:ext uri="{FF2B5EF4-FFF2-40B4-BE49-F238E27FC236}">
                  <a16:creationId xmlns:a16="http://schemas.microsoft.com/office/drawing/2014/main" id="{03585DD8-799B-31BA-C88F-FB17EAA8E75E}"/>
                </a:ext>
              </a:extLst>
            </p:cNvPr>
            <p:cNvSpPr/>
            <p:nvPr/>
          </p:nvSpPr>
          <p:spPr>
            <a:xfrm>
              <a:off x="8575654" y="4243326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94;p4">
              <a:extLst>
                <a:ext uri="{FF2B5EF4-FFF2-40B4-BE49-F238E27FC236}">
                  <a16:creationId xmlns:a16="http://schemas.microsoft.com/office/drawing/2014/main" id="{769C738F-2EBD-EE63-00AB-AE9BC4344965}"/>
                </a:ext>
              </a:extLst>
            </p:cNvPr>
            <p:cNvSpPr/>
            <p:nvPr/>
          </p:nvSpPr>
          <p:spPr>
            <a:xfrm>
              <a:off x="8575654" y="7203969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95;p4">
              <a:extLst>
                <a:ext uri="{FF2B5EF4-FFF2-40B4-BE49-F238E27FC236}">
                  <a16:creationId xmlns:a16="http://schemas.microsoft.com/office/drawing/2014/main" id="{2EE046A1-24D7-337F-4E57-D555C7620464}"/>
                </a:ext>
              </a:extLst>
            </p:cNvPr>
            <p:cNvSpPr/>
            <p:nvPr/>
          </p:nvSpPr>
          <p:spPr>
            <a:xfrm>
              <a:off x="8575654" y="8578272"/>
              <a:ext cx="8450580" cy="0"/>
            </a:xfrm>
            <a:custGeom>
              <a:avLst/>
              <a:gdLst/>
              <a:ahLst/>
              <a:cxnLst/>
              <a:rect l="l" t="t" r="r" b="b"/>
              <a:pathLst>
                <a:path w="8450580" h="120000" extrusionOk="0">
                  <a:moveTo>
                    <a:pt x="0" y="0"/>
                  </a:moveTo>
                  <a:lnTo>
                    <a:pt x="8450004" y="0"/>
                  </a:lnTo>
                </a:path>
              </a:pathLst>
            </a:custGeom>
            <a:noFill/>
            <a:ln w="9525" cap="flat" cmpd="sng">
              <a:solidFill>
                <a:srgbClr val="3442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" name="Google Shape;96;p4">
              <a:extLst>
                <a:ext uri="{FF2B5EF4-FFF2-40B4-BE49-F238E27FC236}">
                  <a16:creationId xmlns:a16="http://schemas.microsoft.com/office/drawing/2014/main" id="{687DB07C-4680-977C-508B-7A5323EBFE1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2655584"/>
              <a:ext cx="15743664" cy="86529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Google Shape;114;p4">
            <a:extLst>
              <a:ext uri="{FF2B5EF4-FFF2-40B4-BE49-F238E27FC236}">
                <a16:creationId xmlns:a16="http://schemas.microsoft.com/office/drawing/2014/main" id="{8A0135CF-6227-C51E-F261-74F7A8A4FEF2}"/>
              </a:ext>
            </a:extLst>
          </p:cNvPr>
          <p:cNvSpPr txBox="1"/>
          <p:nvPr/>
        </p:nvSpPr>
        <p:spPr>
          <a:xfrm>
            <a:off x="10449118" y="9334611"/>
            <a:ext cx="7800676" cy="646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 dirty="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Artificial Intelligence</a:t>
            </a:r>
            <a:endParaRPr lang="en-US" sz="4100" b="0" i="0" u="none" strike="noStrike" cap="none" dirty="0">
              <a:solidFill>
                <a:srgbClr val="000000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4" name="Google Shape;105;p4">
            <a:extLst>
              <a:ext uri="{FF2B5EF4-FFF2-40B4-BE49-F238E27FC236}">
                <a16:creationId xmlns:a16="http://schemas.microsoft.com/office/drawing/2014/main" id="{85ED6A65-4174-28AF-2AFE-0659D0584C0C}"/>
              </a:ext>
            </a:extLst>
          </p:cNvPr>
          <p:cNvSpPr txBox="1"/>
          <p:nvPr/>
        </p:nvSpPr>
        <p:spPr>
          <a:xfrm>
            <a:off x="9550082" y="9243925"/>
            <a:ext cx="712470" cy="77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lang="en-US" sz="4950" b="0" i="0" u="none" strike="noStrike" cap="none" dirty="0">
                <a:solidFill>
                  <a:srgbClr val="9EDAE4"/>
                </a:solidFill>
                <a:latin typeface="Barlow Light"/>
                <a:ea typeface="Barlow Light"/>
                <a:cs typeface="Barlow Light"/>
                <a:sym typeface="Barlow Light"/>
              </a:rPr>
              <a:t>06</a:t>
            </a:r>
            <a:endParaRPr sz="4950" b="0" i="0" u="none" strike="noStrike" cap="none" dirty="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3DF2CB-27F6-2F6B-571C-9BC7AF004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/>
        </p:nvSpPr>
        <p:spPr>
          <a:xfrm>
            <a:off x="558801" y="1589519"/>
            <a:ext cx="15817718" cy="75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4800" b="1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</a:rPr>
              <a:t>Jobs Options in </a:t>
            </a:r>
            <a:r>
              <a:rPr lang="en-IN" sz="4800" b="1" i="0" u="sng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Digital Marketing</a:t>
            </a:r>
            <a:r>
              <a:rPr lang="en-IN" sz="4800" b="1" i="0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:</a:t>
            </a:r>
            <a:endParaRPr lang="en-US" sz="4800" b="1" i="0" strike="noStrike" cap="none" dirty="0">
              <a:solidFill>
                <a:schemeClr val="bg2">
                  <a:lumMod val="60000"/>
                  <a:lumOff val="40000"/>
                </a:schemeClr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grpSp>
        <p:nvGrpSpPr>
          <p:cNvPr id="25" name="Google Shape;137;p6">
            <a:extLst>
              <a:ext uri="{FF2B5EF4-FFF2-40B4-BE49-F238E27FC236}">
                <a16:creationId xmlns:a16="http://schemas.microsoft.com/office/drawing/2014/main" id="{EB97A45F-7355-F169-D1E3-6D61C7D9FBD4}"/>
              </a:ext>
            </a:extLst>
          </p:cNvPr>
          <p:cNvGrpSpPr/>
          <p:nvPr/>
        </p:nvGrpSpPr>
        <p:grpSpPr>
          <a:xfrm rot="5732624">
            <a:off x="13295215" y="4632941"/>
            <a:ext cx="7323740" cy="6134644"/>
            <a:chOff x="4188354" y="376951"/>
            <a:chExt cx="15915745" cy="10350365"/>
          </a:xfrm>
        </p:grpSpPr>
        <p:pic>
          <p:nvPicPr>
            <p:cNvPr id="26" name="Google Shape;138;p6">
              <a:extLst>
                <a:ext uri="{FF2B5EF4-FFF2-40B4-BE49-F238E27FC236}">
                  <a16:creationId xmlns:a16="http://schemas.microsoft.com/office/drawing/2014/main" id="{79337147-19C4-1519-F3A5-9C8B76B618C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88354" y="376951"/>
              <a:ext cx="15915745" cy="1035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139;p6">
              <a:extLst>
                <a:ext uri="{FF2B5EF4-FFF2-40B4-BE49-F238E27FC236}">
                  <a16:creationId xmlns:a16="http://schemas.microsoft.com/office/drawing/2014/main" id="{F385F3A8-C739-C720-3AF9-EAD7881F73DD}"/>
                </a:ext>
              </a:extLst>
            </p:cNvPr>
            <p:cNvSpPr/>
            <p:nvPr/>
          </p:nvSpPr>
          <p:spPr>
            <a:xfrm>
              <a:off x="10321617" y="5941297"/>
              <a:ext cx="347345" cy="173990"/>
            </a:xfrm>
            <a:custGeom>
              <a:avLst/>
              <a:gdLst/>
              <a:ahLst/>
              <a:cxnLst/>
              <a:rect l="l" t="t" r="r" b="b"/>
              <a:pathLst>
                <a:path w="347345" h="173989" extrusionOk="0">
                  <a:moveTo>
                    <a:pt x="262327" y="0"/>
                  </a:moveTo>
                  <a:lnTo>
                    <a:pt x="255793" y="0"/>
                  </a:lnTo>
                  <a:lnTo>
                    <a:pt x="252264" y="3518"/>
                  </a:lnTo>
                  <a:lnTo>
                    <a:pt x="252264" y="10062"/>
                  </a:lnTo>
                  <a:lnTo>
                    <a:pt x="253144" y="12041"/>
                  </a:lnTo>
                  <a:lnTo>
                    <a:pt x="319948" y="78824"/>
                  </a:lnTo>
                  <a:lnTo>
                    <a:pt x="3539" y="78824"/>
                  </a:lnTo>
                  <a:lnTo>
                    <a:pt x="0" y="82353"/>
                  </a:lnTo>
                  <a:lnTo>
                    <a:pt x="0" y="91075"/>
                  </a:lnTo>
                  <a:lnTo>
                    <a:pt x="3539" y="94593"/>
                  </a:lnTo>
                  <a:lnTo>
                    <a:pt x="319948" y="94593"/>
                  </a:lnTo>
                  <a:lnTo>
                    <a:pt x="253144" y="161398"/>
                  </a:lnTo>
                  <a:lnTo>
                    <a:pt x="252264" y="163366"/>
                  </a:lnTo>
                  <a:lnTo>
                    <a:pt x="252264" y="169900"/>
                  </a:lnTo>
                  <a:lnTo>
                    <a:pt x="255793" y="173418"/>
                  </a:lnTo>
                  <a:lnTo>
                    <a:pt x="262327" y="173418"/>
                  </a:lnTo>
                  <a:lnTo>
                    <a:pt x="264285" y="172549"/>
                  </a:lnTo>
                  <a:lnTo>
                    <a:pt x="345968" y="90866"/>
                  </a:lnTo>
                  <a:lnTo>
                    <a:pt x="346858" y="88897"/>
                  </a:lnTo>
                  <a:lnTo>
                    <a:pt x="346858" y="84541"/>
                  </a:lnTo>
                  <a:lnTo>
                    <a:pt x="345968" y="82562"/>
                  </a:lnTo>
                  <a:lnTo>
                    <a:pt x="344544" y="81138"/>
                  </a:lnTo>
                  <a:lnTo>
                    <a:pt x="264285" y="890"/>
                  </a:lnTo>
                  <a:lnTo>
                    <a:pt x="262327" y="0"/>
                  </a:lnTo>
                  <a:close/>
                </a:path>
              </a:pathLst>
            </a:custGeom>
            <a:solidFill>
              <a:srgbClr val="0410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578686-6058-9CF1-0B82-329A0DE7174A}"/>
              </a:ext>
            </a:extLst>
          </p:cNvPr>
          <p:cNvSpPr/>
          <p:nvPr/>
        </p:nvSpPr>
        <p:spPr>
          <a:xfrm>
            <a:off x="2456921" y="2820228"/>
            <a:ext cx="7838546" cy="80602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Digital Marketing Manager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SEO Specialist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Social Media Manager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Content Marketing Specialist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Pay Per Click or SEM Analyst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SEO Content Writer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Brand Manager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Online Content Developer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Business Analytics Specialist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Web Designer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Professional Blogger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Mobile Marketing Specialist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Email Marketer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Search Expert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834606-43D8-2F2A-9FD7-7BD4E85E5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/>
        </p:nvSpPr>
        <p:spPr>
          <a:xfrm>
            <a:off x="558801" y="1589519"/>
            <a:ext cx="15817718" cy="75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4800" b="1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</a:rPr>
              <a:t>Jobs Options in </a:t>
            </a:r>
            <a:r>
              <a:rPr lang="en-IN" sz="4800" b="1" i="0" u="sng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Cyber Security</a:t>
            </a:r>
            <a:r>
              <a:rPr lang="en-IN" sz="4800" b="1" i="0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:</a:t>
            </a:r>
            <a:endParaRPr lang="en-US" sz="4800" b="1" i="0" strike="noStrike" cap="none" dirty="0">
              <a:solidFill>
                <a:schemeClr val="bg2">
                  <a:lumMod val="60000"/>
                  <a:lumOff val="40000"/>
                </a:schemeClr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grpSp>
        <p:nvGrpSpPr>
          <p:cNvPr id="25" name="Google Shape;137;p6">
            <a:extLst>
              <a:ext uri="{FF2B5EF4-FFF2-40B4-BE49-F238E27FC236}">
                <a16:creationId xmlns:a16="http://schemas.microsoft.com/office/drawing/2014/main" id="{EB97A45F-7355-F169-D1E3-6D61C7D9FBD4}"/>
              </a:ext>
            </a:extLst>
          </p:cNvPr>
          <p:cNvGrpSpPr/>
          <p:nvPr/>
        </p:nvGrpSpPr>
        <p:grpSpPr>
          <a:xfrm rot="5732624">
            <a:off x="13295215" y="4632941"/>
            <a:ext cx="7323740" cy="6134644"/>
            <a:chOff x="4188354" y="376951"/>
            <a:chExt cx="15915745" cy="10350365"/>
          </a:xfrm>
        </p:grpSpPr>
        <p:pic>
          <p:nvPicPr>
            <p:cNvPr id="26" name="Google Shape;138;p6">
              <a:extLst>
                <a:ext uri="{FF2B5EF4-FFF2-40B4-BE49-F238E27FC236}">
                  <a16:creationId xmlns:a16="http://schemas.microsoft.com/office/drawing/2014/main" id="{79337147-19C4-1519-F3A5-9C8B76B618C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88354" y="376951"/>
              <a:ext cx="15915745" cy="1035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139;p6">
              <a:extLst>
                <a:ext uri="{FF2B5EF4-FFF2-40B4-BE49-F238E27FC236}">
                  <a16:creationId xmlns:a16="http://schemas.microsoft.com/office/drawing/2014/main" id="{F385F3A8-C739-C720-3AF9-EAD7881F73DD}"/>
                </a:ext>
              </a:extLst>
            </p:cNvPr>
            <p:cNvSpPr/>
            <p:nvPr/>
          </p:nvSpPr>
          <p:spPr>
            <a:xfrm>
              <a:off x="10321617" y="5941297"/>
              <a:ext cx="347345" cy="173990"/>
            </a:xfrm>
            <a:custGeom>
              <a:avLst/>
              <a:gdLst/>
              <a:ahLst/>
              <a:cxnLst/>
              <a:rect l="l" t="t" r="r" b="b"/>
              <a:pathLst>
                <a:path w="347345" h="173989" extrusionOk="0">
                  <a:moveTo>
                    <a:pt x="262327" y="0"/>
                  </a:moveTo>
                  <a:lnTo>
                    <a:pt x="255793" y="0"/>
                  </a:lnTo>
                  <a:lnTo>
                    <a:pt x="252264" y="3518"/>
                  </a:lnTo>
                  <a:lnTo>
                    <a:pt x="252264" y="10062"/>
                  </a:lnTo>
                  <a:lnTo>
                    <a:pt x="253144" y="12041"/>
                  </a:lnTo>
                  <a:lnTo>
                    <a:pt x="319948" y="78824"/>
                  </a:lnTo>
                  <a:lnTo>
                    <a:pt x="3539" y="78824"/>
                  </a:lnTo>
                  <a:lnTo>
                    <a:pt x="0" y="82353"/>
                  </a:lnTo>
                  <a:lnTo>
                    <a:pt x="0" y="91075"/>
                  </a:lnTo>
                  <a:lnTo>
                    <a:pt x="3539" y="94593"/>
                  </a:lnTo>
                  <a:lnTo>
                    <a:pt x="319948" y="94593"/>
                  </a:lnTo>
                  <a:lnTo>
                    <a:pt x="253144" y="161398"/>
                  </a:lnTo>
                  <a:lnTo>
                    <a:pt x="252264" y="163366"/>
                  </a:lnTo>
                  <a:lnTo>
                    <a:pt x="252264" y="169900"/>
                  </a:lnTo>
                  <a:lnTo>
                    <a:pt x="255793" y="173418"/>
                  </a:lnTo>
                  <a:lnTo>
                    <a:pt x="262327" y="173418"/>
                  </a:lnTo>
                  <a:lnTo>
                    <a:pt x="264285" y="172549"/>
                  </a:lnTo>
                  <a:lnTo>
                    <a:pt x="345968" y="90866"/>
                  </a:lnTo>
                  <a:lnTo>
                    <a:pt x="346858" y="88897"/>
                  </a:lnTo>
                  <a:lnTo>
                    <a:pt x="346858" y="84541"/>
                  </a:lnTo>
                  <a:lnTo>
                    <a:pt x="345968" y="82562"/>
                  </a:lnTo>
                  <a:lnTo>
                    <a:pt x="344544" y="81138"/>
                  </a:lnTo>
                  <a:lnTo>
                    <a:pt x="264285" y="890"/>
                  </a:lnTo>
                  <a:lnTo>
                    <a:pt x="262327" y="0"/>
                  </a:lnTo>
                  <a:close/>
                </a:path>
              </a:pathLst>
            </a:custGeom>
            <a:solidFill>
              <a:srgbClr val="0410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DACE-1511-A7D9-1AFF-E20B24FE2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578686-6058-9CF1-0B82-329A0DE7174A}"/>
              </a:ext>
            </a:extLst>
          </p:cNvPr>
          <p:cNvSpPr/>
          <p:nvPr/>
        </p:nvSpPr>
        <p:spPr>
          <a:xfrm>
            <a:off x="2456921" y="3031067"/>
            <a:ext cx="8177212" cy="7670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Network Security Engineer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 Cyber Security Analyst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 Security Architect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 Cyber Security Manager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 Chief Information Security Officer (CISO)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 Information Security Manager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 Cybersecurity Engineer 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 Application Security Engineer 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 Ethical Hackers 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 Incident Manager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 Cyber Security Consultant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 Cloud Security Engineer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IN" sz="3600" i="0" u="none" strike="noStrike" dirty="0">
              <a:solidFill>
                <a:srgbClr val="0E101A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63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/>
        </p:nvSpPr>
        <p:spPr>
          <a:xfrm>
            <a:off x="558801" y="1589519"/>
            <a:ext cx="15817718" cy="75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4800" b="1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</a:rPr>
              <a:t>Jobs Options in Financial Planner</a:t>
            </a:r>
            <a:r>
              <a:rPr lang="en-IN" sz="4800" b="1" i="0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:</a:t>
            </a:r>
            <a:endParaRPr lang="en-US" sz="4800" b="1" i="0" strike="noStrike" cap="none" dirty="0">
              <a:solidFill>
                <a:schemeClr val="bg2">
                  <a:lumMod val="60000"/>
                  <a:lumOff val="40000"/>
                </a:schemeClr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grpSp>
        <p:nvGrpSpPr>
          <p:cNvPr id="25" name="Google Shape;137;p6">
            <a:extLst>
              <a:ext uri="{FF2B5EF4-FFF2-40B4-BE49-F238E27FC236}">
                <a16:creationId xmlns:a16="http://schemas.microsoft.com/office/drawing/2014/main" id="{EB97A45F-7355-F169-D1E3-6D61C7D9FBD4}"/>
              </a:ext>
            </a:extLst>
          </p:cNvPr>
          <p:cNvGrpSpPr/>
          <p:nvPr/>
        </p:nvGrpSpPr>
        <p:grpSpPr>
          <a:xfrm rot="5732624">
            <a:off x="13295215" y="4632941"/>
            <a:ext cx="7323740" cy="6134644"/>
            <a:chOff x="4188354" y="376951"/>
            <a:chExt cx="15915745" cy="10350365"/>
          </a:xfrm>
        </p:grpSpPr>
        <p:pic>
          <p:nvPicPr>
            <p:cNvPr id="26" name="Google Shape;138;p6">
              <a:extLst>
                <a:ext uri="{FF2B5EF4-FFF2-40B4-BE49-F238E27FC236}">
                  <a16:creationId xmlns:a16="http://schemas.microsoft.com/office/drawing/2014/main" id="{79337147-19C4-1519-F3A5-9C8B76B618C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88354" y="376951"/>
              <a:ext cx="15915745" cy="1035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139;p6">
              <a:extLst>
                <a:ext uri="{FF2B5EF4-FFF2-40B4-BE49-F238E27FC236}">
                  <a16:creationId xmlns:a16="http://schemas.microsoft.com/office/drawing/2014/main" id="{F385F3A8-C739-C720-3AF9-EAD7881F73DD}"/>
                </a:ext>
              </a:extLst>
            </p:cNvPr>
            <p:cNvSpPr/>
            <p:nvPr/>
          </p:nvSpPr>
          <p:spPr>
            <a:xfrm>
              <a:off x="10321617" y="5941297"/>
              <a:ext cx="347345" cy="173990"/>
            </a:xfrm>
            <a:custGeom>
              <a:avLst/>
              <a:gdLst/>
              <a:ahLst/>
              <a:cxnLst/>
              <a:rect l="l" t="t" r="r" b="b"/>
              <a:pathLst>
                <a:path w="347345" h="173989" extrusionOk="0">
                  <a:moveTo>
                    <a:pt x="262327" y="0"/>
                  </a:moveTo>
                  <a:lnTo>
                    <a:pt x="255793" y="0"/>
                  </a:lnTo>
                  <a:lnTo>
                    <a:pt x="252264" y="3518"/>
                  </a:lnTo>
                  <a:lnTo>
                    <a:pt x="252264" y="10062"/>
                  </a:lnTo>
                  <a:lnTo>
                    <a:pt x="253144" y="12041"/>
                  </a:lnTo>
                  <a:lnTo>
                    <a:pt x="319948" y="78824"/>
                  </a:lnTo>
                  <a:lnTo>
                    <a:pt x="3539" y="78824"/>
                  </a:lnTo>
                  <a:lnTo>
                    <a:pt x="0" y="82353"/>
                  </a:lnTo>
                  <a:lnTo>
                    <a:pt x="0" y="91075"/>
                  </a:lnTo>
                  <a:lnTo>
                    <a:pt x="3539" y="94593"/>
                  </a:lnTo>
                  <a:lnTo>
                    <a:pt x="319948" y="94593"/>
                  </a:lnTo>
                  <a:lnTo>
                    <a:pt x="253144" y="161398"/>
                  </a:lnTo>
                  <a:lnTo>
                    <a:pt x="252264" y="163366"/>
                  </a:lnTo>
                  <a:lnTo>
                    <a:pt x="252264" y="169900"/>
                  </a:lnTo>
                  <a:lnTo>
                    <a:pt x="255793" y="173418"/>
                  </a:lnTo>
                  <a:lnTo>
                    <a:pt x="262327" y="173418"/>
                  </a:lnTo>
                  <a:lnTo>
                    <a:pt x="264285" y="172549"/>
                  </a:lnTo>
                  <a:lnTo>
                    <a:pt x="345968" y="90866"/>
                  </a:lnTo>
                  <a:lnTo>
                    <a:pt x="346858" y="88897"/>
                  </a:lnTo>
                  <a:lnTo>
                    <a:pt x="346858" y="84541"/>
                  </a:lnTo>
                  <a:lnTo>
                    <a:pt x="345968" y="82562"/>
                  </a:lnTo>
                  <a:lnTo>
                    <a:pt x="344544" y="81138"/>
                  </a:lnTo>
                  <a:lnTo>
                    <a:pt x="264285" y="890"/>
                  </a:lnTo>
                  <a:lnTo>
                    <a:pt x="262327" y="0"/>
                  </a:lnTo>
                  <a:close/>
                </a:path>
              </a:pathLst>
            </a:custGeom>
            <a:solidFill>
              <a:srgbClr val="0410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DACE-1511-A7D9-1AFF-E20B24FE2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C73083-300E-307E-F961-A8EF26B825DA}"/>
              </a:ext>
            </a:extLst>
          </p:cNvPr>
          <p:cNvSpPr/>
          <p:nvPr/>
        </p:nvSpPr>
        <p:spPr>
          <a:xfrm>
            <a:off x="2456921" y="3287954"/>
            <a:ext cx="7538231" cy="53819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Personal Financial Planner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Client Services Advisor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Associate Advisor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Wealth Management Advisor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Financial Analyst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Investment Manager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Portfolio Manager</a:t>
            </a:r>
          </a:p>
        </p:txBody>
      </p:sp>
    </p:spTree>
    <p:extLst>
      <p:ext uri="{BB962C8B-B14F-4D97-AF65-F5344CB8AC3E}">
        <p14:creationId xmlns:p14="http://schemas.microsoft.com/office/powerpoint/2010/main" val="149716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/>
        </p:nvSpPr>
        <p:spPr>
          <a:xfrm>
            <a:off x="558801" y="1589519"/>
            <a:ext cx="15817718" cy="75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4800" b="1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</a:rPr>
              <a:t>Jobs Options in </a:t>
            </a:r>
            <a:r>
              <a:rPr lang="en-IN" sz="4800" b="1" i="0" u="sng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Back-End Developer</a:t>
            </a:r>
            <a:r>
              <a:rPr lang="en-IN" sz="4800" b="1" i="0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:</a:t>
            </a:r>
            <a:endParaRPr lang="en-US" sz="4800" b="1" i="0" strike="noStrike" cap="none" dirty="0">
              <a:solidFill>
                <a:schemeClr val="bg2">
                  <a:lumMod val="60000"/>
                  <a:lumOff val="40000"/>
                </a:schemeClr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grpSp>
        <p:nvGrpSpPr>
          <p:cNvPr id="25" name="Google Shape;137;p6">
            <a:extLst>
              <a:ext uri="{FF2B5EF4-FFF2-40B4-BE49-F238E27FC236}">
                <a16:creationId xmlns:a16="http://schemas.microsoft.com/office/drawing/2014/main" id="{EB97A45F-7355-F169-D1E3-6D61C7D9FBD4}"/>
              </a:ext>
            </a:extLst>
          </p:cNvPr>
          <p:cNvGrpSpPr/>
          <p:nvPr/>
        </p:nvGrpSpPr>
        <p:grpSpPr>
          <a:xfrm rot="5732624">
            <a:off x="13295215" y="4632941"/>
            <a:ext cx="7323740" cy="6134644"/>
            <a:chOff x="4188354" y="376951"/>
            <a:chExt cx="15915745" cy="10350365"/>
          </a:xfrm>
        </p:grpSpPr>
        <p:pic>
          <p:nvPicPr>
            <p:cNvPr id="26" name="Google Shape;138;p6">
              <a:extLst>
                <a:ext uri="{FF2B5EF4-FFF2-40B4-BE49-F238E27FC236}">
                  <a16:creationId xmlns:a16="http://schemas.microsoft.com/office/drawing/2014/main" id="{79337147-19C4-1519-F3A5-9C8B76B618C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88354" y="376951"/>
              <a:ext cx="15915745" cy="1035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139;p6">
              <a:extLst>
                <a:ext uri="{FF2B5EF4-FFF2-40B4-BE49-F238E27FC236}">
                  <a16:creationId xmlns:a16="http://schemas.microsoft.com/office/drawing/2014/main" id="{F385F3A8-C739-C720-3AF9-EAD7881F73DD}"/>
                </a:ext>
              </a:extLst>
            </p:cNvPr>
            <p:cNvSpPr/>
            <p:nvPr/>
          </p:nvSpPr>
          <p:spPr>
            <a:xfrm>
              <a:off x="10321617" y="5941297"/>
              <a:ext cx="347345" cy="173990"/>
            </a:xfrm>
            <a:custGeom>
              <a:avLst/>
              <a:gdLst/>
              <a:ahLst/>
              <a:cxnLst/>
              <a:rect l="l" t="t" r="r" b="b"/>
              <a:pathLst>
                <a:path w="347345" h="173989" extrusionOk="0">
                  <a:moveTo>
                    <a:pt x="262327" y="0"/>
                  </a:moveTo>
                  <a:lnTo>
                    <a:pt x="255793" y="0"/>
                  </a:lnTo>
                  <a:lnTo>
                    <a:pt x="252264" y="3518"/>
                  </a:lnTo>
                  <a:lnTo>
                    <a:pt x="252264" y="10062"/>
                  </a:lnTo>
                  <a:lnTo>
                    <a:pt x="253144" y="12041"/>
                  </a:lnTo>
                  <a:lnTo>
                    <a:pt x="319948" y="78824"/>
                  </a:lnTo>
                  <a:lnTo>
                    <a:pt x="3539" y="78824"/>
                  </a:lnTo>
                  <a:lnTo>
                    <a:pt x="0" y="82353"/>
                  </a:lnTo>
                  <a:lnTo>
                    <a:pt x="0" y="91075"/>
                  </a:lnTo>
                  <a:lnTo>
                    <a:pt x="3539" y="94593"/>
                  </a:lnTo>
                  <a:lnTo>
                    <a:pt x="319948" y="94593"/>
                  </a:lnTo>
                  <a:lnTo>
                    <a:pt x="253144" y="161398"/>
                  </a:lnTo>
                  <a:lnTo>
                    <a:pt x="252264" y="163366"/>
                  </a:lnTo>
                  <a:lnTo>
                    <a:pt x="252264" y="169900"/>
                  </a:lnTo>
                  <a:lnTo>
                    <a:pt x="255793" y="173418"/>
                  </a:lnTo>
                  <a:lnTo>
                    <a:pt x="262327" y="173418"/>
                  </a:lnTo>
                  <a:lnTo>
                    <a:pt x="264285" y="172549"/>
                  </a:lnTo>
                  <a:lnTo>
                    <a:pt x="345968" y="90866"/>
                  </a:lnTo>
                  <a:lnTo>
                    <a:pt x="346858" y="88897"/>
                  </a:lnTo>
                  <a:lnTo>
                    <a:pt x="346858" y="84541"/>
                  </a:lnTo>
                  <a:lnTo>
                    <a:pt x="345968" y="82562"/>
                  </a:lnTo>
                  <a:lnTo>
                    <a:pt x="344544" y="81138"/>
                  </a:lnTo>
                  <a:lnTo>
                    <a:pt x="264285" y="890"/>
                  </a:lnTo>
                  <a:lnTo>
                    <a:pt x="262327" y="0"/>
                  </a:lnTo>
                  <a:close/>
                </a:path>
              </a:pathLst>
            </a:custGeom>
            <a:solidFill>
              <a:srgbClr val="0410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DACE-1511-A7D9-1AFF-E20B24FE2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578686-6058-9CF1-0B82-329A0DE7174A}"/>
              </a:ext>
            </a:extLst>
          </p:cNvPr>
          <p:cNvSpPr/>
          <p:nvPr/>
        </p:nvSpPr>
        <p:spPr>
          <a:xfrm>
            <a:off x="2456921" y="3287954"/>
            <a:ext cx="6813466" cy="57036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Full-Stack Developer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Web Developer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Software Engineer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Systems Analyst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Database Developer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DevOps Engineer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Backend Architect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Technical Lead/Manager</a:t>
            </a:r>
          </a:p>
        </p:txBody>
      </p:sp>
    </p:spTree>
    <p:extLst>
      <p:ext uri="{BB962C8B-B14F-4D97-AF65-F5344CB8AC3E}">
        <p14:creationId xmlns:p14="http://schemas.microsoft.com/office/powerpoint/2010/main" val="285721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/>
        </p:nvSpPr>
        <p:spPr>
          <a:xfrm>
            <a:off x="558801" y="1589519"/>
            <a:ext cx="15817718" cy="75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4800" b="1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</a:rPr>
              <a:t>Jobs Options in </a:t>
            </a:r>
            <a:r>
              <a:rPr lang="en-IN" sz="4800" b="1" i="0" u="sng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Machine Learning Professionals</a:t>
            </a:r>
            <a:r>
              <a:rPr lang="en-IN" sz="4800" b="1" i="0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:</a:t>
            </a:r>
            <a:endParaRPr lang="en-US" sz="4800" b="1" i="0" strike="noStrike" cap="none" dirty="0">
              <a:solidFill>
                <a:schemeClr val="bg2">
                  <a:lumMod val="60000"/>
                  <a:lumOff val="40000"/>
                </a:schemeClr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grpSp>
        <p:nvGrpSpPr>
          <p:cNvPr id="25" name="Google Shape;137;p6">
            <a:extLst>
              <a:ext uri="{FF2B5EF4-FFF2-40B4-BE49-F238E27FC236}">
                <a16:creationId xmlns:a16="http://schemas.microsoft.com/office/drawing/2014/main" id="{EB97A45F-7355-F169-D1E3-6D61C7D9FBD4}"/>
              </a:ext>
            </a:extLst>
          </p:cNvPr>
          <p:cNvGrpSpPr/>
          <p:nvPr/>
        </p:nvGrpSpPr>
        <p:grpSpPr>
          <a:xfrm rot="5732624">
            <a:off x="13295215" y="4632941"/>
            <a:ext cx="7323740" cy="6134644"/>
            <a:chOff x="4188354" y="376951"/>
            <a:chExt cx="15915745" cy="10350365"/>
          </a:xfrm>
        </p:grpSpPr>
        <p:pic>
          <p:nvPicPr>
            <p:cNvPr id="26" name="Google Shape;138;p6">
              <a:extLst>
                <a:ext uri="{FF2B5EF4-FFF2-40B4-BE49-F238E27FC236}">
                  <a16:creationId xmlns:a16="http://schemas.microsoft.com/office/drawing/2014/main" id="{79337147-19C4-1519-F3A5-9C8B76B618C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88354" y="376951"/>
              <a:ext cx="15915745" cy="1035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139;p6">
              <a:extLst>
                <a:ext uri="{FF2B5EF4-FFF2-40B4-BE49-F238E27FC236}">
                  <a16:creationId xmlns:a16="http://schemas.microsoft.com/office/drawing/2014/main" id="{F385F3A8-C739-C720-3AF9-EAD7881F73DD}"/>
                </a:ext>
              </a:extLst>
            </p:cNvPr>
            <p:cNvSpPr/>
            <p:nvPr/>
          </p:nvSpPr>
          <p:spPr>
            <a:xfrm>
              <a:off x="10321617" y="5941297"/>
              <a:ext cx="347345" cy="173990"/>
            </a:xfrm>
            <a:custGeom>
              <a:avLst/>
              <a:gdLst/>
              <a:ahLst/>
              <a:cxnLst/>
              <a:rect l="l" t="t" r="r" b="b"/>
              <a:pathLst>
                <a:path w="347345" h="173989" extrusionOk="0">
                  <a:moveTo>
                    <a:pt x="262327" y="0"/>
                  </a:moveTo>
                  <a:lnTo>
                    <a:pt x="255793" y="0"/>
                  </a:lnTo>
                  <a:lnTo>
                    <a:pt x="252264" y="3518"/>
                  </a:lnTo>
                  <a:lnTo>
                    <a:pt x="252264" y="10062"/>
                  </a:lnTo>
                  <a:lnTo>
                    <a:pt x="253144" y="12041"/>
                  </a:lnTo>
                  <a:lnTo>
                    <a:pt x="319948" y="78824"/>
                  </a:lnTo>
                  <a:lnTo>
                    <a:pt x="3539" y="78824"/>
                  </a:lnTo>
                  <a:lnTo>
                    <a:pt x="0" y="82353"/>
                  </a:lnTo>
                  <a:lnTo>
                    <a:pt x="0" y="91075"/>
                  </a:lnTo>
                  <a:lnTo>
                    <a:pt x="3539" y="94593"/>
                  </a:lnTo>
                  <a:lnTo>
                    <a:pt x="319948" y="94593"/>
                  </a:lnTo>
                  <a:lnTo>
                    <a:pt x="253144" y="161398"/>
                  </a:lnTo>
                  <a:lnTo>
                    <a:pt x="252264" y="163366"/>
                  </a:lnTo>
                  <a:lnTo>
                    <a:pt x="252264" y="169900"/>
                  </a:lnTo>
                  <a:lnTo>
                    <a:pt x="255793" y="173418"/>
                  </a:lnTo>
                  <a:lnTo>
                    <a:pt x="262327" y="173418"/>
                  </a:lnTo>
                  <a:lnTo>
                    <a:pt x="264285" y="172549"/>
                  </a:lnTo>
                  <a:lnTo>
                    <a:pt x="345968" y="90866"/>
                  </a:lnTo>
                  <a:lnTo>
                    <a:pt x="346858" y="88897"/>
                  </a:lnTo>
                  <a:lnTo>
                    <a:pt x="346858" y="84541"/>
                  </a:lnTo>
                  <a:lnTo>
                    <a:pt x="345968" y="82562"/>
                  </a:lnTo>
                  <a:lnTo>
                    <a:pt x="344544" y="81138"/>
                  </a:lnTo>
                  <a:lnTo>
                    <a:pt x="264285" y="890"/>
                  </a:lnTo>
                  <a:lnTo>
                    <a:pt x="262327" y="0"/>
                  </a:lnTo>
                  <a:close/>
                </a:path>
              </a:pathLst>
            </a:custGeom>
            <a:solidFill>
              <a:srgbClr val="0410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DACE-1511-A7D9-1AFF-E20B24FE2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A82E05-6DD3-F032-166C-BD73B60D6C09}"/>
              </a:ext>
            </a:extLst>
          </p:cNvPr>
          <p:cNvSpPr/>
          <p:nvPr/>
        </p:nvSpPr>
        <p:spPr>
          <a:xfrm>
            <a:off x="2439987" y="3149600"/>
            <a:ext cx="7212012" cy="67055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Machine Learning Engineer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Robotics Engineer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Natural Language Processing   (NLP) Scientist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Software Developer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Data Scientist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Cybersecurity Analyst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IN" sz="40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Artificial Intelligence (AI)  Engineer</a:t>
            </a:r>
          </a:p>
        </p:txBody>
      </p:sp>
    </p:spTree>
    <p:extLst>
      <p:ext uri="{BB962C8B-B14F-4D97-AF65-F5344CB8AC3E}">
        <p14:creationId xmlns:p14="http://schemas.microsoft.com/office/powerpoint/2010/main" val="342714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/>
        </p:nvSpPr>
        <p:spPr>
          <a:xfrm>
            <a:off x="558801" y="1589519"/>
            <a:ext cx="15817718" cy="75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N" sz="4800" b="1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</a:rPr>
              <a:t>Jobs Options in </a:t>
            </a:r>
            <a:r>
              <a:rPr lang="en-IN" sz="4800" b="1" i="0" u="sng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Artificial Intelligence</a:t>
            </a:r>
            <a:r>
              <a:rPr lang="en-IN" sz="4800" b="1" i="0" strike="noStrike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+mj-lt"/>
              </a:rPr>
              <a:t>:</a:t>
            </a:r>
            <a:endParaRPr lang="en-US" sz="4800" b="1" i="0" strike="noStrike" cap="none" dirty="0">
              <a:solidFill>
                <a:schemeClr val="bg2">
                  <a:lumMod val="60000"/>
                  <a:lumOff val="40000"/>
                </a:schemeClr>
              </a:solidFill>
              <a:latin typeface="+mj-lt"/>
              <a:ea typeface="Avenir"/>
              <a:cs typeface="Avenir"/>
              <a:sym typeface="Avenir"/>
            </a:endParaRPr>
          </a:p>
        </p:txBody>
      </p:sp>
      <p:grpSp>
        <p:nvGrpSpPr>
          <p:cNvPr id="25" name="Google Shape;137;p6">
            <a:extLst>
              <a:ext uri="{FF2B5EF4-FFF2-40B4-BE49-F238E27FC236}">
                <a16:creationId xmlns:a16="http://schemas.microsoft.com/office/drawing/2014/main" id="{EB97A45F-7355-F169-D1E3-6D61C7D9FBD4}"/>
              </a:ext>
            </a:extLst>
          </p:cNvPr>
          <p:cNvGrpSpPr/>
          <p:nvPr/>
        </p:nvGrpSpPr>
        <p:grpSpPr>
          <a:xfrm rot="5732624">
            <a:off x="13295215" y="4632941"/>
            <a:ext cx="7323740" cy="6134644"/>
            <a:chOff x="4188354" y="376951"/>
            <a:chExt cx="15915745" cy="10350365"/>
          </a:xfrm>
        </p:grpSpPr>
        <p:pic>
          <p:nvPicPr>
            <p:cNvPr id="26" name="Google Shape;138;p6">
              <a:extLst>
                <a:ext uri="{FF2B5EF4-FFF2-40B4-BE49-F238E27FC236}">
                  <a16:creationId xmlns:a16="http://schemas.microsoft.com/office/drawing/2014/main" id="{79337147-19C4-1519-F3A5-9C8B76B618C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88354" y="376951"/>
              <a:ext cx="15915745" cy="1035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139;p6">
              <a:extLst>
                <a:ext uri="{FF2B5EF4-FFF2-40B4-BE49-F238E27FC236}">
                  <a16:creationId xmlns:a16="http://schemas.microsoft.com/office/drawing/2014/main" id="{F385F3A8-C739-C720-3AF9-EAD7881F73DD}"/>
                </a:ext>
              </a:extLst>
            </p:cNvPr>
            <p:cNvSpPr/>
            <p:nvPr/>
          </p:nvSpPr>
          <p:spPr>
            <a:xfrm>
              <a:off x="10321617" y="5941297"/>
              <a:ext cx="347345" cy="173990"/>
            </a:xfrm>
            <a:custGeom>
              <a:avLst/>
              <a:gdLst/>
              <a:ahLst/>
              <a:cxnLst/>
              <a:rect l="l" t="t" r="r" b="b"/>
              <a:pathLst>
                <a:path w="347345" h="173989" extrusionOk="0">
                  <a:moveTo>
                    <a:pt x="262327" y="0"/>
                  </a:moveTo>
                  <a:lnTo>
                    <a:pt x="255793" y="0"/>
                  </a:lnTo>
                  <a:lnTo>
                    <a:pt x="252264" y="3518"/>
                  </a:lnTo>
                  <a:lnTo>
                    <a:pt x="252264" y="10062"/>
                  </a:lnTo>
                  <a:lnTo>
                    <a:pt x="253144" y="12041"/>
                  </a:lnTo>
                  <a:lnTo>
                    <a:pt x="319948" y="78824"/>
                  </a:lnTo>
                  <a:lnTo>
                    <a:pt x="3539" y="78824"/>
                  </a:lnTo>
                  <a:lnTo>
                    <a:pt x="0" y="82353"/>
                  </a:lnTo>
                  <a:lnTo>
                    <a:pt x="0" y="91075"/>
                  </a:lnTo>
                  <a:lnTo>
                    <a:pt x="3539" y="94593"/>
                  </a:lnTo>
                  <a:lnTo>
                    <a:pt x="319948" y="94593"/>
                  </a:lnTo>
                  <a:lnTo>
                    <a:pt x="253144" y="161398"/>
                  </a:lnTo>
                  <a:lnTo>
                    <a:pt x="252264" y="163366"/>
                  </a:lnTo>
                  <a:lnTo>
                    <a:pt x="252264" y="169900"/>
                  </a:lnTo>
                  <a:lnTo>
                    <a:pt x="255793" y="173418"/>
                  </a:lnTo>
                  <a:lnTo>
                    <a:pt x="262327" y="173418"/>
                  </a:lnTo>
                  <a:lnTo>
                    <a:pt x="264285" y="172549"/>
                  </a:lnTo>
                  <a:lnTo>
                    <a:pt x="345968" y="90866"/>
                  </a:lnTo>
                  <a:lnTo>
                    <a:pt x="346858" y="88897"/>
                  </a:lnTo>
                  <a:lnTo>
                    <a:pt x="346858" y="84541"/>
                  </a:lnTo>
                  <a:lnTo>
                    <a:pt x="345968" y="82562"/>
                  </a:lnTo>
                  <a:lnTo>
                    <a:pt x="344544" y="81138"/>
                  </a:lnTo>
                  <a:lnTo>
                    <a:pt x="264285" y="890"/>
                  </a:lnTo>
                  <a:lnTo>
                    <a:pt x="262327" y="0"/>
                  </a:lnTo>
                  <a:close/>
                </a:path>
              </a:pathLst>
            </a:custGeom>
            <a:solidFill>
              <a:srgbClr val="0410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DACE-1511-A7D9-1AFF-E20B24FE2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578686-6058-9CF1-0B82-329A0DE7174A}"/>
              </a:ext>
            </a:extLst>
          </p:cNvPr>
          <p:cNvSpPr/>
          <p:nvPr/>
        </p:nvSpPr>
        <p:spPr>
          <a:xfrm>
            <a:off x="2439988" y="3098539"/>
            <a:ext cx="7838546" cy="74676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Machine Learning Engineer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Data Scientist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AI Research Scientist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Natural Language Processing (NLP)  Engineer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Computer Vision Engineer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Robotics Engineer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AI Product Manager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AI Ethics Specialist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AI Consultant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Data Analyst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600" b="0" i="0" u="none" strike="noStrike" dirty="0">
                <a:solidFill>
                  <a:srgbClr val="0E101A"/>
                </a:solidFill>
                <a:effectLst/>
                <a:latin typeface="Times New Roman" panose="02020603050405020304" pitchFamily="18" charset="0"/>
              </a:rPr>
              <a:t> AI Software Developer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600" b="0" i="0" u="none" strike="noStrike" dirty="0">
                <a:solidFill>
                  <a:srgbClr val="374151"/>
                </a:solidFill>
                <a:effectLst/>
                <a:latin typeface="Times New Roman" panose="02020603050405020304" pitchFamily="18" charset="0"/>
              </a:rPr>
              <a:t> AI Solution Architect</a:t>
            </a:r>
          </a:p>
        </p:txBody>
      </p:sp>
    </p:spTree>
    <p:extLst>
      <p:ext uri="{BB962C8B-B14F-4D97-AF65-F5344CB8AC3E}">
        <p14:creationId xmlns:p14="http://schemas.microsoft.com/office/powerpoint/2010/main" val="152118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"/>
          <p:cNvSpPr txBox="1">
            <a:spLocks noGrp="1"/>
          </p:cNvSpPr>
          <p:nvPr>
            <p:ph type="title"/>
          </p:nvPr>
        </p:nvSpPr>
        <p:spPr>
          <a:xfrm>
            <a:off x="0" y="2500312"/>
            <a:ext cx="12869333" cy="1282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250" dirty="0">
                <a:solidFill>
                  <a:srgbClr val="FFFFFF"/>
                </a:solidFill>
              </a:rPr>
              <a:t>Thank You</a:t>
            </a:r>
            <a:endParaRPr sz="825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D3361A-CA82-0306-3F4F-D4A066A99924}"/>
              </a:ext>
            </a:extLst>
          </p:cNvPr>
          <p:cNvSpPr/>
          <p:nvPr/>
        </p:nvSpPr>
        <p:spPr>
          <a:xfrm>
            <a:off x="0" y="-724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6D4709-4FC4-B9E4-E872-AE41516B6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302</Words>
  <Application>Microsoft Office PowerPoint</Application>
  <PresentationFormat>Custom</PresentationFormat>
  <Paragraphs>82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Wingdings</vt:lpstr>
      <vt:lpstr>Barlow Light</vt:lpstr>
      <vt:lpstr>Times New Roman</vt:lpstr>
      <vt:lpstr>Helvetica Neue</vt:lpstr>
      <vt:lpstr>Arial</vt:lpstr>
      <vt:lpstr>Calibri</vt:lpstr>
      <vt:lpstr>Archivo</vt:lpstr>
      <vt:lpstr>Office Theme</vt:lpstr>
      <vt:lpstr>Best Career Options After Graduation</vt:lpstr>
      <vt:lpstr>Career Options After Graduation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PowerPoint Template</dc:title>
  <dc:creator>ProfitByPPC Admin 4</dc:creator>
  <cp:lastModifiedBy>ProfitByPPC Admin 4</cp:lastModifiedBy>
  <cp:revision>2</cp:revision>
  <dcterms:modified xsi:type="dcterms:W3CDTF">2023-08-25T06:58:52Z</dcterms:modified>
</cp:coreProperties>
</file>